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D827B-199E-4334-B5C7-B7108C1257B9}" type="datetimeFigureOut">
              <a:rPr lang="en-GB" smtClean="0"/>
              <a:t>08/03/2018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8897F-98F2-42E2-8CF4-0966FA4BA8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8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GB" altLang="en-US" b="1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26BC9F9-D4A2-4BE7-82AF-038308F74F31}" type="slidenum">
              <a:rPr lang="en-US" altLang="en-US">
                <a:solidFill>
                  <a:prstClr val="black"/>
                </a:solidFill>
                <a:latin typeface="Arial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080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title_slide_background_3_shin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0" y="0"/>
            <a:ext cx="9155113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7" descr="logo_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5351463"/>
            <a:ext cx="309562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11" descr="UN_emblem_white_transparent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413" y="5664200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12"/>
          <p:cNvCxnSpPr/>
          <p:nvPr userDrawn="1"/>
        </p:nvCxnSpPr>
        <p:spPr>
          <a:xfrm rot="5400000">
            <a:off x="-849312" y="1438275"/>
            <a:ext cx="2874962" cy="1588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23900" y="2041240"/>
            <a:ext cx="6590166" cy="1150263"/>
          </a:xfrm>
        </p:spPr>
        <p:txBody>
          <a:bodyPr/>
          <a:lstStyle>
            <a:lvl1pPr>
              <a:defRPr sz="2800" b="1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23900" y="4248607"/>
            <a:ext cx="6590166" cy="978756"/>
          </a:xfrm>
        </p:spPr>
        <p:txBody>
          <a:bodyPr>
            <a:normAutofit/>
          </a:bodyPr>
          <a:lstStyle>
            <a:lvl1pPr marL="0" indent="0" algn="l">
              <a:buNone/>
              <a:defRPr sz="20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 smtClean="0"/>
              <a:t>Cliquez</a:t>
            </a:r>
            <a:r>
              <a:rPr lang="en-US" dirty="0" smtClean="0"/>
              <a:t> pour modifier le style des </a:t>
            </a:r>
            <a:r>
              <a:rPr lang="en-US" dirty="0" err="1" smtClean="0"/>
              <a:t>sous-titres</a:t>
            </a:r>
            <a:r>
              <a:rPr lang="en-US" dirty="0" smtClean="0"/>
              <a:t> du masque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3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40832" y="1498601"/>
            <a:ext cx="7567085" cy="4477698"/>
          </a:xfrm>
        </p:spPr>
        <p:txBody>
          <a:bodyPr/>
          <a:lstStyle/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2CF4-43EE-460C-846E-40E735C57865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3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40832" y="1498601"/>
            <a:ext cx="3754968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498601"/>
            <a:ext cx="3659717" cy="4477698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80AAF-E3CD-4270-8EAF-74E6B2D80265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7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40832" y="1498600"/>
            <a:ext cx="3756556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740832" y="2174875"/>
            <a:ext cx="3756556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498600"/>
            <a:ext cx="3662892" cy="676275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662892" cy="380142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CE10-4DC3-4F22-8015-5D5DD65D59AF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45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6C0"/>
                </a:solidFill>
              </a:defRPr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FB2B2-95C3-4BEA-A124-CD32D016DFCC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78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6CC5D0-EAC4-4D5D-8BEB-293CF2D74EBE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14397" y="273050"/>
            <a:ext cx="2751116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4759583" cy="570324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  <a:p>
            <a:pPr lvl="1"/>
            <a:r>
              <a:rPr lang="en-US" dirty="0" err="1" smtClean="0"/>
              <a:t>Deuxième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2"/>
            <a:r>
              <a:rPr lang="en-US" dirty="0" err="1" smtClean="0"/>
              <a:t>Troisième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3"/>
            <a:r>
              <a:rPr lang="en-US" dirty="0" err="1" smtClean="0"/>
              <a:t>Quatrième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en-US" dirty="0" smtClean="0"/>
          </a:p>
          <a:p>
            <a:pPr lvl="4"/>
            <a:r>
              <a:rPr lang="en-US" dirty="0" err="1" smtClean="0"/>
              <a:t>Cinquième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14397" y="1435101"/>
            <a:ext cx="2751116" cy="4570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375" y="6356350"/>
            <a:ext cx="27511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64CAA-984F-4946-96C7-9F1AF6A34E0D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5050" y="6356350"/>
            <a:ext cx="365918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53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7073" y="4808256"/>
            <a:ext cx="7563541" cy="423001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dirty="0" err="1" smtClean="0"/>
              <a:t>Cliquez</a:t>
            </a:r>
            <a:r>
              <a:rPr lang="en-US" dirty="0" smtClean="0"/>
              <a:t> et </a:t>
            </a:r>
            <a:r>
              <a:rPr lang="en-US" dirty="0" err="1" smtClean="0"/>
              <a:t>modifiez</a:t>
            </a:r>
            <a:r>
              <a:rPr lang="en-US" dirty="0" smtClean="0"/>
              <a:t> le </a:t>
            </a:r>
            <a:r>
              <a:rPr lang="en-US" dirty="0" err="1" smtClean="0"/>
              <a:t>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50473" y="612775"/>
            <a:ext cx="7450141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737073" y="5231258"/>
            <a:ext cx="7563541" cy="6089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err="1" smtClean="0"/>
              <a:t>Cliquez</a:t>
            </a:r>
            <a:r>
              <a:rPr lang="en-US" dirty="0" smtClean="0"/>
              <a:t> pour modifier les styles du </a:t>
            </a:r>
            <a:r>
              <a:rPr lang="en-US" dirty="0" err="1" smtClean="0"/>
              <a:t>texte</a:t>
            </a:r>
            <a:r>
              <a:rPr lang="en-US" dirty="0" smtClean="0"/>
              <a:t>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850900" y="6356350"/>
            <a:ext cx="17399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B428A-E2B1-43B2-9953-7F9396EB075D}" type="datetime1">
              <a:rPr lang="fr-FR"/>
              <a:pPr>
                <a:defRPr/>
              </a:pPr>
              <a:t>08/03/2018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16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741363" y="274638"/>
            <a:ext cx="7566025" cy="109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altLang="en-US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741363" y="1498600"/>
            <a:ext cx="7566025" cy="442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Cliquez pour modifier les styles du texte du masque</a:t>
            </a:r>
          </a:p>
          <a:p>
            <a:pPr lvl="1"/>
            <a:r>
              <a:rPr lang="en-US" altLang="en-US" smtClean="0"/>
              <a:t>Deuxième niveau</a:t>
            </a:r>
          </a:p>
          <a:p>
            <a:pPr lvl="2"/>
            <a:r>
              <a:rPr lang="en-US" altLang="en-US" smtClean="0"/>
              <a:t>Troisième niveau</a:t>
            </a:r>
          </a:p>
          <a:p>
            <a:pPr lvl="3"/>
            <a:r>
              <a:rPr lang="en-US" altLang="en-US" smtClean="0"/>
              <a:t>Quatrième niveau</a:t>
            </a:r>
          </a:p>
          <a:p>
            <a:pPr lvl="4"/>
            <a:r>
              <a:rPr lang="en-US" altLang="en-US" smtClean="0"/>
              <a:t>Cinquième niveau</a:t>
            </a:r>
            <a:endParaRPr lang="fr-FR" altLang="en-US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41363" y="6356350"/>
            <a:ext cx="184943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474747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770DDB2-7180-4EEA-A762-E5842FB7FDC9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08/03/2018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824163" y="6356350"/>
            <a:ext cx="326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90000"/>
                    <a:lumOff val="10000"/>
                  </a:schemeClr>
                </a:solidFill>
                <a:latin typeface="Arial"/>
                <a:ea typeface="+mn-ea"/>
                <a:cs typeface="Arial"/>
              </a:defRPr>
            </a:lvl1pPr>
          </a:lstStyle>
          <a:p>
            <a:pPr defTabSz="457200">
              <a:defRPr/>
            </a:pPr>
            <a:endParaRPr lang="fr-FR">
              <a:solidFill>
                <a:srgbClr val="333333">
                  <a:lumMod val="90000"/>
                  <a:lumOff val="10000"/>
                </a:srgbClr>
              </a:solidFill>
            </a:endParaRPr>
          </a:p>
        </p:txBody>
      </p:sp>
      <p:pic>
        <p:nvPicPr>
          <p:cNvPr id="1030" name="Image 9" descr="OHCHR_logo_EN_blue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6018213"/>
            <a:ext cx="182562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Image 6" descr="UN_logo.jp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8725" y="6188075"/>
            <a:ext cx="5746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Connecteur droit 11"/>
          <p:cNvCxnSpPr/>
          <p:nvPr userDrawn="1"/>
        </p:nvCxnSpPr>
        <p:spPr>
          <a:xfrm rot="5400000">
            <a:off x="258762" y="328613"/>
            <a:ext cx="658813" cy="1588"/>
          </a:xfrm>
          <a:prstGeom prst="line">
            <a:avLst/>
          </a:prstGeom>
          <a:ln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639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600" b="1" kern="1200">
          <a:solidFill>
            <a:schemeClr val="tx2"/>
          </a:solidFill>
          <a:latin typeface="Arial"/>
          <a:ea typeface="ＭＳ Ｐゴシック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pitchFamily="-108" charset="0"/>
          <a:ea typeface="ＭＳ Ｐゴシック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8" charset="0"/>
          <a:ea typeface="ＭＳ Ｐゴシック" pitchFamily="-10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6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2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Arial"/>
          <a:ea typeface="ＭＳ Ｐゴシック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352425"/>
            <a:ext cx="6838950" cy="650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09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41363" y="188640"/>
            <a:ext cx="7862887" cy="1028973"/>
          </a:xfrm>
        </p:spPr>
        <p:txBody>
          <a:bodyPr/>
          <a:lstStyle/>
          <a:p>
            <a:r>
              <a:rPr lang="fr-FR" altLang="en-US" sz="240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La collaboration de l’ONU avec les mécanismes des droits de l’homme</a:t>
            </a:r>
            <a:r>
              <a:rPr lang="fr-FR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/>
            </a:r>
            <a:br>
              <a:rPr lang="fr-FR" altLang="en-US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fr-FR" altLang="en-US" sz="1200" b="0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Consultez: </a:t>
            </a:r>
            <a:r>
              <a:rPr lang="fr-FR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https://undg.org</a:t>
            </a:r>
            <a:br>
              <a:rPr lang="fr-FR" altLang="en-US" sz="1200" b="0" i="1" dirty="0" smtClean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fr-FR" altLang="en-US" sz="1200" b="0" i="1" dirty="0" smtClean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pic>
        <p:nvPicPr>
          <p:cNvPr id="12291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0825" y="3968750"/>
            <a:ext cx="2047875" cy="1147763"/>
          </a:xfrm>
        </p:spPr>
      </p:pic>
      <p:pic>
        <p:nvPicPr>
          <p:cNvPr id="12293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6888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175" y="3962400"/>
            <a:ext cx="2033588" cy="26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217613"/>
            <a:ext cx="2047875" cy="265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204913"/>
            <a:ext cx="2047875" cy="265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7" name="Picture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3921125"/>
            <a:ext cx="1995487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0825" y="5226050"/>
            <a:ext cx="2068513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50" dirty="0" smtClean="0">
                <a:solidFill>
                  <a:schemeClr val="tx1"/>
                </a:solidFill>
              </a:rPr>
              <a:t>Comment les équipes de pays peuvent renforcer leur engagement avec les mécanismes des DH (guide en ligne)</a:t>
            </a:r>
            <a:endParaRPr lang="fr-FR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89526"/>
      </p:ext>
    </p:extLst>
  </p:cSld>
  <p:clrMapOvr>
    <a:masterClrMapping/>
  </p:clrMapOvr>
</p:sld>
</file>

<file path=ppt/theme/theme1.xml><?xml version="1.0" encoding="utf-8"?>
<a:theme xmlns:a="http://schemas.openxmlformats.org/drawingml/2006/main" name="OHCHR - Overview.EN.2011May">
  <a:themeElements>
    <a:clrScheme name="Personnalisée 7">
      <a:dk1>
        <a:srgbClr val="333333"/>
      </a:dk1>
      <a:lt1>
        <a:sysClr val="window" lastClr="FFFFFF"/>
      </a:lt1>
      <a:dk2>
        <a:srgbClr val="006FB7"/>
      </a:dk2>
      <a:lt2>
        <a:srgbClr val="CCCCCC"/>
      </a:lt2>
      <a:accent1>
        <a:srgbClr val="006FB7"/>
      </a:accent1>
      <a:accent2>
        <a:srgbClr val="5693C9"/>
      </a:accent2>
      <a:accent3>
        <a:srgbClr val="F18E00"/>
      </a:accent3>
      <a:accent4>
        <a:srgbClr val="8C1713"/>
      </a:accent4>
      <a:accent5>
        <a:srgbClr val="7FBADF"/>
      </a:accent5>
      <a:accent6>
        <a:srgbClr val="C58781"/>
      </a:accent6>
      <a:hlink>
        <a:srgbClr val="006FB7"/>
      </a:hlink>
      <a:folHlink>
        <a:srgbClr val="5693C9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822B9E06671B54FA89F14538B9B0FEA" ma:contentTypeVersion="1" ma:contentTypeDescription="Create a new document." ma:contentTypeScope="" ma:versionID="362711686602768b23db736653e4ac1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ED22623-A72A-475C-A6FD-B8C2B72C693D}"/>
</file>

<file path=customXml/itemProps2.xml><?xml version="1.0" encoding="utf-8"?>
<ds:datastoreItem xmlns:ds="http://schemas.openxmlformats.org/officeDocument/2006/customXml" ds:itemID="{28517184-2C93-422E-85BE-B2E7DD2DF3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29F946B-12A9-4EE9-8B1A-3318804B3B48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1532</TotalTime>
  <Words>31</Words>
  <Application>Microsoft Office PowerPoint</Application>
  <PresentationFormat>On-screen Show (4:3)</PresentationFormat>
  <Paragraphs>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OHCHR - Overview.EN.2011May</vt:lpstr>
      <vt:lpstr>PowerPoint Presentation</vt:lpstr>
      <vt:lpstr>La collaboration de l’ONU avec les mécanismes des droits de l’homme Consultez: https://undg.org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Mendoza Solorio Georgina</dc:creator>
  <cp:lastModifiedBy>Janna Iskakova</cp:lastModifiedBy>
  <cp:revision>20</cp:revision>
  <dcterms:created xsi:type="dcterms:W3CDTF">2015-10-05T15:12:45Z</dcterms:created>
  <dcterms:modified xsi:type="dcterms:W3CDTF">2018-03-09T15:19:05Z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0x0101008822B9E06671B54FA89F14538B9B0FEA</vt:lpwstr>
  </property>
</Properties>
</file>