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827B-199E-4334-B5C7-B7108C1257B9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8897F-98F2-42E2-8CF4-0966FA4B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6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b="1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6BC9F9-D4A2-4BE7-82AF-038308F74F3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8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3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2CF4-43EE-460C-846E-40E735C57865}" type="datetime1">
              <a:rPr lang="fr-FR"/>
              <a:pPr>
                <a:defRPr/>
              </a:pPr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3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0AAF-E3CD-4270-8EAF-74E6B2D80265}" type="datetime1">
              <a:rPr lang="fr-FR"/>
              <a:pPr>
                <a:defRPr/>
              </a:pPr>
              <a:t>02/02/2018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7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CE10-4DC3-4F22-8015-5D5DD65D59AF}" type="datetime1">
              <a:rPr lang="fr-FR"/>
              <a:pPr>
                <a:defRPr/>
              </a:pPr>
              <a:t>02/02/2018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B2B2-95C3-4BEA-A124-CD32D016DFCC}" type="datetime1">
              <a:rPr lang="fr-FR"/>
              <a:pPr>
                <a:defRPr/>
              </a:pPr>
              <a:t>02/02/2018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C5D0-EAC4-4D5D-8BEB-293CF2D74EBE}" type="datetime1">
              <a:rPr lang="fr-FR"/>
              <a:pPr>
                <a:defRPr/>
              </a:pPr>
              <a:t>02/02/2018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4CAA-984F-4946-96C7-9F1AF6A34E0D}" type="datetime1">
              <a:rPr lang="fr-FR"/>
              <a:pPr>
                <a:defRPr/>
              </a:pPr>
              <a:t>02/02/2018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3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428A-E2B1-43B2-9953-7F9396EB075D}" type="datetime1">
              <a:rPr lang="fr-FR"/>
              <a:pPr>
                <a:defRPr/>
              </a:pPr>
              <a:t>02/02/2018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6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70DDB2-7180-4EEA-A762-E5842FB7FDC9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63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89926"/>
            <a:ext cx="6797427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7862887" cy="1090612"/>
          </a:xfrm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UN engagement with human rights mechanisms</a:t>
            </a:r>
            <a:b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GB" altLang="en-US" sz="1200" b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See </a:t>
            </a:r>
            <a:r>
              <a:rPr lang="en-GB" altLang="en-US" sz="1200" b="0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https://undg.org</a:t>
            </a:r>
            <a:br>
              <a:rPr lang="en-GB" altLang="en-US" sz="1200" b="0" i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GB" altLang="en-US" sz="1200" b="0" i="1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229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0825" y="3968750"/>
            <a:ext cx="2047875" cy="1147763"/>
          </a:xfrm>
        </p:spPr>
      </p:pic>
      <p:pic>
        <p:nvPicPr>
          <p:cNvPr id="1229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5224463"/>
            <a:ext cx="239712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1204913"/>
            <a:ext cx="20478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962400"/>
            <a:ext cx="2033588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1217613"/>
            <a:ext cx="2047875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204913"/>
            <a:ext cx="20478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3" y="3921125"/>
            <a:ext cx="1995487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89526"/>
      </p:ext>
    </p:extLst>
  </p:cSld>
  <p:clrMapOvr>
    <a:masterClrMapping/>
  </p:clrMapOvr>
</p:sld>
</file>

<file path=ppt/theme/theme1.xml><?xml version="1.0" encoding="utf-8"?>
<a:theme xmlns:a="http://schemas.openxmlformats.org/drawingml/2006/main" name="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8517184-2C93-422E-85BE-B2E7DD2DF3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8A59E3-A805-4459-8669-9C313AE68ED6}"/>
</file>

<file path=customXml/itemProps3.xml><?xml version="1.0" encoding="utf-8"?>
<ds:datastoreItem xmlns:ds="http://schemas.openxmlformats.org/officeDocument/2006/customXml" ds:itemID="{229F946B-12A9-4EE9-8B1A-3318804B3B4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</Words>
  <Application>Microsoft Office PowerPoint</Application>
  <PresentationFormat>On-screen Show (4:3)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OHCHR - Overview.EN.2011May</vt:lpstr>
      <vt:lpstr>PowerPoint Presentation</vt:lpstr>
      <vt:lpstr>UN engagement with human rights mechanisms See https://undg.org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cycle</dc:title>
  <dc:creator>Mendoza Solorio Georgina</dc:creator>
  <cp:lastModifiedBy>Janna Iskakova</cp:lastModifiedBy>
  <cp:revision>19</cp:revision>
  <dcterms:created xsi:type="dcterms:W3CDTF">2015-10-05T15:12:45Z</dcterms:created>
  <dcterms:modified xsi:type="dcterms:W3CDTF">2018-02-02T10:55:25Z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