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80" r:id="rId4"/>
    <p:sldId id="262" r:id="rId5"/>
    <p:sldId id="269" r:id="rId6"/>
    <p:sldId id="271" r:id="rId7"/>
    <p:sldId id="263" r:id="rId8"/>
    <p:sldId id="281" r:id="rId9"/>
    <p:sldId id="267" r:id="rId10"/>
    <p:sldId id="275" r:id="rId11"/>
    <p:sldId id="278" r:id="rId12"/>
    <p:sldId id="273" r:id="rId13"/>
    <p:sldId id="268" r:id="rId14"/>
    <p:sldId id="258" r:id="rId15"/>
    <p:sldId id="265" r:id="rId16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33" autoAdjust="0"/>
  </p:normalViewPr>
  <p:slideViewPr>
    <p:cSldViewPr>
      <p:cViewPr>
        <p:scale>
          <a:sx n="60" d="100"/>
          <a:sy n="60" d="100"/>
        </p:scale>
        <p:origin x="-1800" y="-1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8" Type="http://schemas.openxmlformats.org/officeDocument/2006/relationships/slide" Target="slides/slide7.xml"/><Relationship Id="rId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20" Type="http://schemas.openxmlformats.org/officeDocument/2006/relationships/theme" Target="theme/theme1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4" Type="http://schemas.openxmlformats.org/officeDocument/2006/relationships/customXml" Target="../customXml/item3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04B2-43C4-405E-AF75-1DCA3CE6CAB2}" type="datetimeFigureOut">
              <a:rPr lang="es-CO" smtClean="0"/>
              <a:t>22.09.16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65A-88E4-4EBF-8BC3-7CD7339CAFE3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48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04B2-43C4-405E-AF75-1DCA3CE6CAB2}" type="datetimeFigureOut">
              <a:rPr lang="es-CO" smtClean="0"/>
              <a:t>22.09.16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65A-88E4-4EBF-8BC3-7CD7339CAFE3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509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04B2-43C4-405E-AF75-1DCA3CE6CAB2}" type="datetimeFigureOut">
              <a:rPr lang="es-CO" smtClean="0"/>
              <a:t>22.09.16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65A-88E4-4EBF-8BC3-7CD7339CAFE3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197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04B2-43C4-405E-AF75-1DCA3CE6CAB2}" type="datetimeFigureOut">
              <a:rPr lang="es-CO" smtClean="0"/>
              <a:t>22.09.16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65A-88E4-4EBF-8BC3-7CD7339CAFE3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2710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04B2-43C4-405E-AF75-1DCA3CE6CAB2}" type="datetimeFigureOut">
              <a:rPr lang="es-CO" smtClean="0"/>
              <a:t>22.09.16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65A-88E4-4EBF-8BC3-7CD7339CAFE3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918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04B2-43C4-405E-AF75-1DCA3CE6CAB2}" type="datetimeFigureOut">
              <a:rPr lang="es-CO" smtClean="0"/>
              <a:t>22.09.16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65A-88E4-4EBF-8BC3-7CD7339CAFE3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330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04B2-43C4-405E-AF75-1DCA3CE6CAB2}" type="datetimeFigureOut">
              <a:rPr lang="es-CO" smtClean="0"/>
              <a:t>22.09.16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65A-88E4-4EBF-8BC3-7CD7339CAFE3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1182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04B2-43C4-405E-AF75-1DCA3CE6CAB2}" type="datetimeFigureOut">
              <a:rPr lang="es-CO" smtClean="0"/>
              <a:t>22.09.16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65A-88E4-4EBF-8BC3-7CD7339CAFE3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957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04B2-43C4-405E-AF75-1DCA3CE6CAB2}" type="datetimeFigureOut">
              <a:rPr lang="es-CO" smtClean="0"/>
              <a:t>22.09.16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65A-88E4-4EBF-8BC3-7CD7339CAFE3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2358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04B2-43C4-405E-AF75-1DCA3CE6CAB2}" type="datetimeFigureOut">
              <a:rPr lang="es-CO" smtClean="0"/>
              <a:t>22.09.16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65A-88E4-4EBF-8BC3-7CD7339CAFE3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148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04B2-43C4-405E-AF75-1DCA3CE6CAB2}" type="datetimeFigureOut">
              <a:rPr lang="es-CO" smtClean="0"/>
              <a:t>22.09.16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65A-88E4-4EBF-8BC3-7CD7339CAFE3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724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504B2-43C4-405E-AF75-1DCA3CE6CAB2}" type="datetimeFigureOut">
              <a:rPr lang="es-CO" smtClean="0"/>
              <a:t>22.09.16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2465A-88E4-4EBF-8BC3-7CD7339CAFE3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648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6" name="Picture 2" descr="C:\Users\Dell\Pictures\2014\hatillo\Marzo ftoso golda\13946182862_30e39d9f9f_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26" y="260648"/>
            <a:ext cx="9245066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793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8434" name="Picture 2" descr="C:\Users\Dell\Pictures\2014\hatillo\Marzo ftoso golda\13945994802_6e2db9d534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24" y="0"/>
            <a:ext cx="5867738" cy="391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Dell\Pictures\2013\Cesar\El Hatillo abril 20 - mayo 2.2013\103CANON\IMG_0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43" y="3212976"/>
            <a:ext cx="4877873" cy="365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ell\Pictures\2014\hatillo\Marzo ftoso golda\13946001552_9179ba59a9_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21"/>
            <a:ext cx="4770364" cy="317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Dell\Pictures\2014\hatillo\Marzo ftoso golda\13969328443_95b6257952_h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332" y="3610023"/>
            <a:ext cx="4894130" cy="32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16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1506" name="Picture 2" descr="C:\Users\Dell\Pictures\2014\hatillo\Marzo ftoso golda\13946050102_2d6b11e7a7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44208" cy="429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Dell\Pictures\2014\hatillo\Marzo ftoso golda\13946050781_a7c31eb6f6_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48" y="2886951"/>
            <a:ext cx="5954712" cy="397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ll\Pictures\2014\hatillo\Marzo ftoso golda\13946168531_db9209a044_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328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Dell\Pictures\2014\hatillo\Marzo ftoso golda\13969317783_5414cf3448_h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53126"/>
            <a:ext cx="4211960" cy="28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96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6386" name="Picture 2" descr="C:\Users\Dell\Pictures\2016\iphone descaga jun1.2016\IMG_5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7487"/>
            <a:ext cx="4848868" cy="649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ll\Pictures\2015\Europa abril 18 -mayo 10\marzo - mayo\IMG_22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93" y="2492896"/>
            <a:ext cx="5847805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\Pictures\2014\hatillo\Marzo ftoso golda\13946027122_f654679f7e_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001" y="0"/>
            <a:ext cx="5861997" cy="390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57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ll\Downloads\la-Maldición-de-la-piedra-negr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0"/>
            <a:ext cx="7715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ell\Pictures\2015\Europa abril 18 -mayo 10\marzo - mayo\IMG_2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62" y="195824"/>
            <a:ext cx="430167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ell\Downloads\minería caricatu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" y="3444507"/>
            <a:ext cx="407569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48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026" name="Picture 2" descr="C:\Users\Dell\Downloads\DSCN89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09881" cy="420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ll\Pictures\2013\Cesar\El Hatillo abril 20 - mayo 2.2013\103CANON\IMG_03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ell\Pictures\2016\iphone descaga jun1.2016\IMG_523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080" y="116632"/>
            <a:ext cx="4888920" cy="654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Dell\Pictures\2013\Cesar\El Hatillo abril 20 - mayo 2.2013\103CANON\IMG_03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059832" cy="407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6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6" name="Picture 3" descr="C:\Users\Dell\Pictures\2014\hatillo\Marzo ftoso golda\13969069153_ae6f4206a3_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82" y="3266"/>
            <a:ext cx="9156682" cy="610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346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Picture 2" descr="C:\Users\Dell\Downloads\IMG_2757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06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3554" name="Picture 2" descr="C:\Users\Dell\Pictures\2014\hatillo\Marzo ftoso golda\13946125192_3f445ac8de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93"/>
            <a:ext cx="6515608" cy="434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Dell\Pictures\2014\hatillo\Marzo ftoso golda\13946125881_d5a94495e0_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054" y="2941259"/>
            <a:ext cx="583082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ell\Downloads\IMG_0521 (1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32687"/>
            <a:ext cx="5364088" cy="40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Dell\Pictures\2013\Cesar\El Hatillo abril 20 - mayo 2.2013\103CANON\IMG_03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362" y="28558"/>
            <a:ext cx="3910637" cy="293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5" name="Picture 2" descr="C:\Users\Dell\Pictures\2015\Europa abril 18 -mayo 10\marzo - mayo\IMG_2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2"/>
            <a:ext cx="5148064" cy="689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ll\Pictures\2014\hatillo\IMG_18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67" y="0"/>
            <a:ext cx="51223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40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3314" name="Picture 2" descr="C:\Users\Dell\Pictures\2016\iphone descaga jun1.2016\IMG_4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734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5363" name="Picture 3" descr="C:\Users\Dell\Pictures\2016\iphone descaga jun1.2016\IMG_5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62"/>
            <a:ext cx="5100178" cy="682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ll\Pictures\2016\iphone descaga jun1.2016\IMG_52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26" y="29662"/>
            <a:ext cx="5100534" cy="682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77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5122" name="Picture 2" descr="C:\Users\Dell\Downloads\IMG_2868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8264" cy="447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\Downloads\IMG_28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8852"/>
            <a:ext cx="5148064" cy="363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ell\Downloads\IMG_287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565" y="0"/>
            <a:ext cx="3474132" cy="399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\Downloads\IMG_2876 cop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1037"/>
            <a:ext cx="4914825" cy="30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57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2530" name="Picture 2" descr="C:\Users\Dell\Pictures\2014\hatillo\Marzo ftoso golda\13946085932_2eed342527_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\Downloads\IMG_2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85931"/>
            <a:ext cx="5508104" cy="367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ell\Downloads\IMG_28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0771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8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0243" name="Picture 3" descr="C:\Users\Dell\Pictures\2013\Cesar\El Hatillo abril 20 - mayo 2.2013\103CANON\IMG_0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40" y="2825"/>
            <a:ext cx="5040560" cy="67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Dell\Pictures\2013\Cesar\El Hatillo abril 20 - mayo 2.2013\103CANON\IMG_03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3239709"/>
            <a:ext cx="4860032" cy="364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\Pictures\2014\hatillo\Marzo ftoso golda\13946158021_a861807059_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51783" cy="376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ell\Downloads\IMG_27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73016"/>
            <a:ext cx="4927476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77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22B9E06671B54FA89F14538B9B0FEA" ma:contentTypeVersion="1" ma:contentTypeDescription="Create a new document." ma:contentTypeScope="" ma:versionID="362711686602768b23db736653e4ac1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869BEE5-BFDD-4E5C-BC6F-11912C60E1A6}"/>
</file>

<file path=customXml/itemProps2.xml><?xml version="1.0" encoding="utf-8"?>
<ds:datastoreItem xmlns:ds="http://schemas.openxmlformats.org/officeDocument/2006/customXml" ds:itemID="{CE5B2274-CF77-4B02-8EC8-AD20CEACA409}"/>
</file>

<file path=customXml/itemProps3.xml><?xml version="1.0" encoding="utf-8"?>
<ds:datastoreItem xmlns:ds="http://schemas.openxmlformats.org/officeDocument/2006/customXml" ds:itemID="{702F81E2-F6FE-4844-B20A-5C4D1E3BF0C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Bildschirmpräsentation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Tema de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Jonas</cp:lastModifiedBy>
  <cp:revision>15</cp:revision>
  <dcterms:created xsi:type="dcterms:W3CDTF">2016-09-20T19:58:23Z</dcterms:created>
  <dcterms:modified xsi:type="dcterms:W3CDTF">2016-09-22T07:53:19Z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0x0101008822B9E06671B54FA89F14538B9B0FEA</vt:lpwstr>
  </property>
</Properties>
</file>