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7BA2-3E7D-4A7A-9205-7EBE27753923}" type="datetimeFigureOut">
              <a:rPr lang="en-US" smtClean="0"/>
              <a:pPr/>
              <a:t>8/16/2016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3750-A1FB-4042-8216-2C75AF8A748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AU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Children at the forefront of Climate Change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3570" y="4286256"/>
            <a:ext cx="3057524" cy="1614502"/>
          </a:xfrm>
        </p:spPr>
        <p:txBody>
          <a:bodyPr/>
          <a:lstStyle/>
          <a:p>
            <a:r>
              <a:rPr lang="en-AU" dirty="0" smtClean="0"/>
              <a:t>Brianna </a:t>
            </a:r>
            <a:r>
              <a:rPr lang="en-AU" dirty="0" smtClean="0"/>
              <a:t>Fruean</a:t>
            </a:r>
          </a:p>
          <a:p>
            <a:r>
              <a:rPr lang="en-AU" dirty="0" smtClean="0"/>
              <a:t> </a:t>
            </a:r>
            <a:r>
              <a:rPr lang="en-AU" dirty="0" smtClean="0"/>
              <a:t> </a:t>
            </a:r>
            <a:r>
              <a:rPr lang="en-AU" dirty="0" smtClean="0"/>
              <a:t>Samoa </a:t>
            </a:r>
            <a:r>
              <a:rPr lang="en-AU" dirty="0" smtClean="0"/>
              <a:t>(Pacific)</a:t>
            </a:r>
            <a:endParaRPr lang="en-AU" dirty="0"/>
          </a:p>
        </p:txBody>
      </p:sp>
      <p:pic>
        <p:nvPicPr>
          <p:cNvPr id="4" name="Picture 3" descr="me 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2643182"/>
            <a:ext cx="466728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Role of Children and Youth Activists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07154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 smtClean="0"/>
              <a:t>Examples of my work and results achieved:</a:t>
            </a:r>
            <a:endParaRPr lang="en-AU" sz="2800" i="1" dirty="0"/>
          </a:p>
        </p:txBody>
      </p:sp>
      <p:pic>
        <p:nvPicPr>
          <p:cNvPr id="7170" name="Picture 2" descr="https://scontent-lax3-1.xx.fbcdn.net/v/t1.0-9/36160_102288416503128_3638722_n.jpg?oh=66069be00e5f572b51a317c4dc3f9929&amp;oe=581067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071802" cy="2303852"/>
          </a:xfrm>
          <a:prstGeom prst="rect">
            <a:avLst/>
          </a:prstGeom>
          <a:noFill/>
        </p:spPr>
      </p:pic>
      <p:pic>
        <p:nvPicPr>
          <p:cNvPr id="7175" name="Picture 7" descr="https://fbcdn-sphotos-e-a.akamaihd.net/hphotos-ak-xpf1/v/t35.0-12/14012373_1122988354433124_1005070742_o.jpg?oh=756267227a21e6489b6366daf8dcfb81&amp;oe=57B60E5C&amp;__gda__=1471481640_7a341a0f9d0debe56939bd751965b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888597"/>
            <a:ext cx="5643570" cy="1969403"/>
          </a:xfrm>
          <a:prstGeom prst="rect">
            <a:avLst/>
          </a:prstGeom>
          <a:noFill/>
        </p:spPr>
      </p:pic>
      <p:pic>
        <p:nvPicPr>
          <p:cNvPr id="8" name="Picture 7" descr="me 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2918240" cy="1857388"/>
          </a:xfrm>
          <a:prstGeom prst="rect">
            <a:avLst/>
          </a:prstGeom>
        </p:spPr>
      </p:pic>
      <p:pic>
        <p:nvPicPr>
          <p:cNvPr id="9" name="Picture 8" descr="me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190" y="1785926"/>
            <a:ext cx="3950810" cy="1889438"/>
          </a:xfrm>
          <a:prstGeom prst="rect">
            <a:avLst/>
          </a:prstGeom>
        </p:spPr>
      </p:pic>
      <p:pic>
        <p:nvPicPr>
          <p:cNvPr id="10" name="Picture 9" descr="me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686" y="3614871"/>
            <a:ext cx="1828314" cy="3243129"/>
          </a:xfrm>
          <a:prstGeom prst="rect">
            <a:avLst/>
          </a:prstGeom>
        </p:spPr>
      </p:pic>
      <p:pic>
        <p:nvPicPr>
          <p:cNvPr id="11" name="Picture 10" descr="me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5" y="3357562"/>
            <a:ext cx="2428891" cy="1821668"/>
          </a:xfrm>
          <a:prstGeom prst="rect">
            <a:avLst/>
          </a:prstGeom>
        </p:spPr>
      </p:pic>
      <p:pic>
        <p:nvPicPr>
          <p:cNvPr id="12" name="Picture 11" descr="me 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1785926"/>
            <a:ext cx="2500330" cy="1875248"/>
          </a:xfrm>
          <a:prstGeom prst="rect">
            <a:avLst/>
          </a:prstGeom>
        </p:spPr>
      </p:pic>
      <p:pic>
        <p:nvPicPr>
          <p:cNvPr id="13" name="Picture 12" descr="me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17372"/>
            <a:ext cx="3088730" cy="1740628"/>
          </a:xfrm>
          <a:prstGeom prst="rect">
            <a:avLst/>
          </a:prstGeom>
        </p:spPr>
      </p:pic>
      <p:pic>
        <p:nvPicPr>
          <p:cNvPr id="14" name="Picture 13" descr="me 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57818" y="3643314"/>
            <a:ext cx="2002429" cy="12415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agents of change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7643866" cy="4025921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Have clear, comprehensive and frequently updated climate change education.</a:t>
            </a:r>
          </a:p>
          <a:p>
            <a:r>
              <a:rPr lang="en-AU" dirty="0" smtClean="0"/>
              <a:t>Be changing our school curriculums. </a:t>
            </a:r>
          </a:p>
          <a:p>
            <a:r>
              <a:rPr lang="en-AU" dirty="0" smtClean="0"/>
              <a:t>Include adaption and mitigation teachings.</a:t>
            </a:r>
          </a:p>
          <a:p>
            <a:r>
              <a:rPr lang="en-AU" dirty="0" smtClean="0"/>
              <a:t>Have altered information and resources based on different children's situations.</a:t>
            </a:r>
          </a:p>
          <a:p>
            <a:r>
              <a:rPr lang="en-AU" dirty="0" smtClean="0"/>
              <a:t>Include traditional knowledge and informal education.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142873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Arial Narrow" pitchFamily="34" charset="0"/>
              </a:rPr>
              <a:t>In order to create agents of change we need to.....</a:t>
            </a:r>
            <a:endParaRPr lang="en-A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en-AU" dirty="0" smtClean="0"/>
              <a:t>Creating agents of change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3757610" cy="557214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Non formal education inclusion </a:t>
            </a:r>
          </a:p>
          <a:p>
            <a:r>
              <a:rPr lang="en-AU" dirty="0" smtClean="0"/>
              <a:t>Practical activities </a:t>
            </a:r>
          </a:p>
          <a:p>
            <a:r>
              <a:rPr lang="en-AU" dirty="0" smtClean="0"/>
              <a:t>Field trips </a:t>
            </a:r>
          </a:p>
          <a:p>
            <a:r>
              <a:rPr lang="en-AU" dirty="0" smtClean="0"/>
              <a:t>Environmental groups </a:t>
            </a:r>
          </a:p>
          <a:p>
            <a:r>
              <a:rPr lang="en-AU" dirty="0" smtClean="0"/>
              <a:t>Creative writing opportunities </a:t>
            </a:r>
          </a:p>
          <a:p>
            <a:r>
              <a:rPr lang="en-AU" dirty="0" smtClean="0"/>
              <a:t>Establishing the translation of more child friendly UN documents </a:t>
            </a:r>
            <a:endParaRPr lang="en-AU" dirty="0"/>
          </a:p>
        </p:txBody>
      </p:sp>
      <p:pic>
        <p:nvPicPr>
          <p:cNvPr id="5" name="Picture 4" descr="cover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428736"/>
            <a:ext cx="2095515" cy="2857520"/>
          </a:xfrm>
          <a:prstGeom prst="rect">
            <a:avLst/>
          </a:prstGeom>
        </p:spPr>
      </p:pic>
      <p:pic>
        <p:nvPicPr>
          <p:cNvPr id="7" name="Picture 6" descr="out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429000"/>
            <a:ext cx="3019266" cy="2000264"/>
          </a:xfrm>
          <a:prstGeom prst="rect">
            <a:avLst/>
          </a:prstGeom>
        </p:spPr>
      </p:pic>
      <p:pic>
        <p:nvPicPr>
          <p:cNvPr id="8" name="Picture 7" descr="practical lear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142984"/>
            <a:ext cx="2643205" cy="1982404"/>
          </a:xfrm>
          <a:prstGeom prst="rect">
            <a:avLst/>
          </a:prstGeom>
        </p:spPr>
      </p:pic>
      <p:pic>
        <p:nvPicPr>
          <p:cNvPr id="9" name="Picture 8" descr="practic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17" y="4572008"/>
            <a:ext cx="2807983" cy="1857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6248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Photos: SPREP</a:t>
            </a:r>
            <a:endParaRPr lang="en-A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 laptop\Desktop\CRC\00000000000000000000000000000000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959767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15016"/>
            <a:ext cx="49292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Baskerville Old Face" pitchFamily="18" charset="0"/>
              </a:rPr>
              <a:t>The generation to change the world.  </a:t>
            </a:r>
            <a:endParaRPr lang="en-AU" sz="2400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7148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chemeClr val="bg1"/>
                </a:solidFill>
              </a:rPr>
              <a:t>Photo: SPREP</a:t>
            </a:r>
            <a:endParaRPr lang="en-A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Climate change in the Pacific Region </a:t>
            </a:r>
            <a:endParaRPr lang="en-AU" dirty="0"/>
          </a:p>
        </p:txBody>
      </p:sp>
      <p:pic>
        <p:nvPicPr>
          <p:cNvPr id="1026" name="Picture 2" descr="C:\Users\hp laptop\Desktop\CRC\extreme weat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876"/>
            <a:ext cx="5334038" cy="3000396"/>
          </a:xfrm>
          <a:prstGeom prst="rect">
            <a:avLst/>
          </a:prstGeom>
          <a:noFill/>
        </p:spPr>
      </p:pic>
      <p:pic>
        <p:nvPicPr>
          <p:cNvPr id="5" name="Picture 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4929212" cy="3696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478632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 smtClean="0"/>
              <a:t>This graph is excerpted from United Global States Research Program, 2009</a:t>
            </a:r>
            <a:endParaRPr lang="en-AU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07181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Photo: Cyclone Amos, Samoa</a:t>
            </a:r>
            <a:endParaRPr lang="en-A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Climate facts from the Pacific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>
                <a:latin typeface="Aharoni" pitchFamily="2" charset="-79"/>
                <a:cs typeface="Aharoni" pitchFamily="2" charset="-79"/>
              </a:rPr>
              <a:t>Tropical oceans warm</a:t>
            </a:r>
          </a:p>
          <a:p>
            <a:r>
              <a:rPr lang="en-AU" sz="2800" dirty="0" smtClean="0">
                <a:latin typeface="Aharoni" pitchFamily="2" charset="-79"/>
                <a:cs typeface="Aharoni" pitchFamily="2" charset="-79"/>
              </a:rPr>
              <a:t>Increasing tropical cyclone intensity </a:t>
            </a:r>
          </a:p>
          <a:p>
            <a:r>
              <a:rPr lang="en-AU" sz="2800" dirty="0" smtClean="0">
                <a:latin typeface="Aharoni" pitchFamily="2" charset="-79"/>
                <a:cs typeface="Aharoni" pitchFamily="2" charset="-79"/>
              </a:rPr>
              <a:t>Increasing cyclone frequency </a:t>
            </a:r>
          </a:p>
          <a:p>
            <a:r>
              <a:rPr lang="en-AU" sz="2800" dirty="0" smtClean="0">
                <a:latin typeface="Aharoni" pitchFamily="2" charset="-79"/>
                <a:cs typeface="Aharoni" pitchFamily="2" charset="-79"/>
              </a:rPr>
              <a:t>More devastating tropical cyclones such as Cyclone Pam</a:t>
            </a:r>
          </a:p>
          <a:p>
            <a:endParaRPr lang="en-AU" dirty="0"/>
          </a:p>
          <a:p>
            <a:pPr>
              <a:buNone/>
            </a:pPr>
            <a:endParaRPr lang="en-AU" dirty="0"/>
          </a:p>
        </p:txBody>
      </p:sp>
      <p:pic>
        <p:nvPicPr>
          <p:cNvPr id="2052" name="Picture 4" descr="C:\Users\hp laptop\Desktop\CRC\cop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14752"/>
            <a:ext cx="4281488" cy="2854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5357826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Photo: Cook Is delegation during COP21 plenary  (SPREP)</a:t>
            </a:r>
            <a:endParaRPr lang="en-A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AU" dirty="0" smtClean="0"/>
              <a:t>Tropical Cyclone Winston</a:t>
            </a:r>
            <a:endParaRPr lang="en-AU" dirty="0"/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8501090" cy="4522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600076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Photo: Fiji post TC Winston (Ahmad Ali </a:t>
            </a:r>
            <a:r>
              <a:rPr lang="en-AU" i="1" dirty="0" err="1" smtClean="0"/>
              <a:t>Karim</a:t>
            </a:r>
            <a:r>
              <a:rPr lang="en-AU" i="1" dirty="0" smtClean="0"/>
              <a:t>)</a:t>
            </a:r>
            <a:endParaRPr lang="en-A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AU" dirty="0" smtClean="0"/>
              <a:t>Frontline stories </a:t>
            </a:r>
            <a:endParaRPr lang="en-AU" dirty="0"/>
          </a:p>
        </p:txBody>
      </p:sp>
      <p:pic>
        <p:nvPicPr>
          <p:cNvPr id="4" name="Picture 2" descr="C:\Users\hp laptop\Desktop\CRC\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3094144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58578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Blog by: Beyond The      Narrative </a:t>
            </a:r>
            <a:endParaRPr lang="en-A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Frontline stories </a:t>
            </a:r>
            <a:endParaRPr lang="en-AU" dirty="0"/>
          </a:p>
        </p:txBody>
      </p:sp>
      <p:pic>
        <p:nvPicPr>
          <p:cNvPr id="4098" name="Picture 2" descr="C:\Users\hp laptop\Desktop\CRC\cyclone winsto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40627"/>
            <a:ext cx="7881961" cy="551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AU" dirty="0" smtClean="0"/>
              <a:t>Frontline stories </a:t>
            </a:r>
            <a:endParaRPr lang="en-AU" dirty="0"/>
          </a:p>
        </p:txBody>
      </p:sp>
      <p:pic>
        <p:nvPicPr>
          <p:cNvPr id="5122" name="Picture 2" descr="C:\Users\hp laptop\Desktop\CRC\cyclone winst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4000528" cy="55152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592933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Photos: Beyond The Narrative</a:t>
            </a:r>
            <a:endParaRPr lang="en-A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Frontline stories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3357562"/>
            <a:ext cx="7400948" cy="3186122"/>
          </a:xfrm>
        </p:spPr>
        <p:txBody>
          <a:bodyPr/>
          <a:lstStyle/>
          <a:p>
            <a:pPr algn="ctr"/>
            <a:r>
              <a:rPr lang="en-AU" dirty="0" smtClean="0"/>
              <a:t>Nutrition </a:t>
            </a:r>
          </a:p>
          <a:p>
            <a:pPr algn="ctr"/>
            <a:r>
              <a:rPr lang="en-AU" dirty="0" smtClean="0"/>
              <a:t>Safety </a:t>
            </a:r>
          </a:p>
          <a:p>
            <a:pPr algn="ctr"/>
            <a:r>
              <a:rPr lang="en-AU" dirty="0" smtClean="0"/>
              <a:t>Security </a:t>
            </a:r>
          </a:p>
          <a:p>
            <a:pPr algn="ctr"/>
            <a:r>
              <a:rPr lang="en-AU" dirty="0" smtClean="0"/>
              <a:t>Shelter </a:t>
            </a:r>
          </a:p>
          <a:p>
            <a:pPr algn="ctr"/>
            <a:r>
              <a:rPr lang="en-AU" dirty="0" smtClean="0"/>
              <a:t>Survival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571612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It is evident that the effects of climate change removes affected children's basic rights to: </a:t>
            </a:r>
            <a:endParaRPr lang="en-A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Children are living with the consequences of Climate Change today!</a:t>
            </a:r>
            <a:endParaRPr lang="en-AU" dirty="0"/>
          </a:p>
        </p:txBody>
      </p:sp>
      <p:pic>
        <p:nvPicPr>
          <p:cNvPr id="6" name="Picture 5" descr="!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071810"/>
            <a:ext cx="4191020" cy="3143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/>
              <a:t>Photo: SPREP</a:t>
            </a:r>
            <a:endParaRPr lang="en-A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D0C38E-8A96-4CC5-AD7C-E666E0119C15}"/>
</file>

<file path=customXml/itemProps2.xml><?xml version="1.0" encoding="utf-8"?>
<ds:datastoreItem xmlns:ds="http://schemas.openxmlformats.org/officeDocument/2006/customXml" ds:itemID="{F4F5F89E-80D0-4003-ACE4-4611AE318902}"/>
</file>

<file path=customXml/itemProps3.xml><?xml version="1.0" encoding="utf-8"?>
<ds:datastoreItem xmlns:ds="http://schemas.openxmlformats.org/officeDocument/2006/customXml" ds:itemID="{FE390A0E-CB9D-4284-A179-F9A85EBE46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249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Children at the forefront of Climate Change</vt:lpstr>
      <vt:lpstr>Climate change in the Pacific Region </vt:lpstr>
      <vt:lpstr>Climate facts from the Pacific</vt:lpstr>
      <vt:lpstr>Tropical Cyclone Winston</vt:lpstr>
      <vt:lpstr>Frontline stories </vt:lpstr>
      <vt:lpstr>Frontline stories </vt:lpstr>
      <vt:lpstr>Frontline stories </vt:lpstr>
      <vt:lpstr>Frontline stories </vt:lpstr>
      <vt:lpstr>Children are living with the consequences of Climate Change today!</vt:lpstr>
      <vt:lpstr>Role of Children and Youth Activists </vt:lpstr>
      <vt:lpstr>Creating agents of change </vt:lpstr>
      <vt:lpstr>Creating agents of change 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laptop</dc:creator>
  <cp:lastModifiedBy>hp laptop</cp:lastModifiedBy>
  <cp:revision>22</cp:revision>
  <dcterms:created xsi:type="dcterms:W3CDTF">2016-08-16T03:56:13Z</dcterms:created>
  <dcterms:modified xsi:type="dcterms:W3CDTF">2016-08-16T22:55:54Z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