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diagrams/data7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2" r:id="rId5"/>
    <p:sldId id="260" r:id="rId6"/>
    <p:sldId id="261" r:id="rId7"/>
    <p:sldId id="269" r:id="rId8"/>
    <p:sldId id="268" r:id="rId9"/>
    <p:sldId id="265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B0F9E-C706-421E-91A2-AC4BCF49D4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C40851-4814-4295-A840-60D6A38EDC1E}" type="pres">
      <dgm:prSet presAssocID="{E4DB0F9E-C706-421E-91A2-AC4BCF49D475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769CFBC-BE8A-4E28-BC8F-224A3F269CC3}" type="presOf" srcId="{E4DB0F9E-C706-421E-91A2-AC4BCF49D475}" destId="{6BC40851-4814-4295-A840-60D6A38EDC1E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8F7C7-9D52-4398-86AA-7350D110FF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2346BA-9D93-481D-8DE2-B578ACC7D807}">
      <dgm:prSet phldrT="[Texte]" custT="1"/>
      <dgm:spPr/>
      <dgm:t>
        <a:bodyPr/>
        <a:lstStyle/>
        <a:p>
          <a:pPr algn="just"/>
          <a:r>
            <a:rPr lang="fr-FR" sz="1800" b="1" dirty="0" smtClean="0"/>
            <a:t>Senior </a:t>
          </a:r>
          <a:r>
            <a:rPr lang="fr-FR" sz="1800" b="1" dirty="0" err="1" smtClean="0"/>
            <a:t>Tax</a:t>
          </a:r>
          <a:r>
            <a:rPr lang="fr-FR" sz="1800" b="1" dirty="0" smtClean="0"/>
            <a:t> </a:t>
          </a:r>
          <a:r>
            <a:rPr lang="fr-FR" sz="1800" b="1" dirty="0" err="1" smtClean="0"/>
            <a:t>Inspector</a:t>
          </a:r>
          <a:r>
            <a:rPr lang="fr-FR" sz="1800" b="1" dirty="0" smtClean="0"/>
            <a:t> in charge of the </a:t>
          </a:r>
          <a:r>
            <a:rPr lang="fr-FR" sz="1800" b="1" dirty="0" err="1" smtClean="0"/>
            <a:t>petroleum</a:t>
          </a:r>
          <a:r>
            <a:rPr lang="fr-FR" sz="1800" b="1" dirty="0" smtClean="0"/>
            <a:t> and </a:t>
          </a:r>
          <a:r>
            <a:rPr lang="fr-FR" sz="1800" b="1" dirty="0" err="1" smtClean="0"/>
            <a:t>mining</a:t>
          </a:r>
          <a:r>
            <a:rPr lang="fr-FR" sz="1800" b="1" dirty="0" smtClean="0"/>
            <a:t> </a:t>
          </a:r>
          <a:r>
            <a:rPr lang="fr-FR" sz="1800" b="1" dirty="0" err="1" smtClean="0"/>
            <a:t>companies</a:t>
          </a:r>
          <a:r>
            <a:rPr lang="fr-FR" sz="1800" b="1" dirty="0" smtClean="0"/>
            <a:t> audit in </a:t>
          </a:r>
          <a:r>
            <a:rPr lang="fr-FR" sz="1800" b="1" dirty="0" err="1" smtClean="0"/>
            <a:t>Cameroon</a:t>
          </a:r>
          <a:r>
            <a:rPr lang="fr-FR" sz="1800" b="1" dirty="0" smtClean="0"/>
            <a:t> </a:t>
          </a:r>
          <a:r>
            <a:rPr lang="fr-FR" sz="1800" b="1" dirty="0" err="1" smtClean="0"/>
            <a:t>during</a:t>
          </a:r>
          <a:r>
            <a:rPr lang="fr-FR" sz="1800" b="1" dirty="0" smtClean="0"/>
            <a:t> 16 </a:t>
          </a:r>
          <a:r>
            <a:rPr lang="fr-FR" sz="1800" b="1" dirty="0" err="1" smtClean="0"/>
            <a:t>years</a:t>
          </a:r>
          <a:r>
            <a:rPr lang="fr-FR" sz="1800" b="1" dirty="0" smtClean="0"/>
            <a:t> =  </a:t>
          </a:r>
          <a:r>
            <a:rPr lang="fr-FR" sz="1800" b="1" dirty="0" err="1" smtClean="0"/>
            <a:t>cameroonian</a:t>
          </a:r>
          <a:r>
            <a:rPr lang="fr-FR" sz="1800" b="1" dirty="0" smtClean="0"/>
            <a:t> civil servant</a:t>
          </a:r>
          <a:endParaRPr lang="fr-FR" sz="1800" b="1" dirty="0"/>
        </a:p>
      </dgm:t>
    </dgm:pt>
    <dgm:pt modelId="{F6E7B597-5458-43BE-BD20-8D23E79416FB}" type="parTrans" cxnId="{6CF541F7-40AC-41B5-BBAC-72580458A851}">
      <dgm:prSet/>
      <dgm:spPr/>
      <dgm:t>
        <a:bodyPr/>
        <a:lstStyle/>
        <a:p>
          <a:endParaRPr lang="fr-FR"/>
        </a:p>
      </dgm:t>
    </dgm:pt>
    <dgm:pt modelId="{F37220C9-567A-4EAD-8E04-D5C9B6B578F1}" type="sibTrans" cxnId="{6CF541F7-40AC-41B5-BBAC-72580458A851}">
      <dgm:prSet/>
      <dgm:spPr/>
      <dgm:t>
        <a:bodyPr/>
        <a:lstStyle/>
        <a:p>
          <a:endParaRPr lang="fr-FR"/>
        </a:p>
      </dgm:t>
    </dgm:pt>
    <dgm:pt modelId="{77D2FB9B-03AE-4651-8EF7-9779443E8CD2}">
      <dgm:prSet phldrT="[Texte]" custT="1"/>
      <dgm:spPr/>
      <dgm:t>
        <a:bodyPr/>
        <a:lstStyle/>
        <a:p>
          <a:pPr algn="just"/>
          <a:r>
            <a:rPr lang="fr-FR" sz="1800" b="1" dirty="0" smtClean="0"/>
            <a:t>International Consultant </a:t>
          </a:r>
          <a:r>
            <a:rPr lang="fr-FR" sz="1800" b="1" dirty="0" err="1" smtClean="0"/>
            <a:t>involved</a:t>
          </a:r>
          <a:r>
            <a:rPr lang="fr-FR" sz="1800" b="1" dirty="0" smtClean="0"/>
            <a:t> in the training of civil servant ( </a:t>
          </a:r>
          <a:r>
            <a:rPr lang="fr-FR" sz="1800" b="1" dirty="0" err="1" smtClean="0"/>
            <a:t>magistrate</a:t>
          </a:r>
          <a:r>
            <a:rPr lang="fr-FR" sz="1800" b="1" dirty="0" smtClean="0"/>
            <a:t>, </a:t>
          </a:r>
          <a:r>
            <a:rPr lang="fr-FR" sz="1800" b="1" dirty="0" err="1" smtClean="0"/>
            <a:t>tax</a:t>
          </a:r>
          <a:r>
            <a:rPr lang="fr-FR" sz="1800" b="1" dirty="0" smtClean="0"/>
            <a:t> </a:t>
          </a:r>
          <a:r>
            <a:rPr lang="fr-FR" sz="1800" b="1" dirty="0" err="1" smtClean="0"/>
            <a:t>inspectors</a:t>
          </a:r>
          <a:r>
            <a:rPr lang="fr-FR" sz="1800" b="1" dirty="0" smtClean="0"/>
            <a:t>, state </a:t>
          </a:r>
          <a:r>
            <a:rPr lang="fr-FR" sz="1800" b="1" dirty="0" err="1" smtClean="0"/>
            <a:t>auditors</a:t>
          </a:r>
          <a:r>
            <a:rPr lang="fr-FR" sz="1800" b="1" dirty="0" smtClean="0"/>
            <a:t>) for the </a:t>
          </a:r>
          <a:r>
            <a:rPr lang="fr-FR" sz="1800" b="1" dirty="0" err="1" smtClean="0"/>
            <a:t>mining</a:t>
          </a:r>
          <a:r>
            <a:rPr lang="fr-FR" sz="1800" b="1" dirty="0" smtClean="0"/>
            <a:t> </a:t>
          </a:r>
          <a:r>
            <a:rPr lang="fr-FR" sz="1800" b="1" dirty="0" err="1" smtClean="0"/>
            <a:t>sector</a:t>
          </a:r>
          <a:r>
            <a:rPr lang="fr-FR" sz="1800" b="1" dirty="0" smtClean="0"/>
            <a:t> , for International institutions </a:t>
          </a:r>
          <a:r>
            <a:rPr lang="fr-FR" sz="1800" b="1" dirty="0" err="1" smtClean="0"/>
            <a:t>like</a:t>
          </a:r>
          <a:r>
            <a:rPr lang="fr-FR" sz="1800" b="1" dirty="0" smtClean="0"/>
            <a:t> OXFAM, IGF, IISD. In </a:t>
          </a:r>
          <a:r>
            <a:rPr lang="fr-FR" sz="1800" b="1" dirty="0" err="1" smtClean="0"/>
            <a:t>many</a:t>
          </a:r>
          <a:r>
            <a:rPr lang="fr-FR" sz="1800" b="1" dirty="0" smtClean="0"/>
            <a:t> french-</a:t>
          </a:r>
          <a:r>
            <a:rPr lang="fr-FR" sz="1800" b="1" dirty="0" err="1" smtClean="0"/>
            <a:t>speaking</a:t>
          </a:r>
          <a:r>
            <a:rPr lang="fr-FR" sz="1800" b="1" dirty="0" smtClean="0"/>
            <a:t> </a:t>
          </a:r>
          <a:r>
            <a:rPr lang="fr-FR" sz="1800" b="1" dirty="0" err="1" smtClean="0"/>
            <a:t>africa</a:t>
          </a:r>
          <a:r>
            <a:rPr lang="fr-FR" sz="1800" b="1" dirty="0" smtClean="0"/>
            <a:t> countries ( </a:t>
          </a:r>
          <a:r>
            <a:rPr lang="fr-FR" sz="1800" b="1" dirty="0" err="1" smtClean="0"/>
            <a:t>Senegal</a:t>
          </a:r>
          <a:r>
            <a:rPr lang="fr-FR" sz="1800" b="1" dirty="0" smtClean="0"/>
            <a:t>, </a:t>
          </a:r>
          <a:r>
            <a:rPr lang="fr-FR" sz="1800" b="1" dirty="0" err="1" smtClean="0"/>
            <a:t>Ivory</a:t>
          </a:r>
          <a:r>
            <a:rPr lang="fr-FR" sz="1800" b="1" dirty="0" smtClean="0"/>
            <a:t> </a:t>
          </a:r>
          <a:r>
            <a:rPr lang="fr-FR" sz="1800" b="1" dirty="0" err="1" smtClean="0"/>
            <a:t>Coast</a:t>
          </a:r>
          <a:r>
            <a:rPr lang="fr-FR" sz="1800" b="1" dirty="0" smtClean="0"/>
            <a:t>, Burkina Faso, Madagascar, </a:t>
          </a:r>
          <a:r>
            <a:rPr lang="fr-FR" sz="1800" b="1" dirty="0" err="1" smtClean="0"/>
            <a:t>Cameroon</a:t>
          </a:r>
          <a:r>
            <a:rPr lang="fr-FR" sz="1800" b="1" dirty="0" smtClean="0"/>
            <a:t>, </a:t>
          </a:r>
          <a:r>
            <a:rPr lang="fr-FR" sz="1800" b="1" dirty="0" err="1" smtClean="0"/>
            <a:t>Chad</a:t>
          </a:r>
          <a:r>
            <a:rPr lang="fr-FR" sz="1800" b="1" dirty="0" smtClean="0"/>
            <a:t> ) =  International Consultant</a:t>
          </a:r>
          <a:endParaRPr lang="fr-FR" sz="1800" b="1" dirty="0"/>
        </a:p>
      </dgm:t>
    </dgm:pt>
    <dgm:pt modelId="{5160E6BB-C5E7-46F8-85A0-ADD6C6FACACF}" type="parTrans" cxnId="{05B16F92-9927-4886-967F-56C23E6B6AD1}">
      <dgm:prSet/>
      <dgm:spPr/>
      <dgm:t>
        <a:bodyPr/>
        <a:lstStyle/>
        <a:p>
          <a:endParaRPr lang="fr-FR"/>
        </a:p>
      </dgm:t>
    </dgm:pt>
    <dgm:pt modelId="{01B89532-4FC2-4D16-AC61-BAA10DCA9D9A}" type="sibTrans" cxnId="{05B16F92-9927-4886-967F-56C23E6B6AD1}">
      <dgm:prSet/>
      <dgm:spPr/>
      <dgm:t>
        <a:bodyPr/>
        <a:lstStyle/>
        <a:p>
          <a:endParaRPr lang="fr-FR"/>
        </a:p>
      </dgm:t>
    </dgm:pt>
    <dgm:pt modelId="{7DCE3E76-846D-4BDE-8A3D-05D55C4AA2A6}">
      <dgm:prSet phldrT="[Texte]" custT="1"/>
      <dgm:spPr/>
      <dgm:t>
        <a:bodyPr/>
        <a:lstStyle/>
        <a:p>
          <a:pPr algn="just"/>
          <a:r>
            <a:rPr lang="fr-FR" sz="1800" b="1" dirty="0" err="1" smtClean="0"/>
            <a:t>Lecturer</a:t>
          </a:r>
          <a:r>
            <a:rPr lang="fr-FR" sz="1800" b="1" dirty="0" smtClean="0"/>
            <a:t> in the </a:t>
          </a:r>
          <a:r>
            <a:rPr lang="fr-FR" sz="1800" b="1" dirty="0" err="1" smtClean="0"/>
            <a:t>Catholic</a:t>
          </a:r>
          <a:r>
            <a:rPr lang="fr-FR" sz="1800" b="1" dirty="0" smtClean="0"/>
            <a:t> </a:t>
          </a:r>
          <a:r>
            <a:rPr lang="fr-FR" sz="1800" b="1" dirty="0" err="1" smtClean="0"/>
            <a:t>University</a:t>
          </a:r>
          <a:r>
            <a:rPr lang="fr-FR" sz="1800" b="1" dirty="0" smtClean="0"/>
            <a:t> in central  </a:t>
          </a:r>
          <a:r>
            <a:rPr lang="fr-FR" sz="1800" b="1" dirty="0" err="1" smtClean="0"/>
            <a:t>africa</a:t>
          </a:r>
          <a:r>
            <a:rPr lang="fr-FR" sz="1800" b="1" dirty="0" smtClean="0"/>
            <a:t> and </a:t>
          </a:r>
          <a:r>
            <a:rPr lang="fr-FR" sz="1800" b="1" dirty="0" err="1" smtClean="0"/>
            <a:t>two</a:t>
          </a:r>
          <a:r>
            <a:rPr lang="fr-FR" sz="1800" b="1" dirty="0" smtClean="0"/>
            <a:t> </a:t>
          </a:r>
          <a:r>
            <a:rPr lang="fr-FR" sz="1800" b="1" dirty="0" err="1" smtClean="0"/>
            <a:t>other</a:t>
          </a:r>
          <a:r>
            <a:rPr lang="fr-FR" sz="1800" b="1" dirty="0" smtClean="0"/>
            <a:t> </a:t>
          </a:r>
          <a:r>
            <a:rPr lang="fr-FR" sz="1800" b="1" dirty="0" err="1" smtClean="0"/>
            <a:t>cameroonian</a:t>
          </a:r>
          <a:r>
            <a:rPr lang="fr-FR" sz="1800" b="1" dirty="0" smtClean="0"/>
            <a:t> </a:t>
          </a:r>
          <a:r>
            <a:rPr lang="fr-FR" sz="1800" b="1" dirty="0" err="1" smtClean="0"/>
            <a:t>universities</a:t>
          </a:r>
          <a:r>
            <a:rPr lang="fr-FR" sz="1800" b="1" dirty="0" smtClean="0"/>
            <a:t> of </a:t>
          </a:r>
          <a:r>
            <a:rPr lang="fr-FR" sz="1800" b="1" dirty="0" err="1" smtClean="0"/>
            <a:t>Petroleum</a:t>
          </a:r>
          <a:r>
            <a:rPr lang="fr-FR" sz="1800" b="1" dirty="0" smtClean="0"/>
            <a:t> and </a:t>
          </a:r>
          <a:r>
            <a:rPr lang="fr-FR" sz="1800" b="1" dirty="0" err="1" smtClean="0"/>
            <a:t>gas</a:t>
          </a:r>
          <a:r>
            <a:rPr lang="fr-FR" sz="1800" b="1" dirty="0" smtClean="0"/>
            <a:t> </a:t>
          </a:r>
          <a:r>
            <a:rPr lang="fr-FR" sz="1800" b="1" dirty="0" err="1" smtClean="0"/>
            <a:t>law</a:t>
          </a:r>
          <a:r>
            <a:rPr lang="fr-FR" sz="1800" b="1" dirty="0" smtClean="0"/>
            <a:t>, fiscal </a:t>
          </a:r>
          <a:r>
            <a:rPr lang="fr-FR" sz="1800" b="1" dirty="0" err="1" smtClean="0"/>
            <a:t>law</a:t>
          </a:r>
          <a:r>
            <a:rPr lang="fr-FR" sz="1800" b="1" dirty="0" smtClean="0"/>
            <a:t> in </a:t>
          </a:r>
          <a:r>
            <a:rPr lang="fr-FR" sz="1800" b="1" dirty="0" err="1" smtClean="0"/>
            <a:t>mining</a:t>
          </a:r>
          <a:r>
            <a:rPr lang="fr-FR" sz="1800" b="1" dirty="0" smtClean="0"/>
            <a:t> </a:t>
          </a:r>
          <a:r>
            <a:rPr lang="fr-FR" sz="1800" b="1" dirty="0" err="1" smtClean="0"/>
            <a:t>sector</a:t>
          </a:r>
          <a:r>
            <a:rPr lang="fr-FR" sz="1800" b="1" dirty="0" smtClean="0"/>
            <a:t> and management = </a:t>
          </a:r>
          <a:r>
            <a:rPr lang="fr-FR" sz="1800" b="1" dirty="0" err="1" smtClean="0"/>
            <a:t>Lecturer</a:t>
          </a:r>
          <a:r>
            <a:rPr lang="fr-FR" sz="1800" b="1" dirty="0" smtClean="0"/>
            <a:t> of </a:t>
          </a:r>
          <a:r>
            <a:rPr lang="fr-FR" sz="1800" b="1" dirty="0" err="1" smtClean="0"/>
            <a:t>african</a:t>
          </a:r>
          <a:r>
            <a:rPr lang="fr-FR" sz="1800" b="1" dirty="0" smtClean="0"/>
            <a:t> </a:t>
          </a:r>
          <a:r>
            <a:rPr lang="fr-FR" sz="1800" b="1" dirty="0" err="1" smtClean="0"/>
            <a:t>mining</a:t>
          </a:r>
          <a:r>
            <a:rPr lang="fr-FR" sz="1800" b="1" dirty="0" smtClean="0"/>
            <a:t> and </a:t>
          </a:r>
          <a:r>
            <a:rPr lang="fr-FR" sz="1800" b="1" dirty="0" err="1" smtClean="0"/>
            <a:t>petroleum</a:t>
          </a:r>
          <a:r>
            <a:rPr lang="fr-FR" sz="1800" b="1" dirty="0" smtClean="0"/>
            <a:t> </a:t>
          </a:r>
          <a:r>
            <a:rPr lang="fr-FR" sz="1800" b="1" dirty="0" err="1" smtClean="0"/>
            <a:t>legislation</a:t>
          </a:r>
          <a:r>
            <a:rPr lang="fr-FR" sz="1800" b="1" dirty="0" smtClean="0"/>
            <a:t> </a:t>
          </a:r>
          <a:endParaRPr lang="fr-FR" sz="1800" b="1" dirty="0"/>
        </a:p>
      </dgm:t>
    </dgm:pt>
    <dgm:pt modelId="{B884BB10-8546-4223-BFD6-CBFFB463798E}" type="parTrans" cxnId="{920A4521-8DC5-438F-B052-3A89D140732E}">
      <dgm:prSet/>
      <dgm:spPr/>
      <dgm:t>
        <a:bodyPr/>
        <a:lstStyle/>
        <a:p>
          <a:endParaRPr lang="fr-FR"/>
        </a:p>
      </dgm:t>
    </dgm:pt>
    <dgm:pt modelId="{E9C29212-D382-4B7D-8A4C-5F2428A2860A}" type="sibTrans" cxnId="{920A4521-8DC5-438F-B052-3A89D140732E}">
      <dgm:prSet/>
      <dgm:spPr/>
      <dgm:t>
        <a:bodyPr/>
        <a:lstStyle/>
        <a:p>
          <a:endParaRPr lang="fr-FR"/>
        </a:p>
      </dgm:t>
    </dgm:pt>
    <dgm:pt modelId="{E1FB7072-9DC0-4663-9F72-D518E55A8F1B}" type="pres">
      <dgm:prSet presAssocID="{35D8F7C7-9D52-4398-86AA-7350D110FF23}" presName="outerComposite" presStyleCnt="0">
        <dgm:presLayoutVars>
          <dgm:chMax val="5"/>
          <dgm:dir/>
          <dgm:resizeHandles val="exact"/>
        </dgm:presLayoutVars>
      </dgm:prSet>
      <dgm:spPr/>
    </dgm:pt>
    <dgm:pt modelId="{E215428E-1286-444A-8074-09AB86FA68BE}" type="pres">
      <dgm:prSet presAssocID="{35D8F7C7-9D52-4398-86AA-7350D110FF23}" presName="dummyMaxCanvas" presStyleCnt="0">
        <dgm:presLayoutVars/>
      </dgm:prSet>
      <dgm:spPr/>
    </dgm:pt>
    <dgm:pt modelId="{5086E80A-8682-44A6-AF17-ED31983FC5EE}" type="pres">
      <dgm:prSet presAssocID="{35D8F7C7-9D52-4398-86AA-7350D110FF23}" presName="ThreeNodes_1" presStyleLbl="node1" presStyleIdx="0" presStyleCnt="3" custLinFactNeighborX="4412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692E15-26E2-4ED0-9092-56227CC668D5}" type="pres">
      <dgm:prSet presAssocID="{35D8F7C7-9D52-4398-86AA-7350D110FF23}" presName="ThreeNodes_2" presStyleLbl="node1" presStyleIdx="1" presStyleCnt="3" custScaleX="117647" custScaleY="127348" custLinFactNeighborX="4412" custLinFactNeighborY="-15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6E4A37-A301-4DEE-96E0-97821E4991E9}" type="pres">
      <dgm:prSet presAssocID="{35D8F7C7-9D52-4398-86AA-7350D110FF23}" presName="ThreeNodes_3" presStyleLbl="node1" presStyleIdx="2" presStyleCnt="3" custScaleX="117647" custLinFactNeighborX="-4007" custLinFactNeighborY="49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A5F02A-C063-4F44-87BC-819A375D9D1A}" type="pres">
      <dgm:prSet presAssocID="{35D8F7C7-9D52-4398-86AA-7350D110FF23}" presName="ThreeConn_1-2" presStyleLbl="fgAccFollowNode1" presStyleIdx="0" presStyleCnt="2" custLinFactNeighborX="78954" custLinFactNeighborY="-44184">
        <dgm:presLayoutVars>
          <dgm:bulletEnabled val="1"/>
        </dgm:presLayoutVars>
      </dgm:prSet>
      <dgm:spPr/>
    </dgm:pt>
    <dgm:pt modelId="{D6AD7FB9-3FB1-4F39-A0F1-BD3F8600DED0}" type="pres">
      <dgm:prSet presAssocID="{35D8F7C7-9D52-4398-86AA-7350D110FF23}" presName="ThreeConn_2-3" presStyleLbl="fgAccFollowNode1" presStyleIdx="1" presStyleCnt="2" custLinFactNeighborX="46306" custLinFactNeighborY="8762">
        <dgm:presLayoutVars>
          <dgm:bulletEnabled val="1"/>
        </dgm:presLayoutVars>
      </dgm:prSet>
      <dgm:spPr/>
    </dgm:pt>
    <dgm:pt modelId="{A15B9A66-F9A9-4F12-9D7B-1C2A0D888F14}" type="pres">
      <dgm:prSet presAssocID="{35D8F7C7-9D52-4398-86AA-7350D110FF2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8A456B-D22A-40DF-8C3B-90576B2F6D20}" type="pres">
      <dgm:prSet presAssocID="{35D8F7C7-9D52-4398-86AA-7350D110FF2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E50F51-A448-43EC-A93B-E8CACB950B3D}" type="pres">
      <dgm:prSet presAssocID="{35D8F7C7-9D52-4398-86AA-7350D110FF2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FD6D2F-816C-4488-AFE5-171F5FBFD2E1}" type="presOf" srcId="{35D8F7C7-9D52-4398-86AA-7350D110FF23}" destId="{E1FB7072-9DC0-4663-9F72-D518E55A8F1B}" srcOrd="0" destOrd="0" presId="urn:microsoft.com/office/officeart/2005/8/layout/vProcess5"/>
    <dgm:cxn modelId="{5D8AF0A2-4C2C-4FB2-AD72-3CEA2548B324}" type="presOf" srcId="{F37220C9-567A-4EAD-8E04-D5C9B6B578F1}" destId="{B5A5F02A-C063-4F44-87BC-819A375D9D1A}" srcOrd="0" destOrd="0" presId="urn:microsoft.com/office/officeart/2005/8/layout/vProcess5"/>
    <dgm:cxn modelId="{71E6C2CF-5112-48A2-AF4D-CB093D0505DC}" type="presOf" srcId="{01B89532-4FC2-4D16-AC61-BAA10DCA9D9A}" destId="{D6AD7FB9-3FB1-4F39-A0F1-BD3F8600DED0}" srcOrd="0" destOrd="0" presId="urn:microsoft.com/office/officeart/2005/8/layout/vProcess5"/>
    <dgm:cxn modelId="{C892182C-4FC0-42C5-B442-1C7A3F6E93DC}" type="presOf" srcId="{7DCE3E76-846D-4BDE-8A3D-05D55C4AA2A6}" destId="{9EE50F51-A448-43EC-A93B-E8CACB950B3D}" srcOrd="1" destOrd="0" presId="urn:microsoft.com/office/officeart/2005/8/layout/vProcess5"/>
    <dgm:cxn modelId="{937994E4-B52C-408A-B827-ECC758897916}" type="presOf" srcId="{742346BA-9D93-481D-8DE2-B578ACC7D807}" destId="{5086E80A-8682-44A6-AF17-ED31983FC5EE}" srcOrd="0" destOrd="0" presId="urn:microsoft.com/office/officeart/2005/8/layout/vProcess5"/>
    <dgm:cxn modelId="{920A4521-8DC5-438F-B052-3A89D140732E}" srcId="{35D8F7C7-9D52-4398-86AA-7350D110FF23}" destId="{7DCE3E76-846D-4BDE-8A3D-05D55C4AA2A6}" srcOrd="2" destOrd="0" parTransId="{B884BB10-8546-4223-BFD6-CBFFB463798E}" sibTransId="{E9C29212-D382-4B7D-8A4C-5F2428A2860A}"/>
    <dgm:cxn modelId="{6CF541F7-40AC-41B5-BBAC-72580458A851}" srcId="{35D8F7C7-9D52-4398-86AA-7350D110FF23}" destId="{742346BA-9D93-481D-8DE2-B578ACC7D807}" srcOrd="0" destOrd="0" parTransId="{F6E7B597-5458-43BE-BD20-8D23E79416FB}" sibTransId="{F37220C9-567A-4EAD-8E04-D5C9B6B578F1}"/>
    <dgm:cxn modelId="{DDB05DF2-B0B6-486C-A52E-6C90B2360651}" type="presOf" srcId="{77D2FB9B-03AE-4651-8EF7-9779443E8CD2}" destId="{4E692E15-26E2-4ED0-9092-56227CC668D5}" srcOrd="0" destOrd="0" presId="urn:microsoft.com/office/officeart/2005/8/layout/vProcess5"/>
    <dgm:cxn modelId="{8A27D393-DCC4-4659-A0F1-1B1063448B7A}" type="presOf" srcId="{77D2FB9B-03AE-4651-8EF7-9779443E8CD2}" destId="{EC8A456B-D22A-40DF-8C3B-90576B2F6D20}" srcOrd="1" destOrd="0" presId="urn:microsoft.com/office/officeart/2005/8/layout/vProcess5"/>
    <dgm:cxn modelId="{C16B3128-099D-4332-8FE1-EFF6D47ED45B}" type="presOf" srcId="{7DCE3E76-846D-4BDE-8A3D-05D55C4AA2A6}" destId="{466E4A37-A301-4DEE-96E0-97821E4991E9}" srcOrd="0" destOrd="0" presId="urn:microsoft.com/office/officeart/2005/8/layout/vProcess5"/>
    <dgm:cxn modelId="{05B16F92-9927-4886-967F-56C23E6B6AD1}" srcId="{35D8F7C7-9D52-4398-86AA-7350D110FF23}" destId="{77D2FB9B-03AE-4651-8EF7-9779443E8CD2}" srcOrd="1" destOrd="0" parTransId="{5160E6BB-C5E7-46F8-85A0-ADD6C6FACACF}" sibTransId="{01B89532-4FC2-4D16-AC61-BAA10DCA9D9A}"/>
    <dgm:cxn modelId="{33B3DAFE-2B80-4333-907B-0557D2A6D6E6}" type="presOf" srcId="{742346BA-9D93-481D-8DE2-B578ACC7D807}" destId="{A15B9A66-F9A9-4F12-9D7B-1C2A0D888F14}" srcOrd="1" destOrd="0" presId="urn:microsoft.com/office/officeart/2005/8/layout/vProcess5"/>
    <dgm:cxn modelId="{1CADAB42-4715-416B-8BB9-30A06E0FFD88}" type="presParOf" srcId="{E1FB7072-9DC0-4663-9F72-D518E55A8F1B}" destId="{E215428E-1286-444A-8074-09AB86FA68BE}" srcOrd="0" destOrd="0" presId="urn:microsoft.com/office/officeart/2005/8/layout/vProcess5"/>
    <dgm:cxn modelId="{A0B3BCCC-6204-418C-A7B4-8F32EEB74E1B}" type="presParOf" srcId="{E1FB7072-9DC0-4663-9F72-D518E55A8F1B}" destId="{5086E80A-8682-44A6-AF17-ED31983FC5EE}" srcOrd="1" destOrd="0" presId="urn:microsoft.com/office/officeart/2005/8/layout/vProcess5"/>
    <dgm:cxn modelId="{0BD73086-98B9-4509-82B3-A8F0519E95CC}" type="presParOf" srcId="{E1FB7072-9DC0-4663-9F72-D518E55A8F1B}" destId="{4E692E15-26E2-4ED0-9092-56227CC668D5}" srcOrd="2" destOrd="0" presId="urn:microsoft.com/office/officeart/2005/8/layout/vProcess5"/>
    <dgm:cxn modelId="{B7BA885C-115C-40FC-8E2F-C6DCA3C232EC}" type="presParOf" srcId="{E1FB7072-9DC0-4663-9F72-D518E55A8F1B}" destId="{466E4A37-A301-4DEE-96E0-97821E4991E9}" srcOrd="3" destOrd="0" presId="urn:microsoft.com/office/officeart/2005/8/layout/vProcess5"/>
    <dgm:cxn modelId="{CBA538A8-31E1-4914-A55E-941D25694C99}" type="presParOf" srcId="{E1FB7072-9DC0-4663-9F72-D518E55A8F1B}" destId="{B5A5F02A-C063-4F44-87BC-819A375D9D1A}" srcOrd="4" destOrd="0" presId="urn:microsoft.com/office/officeart/2005/8/layout/vProcess5"/>
    <dgm:cxn modelId="{602707FC-7C25-4C57-A090-E3C063258AF0}" type="presParOf" srcId="{E1FB7072-9DC0-4663-9F72-D518E55A8F1B}" destId="{D6AD7FB9-3FB1-4F39-A0F1-BD3F8600DED0}" srcOrd="5" destOrd="0" presId="urn:microsoft.com/office/officeart/2005/8/layout/vProcess5"/>
    <dgm:cxn modelId="{A4955083-CFCA-4665-8BB1-2D742DD845AB}" type="presParOf" srcId="{E1FB7072-9DC0-4663-9F72-D518E55A8F1B}" destId="{A15B9A66-F9A9-4F12-9D7B-1C2A0D888F14}" srcOrd="6" destOrd="0" presId="urn:microsoft.com/office/officeart/2005/8/layout/vProcess5"/>
    <dgm:cxn modelId="{028FD05F-D05A-4CB9-9550-49054B824A00}" type="presParOf" srcId="{E1FB7072-9DC0-4663-9F72-D518E55A8F1B}" destId="{EC8A456B-D22A-40DF-8C3B-90576B2F6D20}" srcOrd="7" destOrd="0" presId="urn:microsoft.com/office/officeart/2005/8/layout/vProcess5"/>
    <dgm:cxn modelId="{5E08F102-EA57-4F7F-AAA6-735F5EF9C5E5}" type="presParOf" srcId="{E1FB7072-9DC0-4663-9F72-D518E55A8F1B}" destId="{9EE50F51-A448-43EC-A93B-E8CACB950B3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57E6B-190A-4FC7-AC21-B2C42C9811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0A82B1-1A3D-4A26-A8C1-A30414B36AC7}">
      <dgm:prSet phldrT="[Texte]"/>
      <dgm:spPr/>
      <dgm:t>
        <a:bodyPr/>
        <a:lstStyle/>
        <a:p>
          <a:r>
            <a:rPr lang="fr-FR" dirty="0" smtClean="0"/>
            <a:t>I- Le constat: le </a:t>
          </a:r>
          <a:r>
            <a:rPr lang="fr-FR" dirty="0" err="1" smtClean="0"/>
            <a:t>statocentrisme</a:t>
          </a:r>
          <a:r>
            <a:rPr lang="fr-FR" dirty="0" smtClean="0"/>
            <a:t> des objectifs</a:t>
          </a:r>
          <a:endParaRPr lang="fr-FR" dirty="0"/>
        </a:p>
      </dgm:t>
    </dgm:pt>
    <dgm:pt modelId="{737007E5-F810-4B7B-B68C-5B7CA1B01683}" type="parTrans" cxnId="{E6AD4ACE-8368-4F56-A5F9-9D66BF1B708F}">
      <dgm:prSet/>
      <dgm:spPr/>
      <dgm:t>
        <a:bodyPr/>
        <a:lstStyle/>
        <a:p>
          <a:endParaRPr lang="fr-FR"/>
        </a:p>
      </dgm:t>
    </dgm:pt>
    <dgm:pt modelId="{B2D478FC-28DB-410A-BAB5-6936BCC053F9}" type="sibTrans" cxnId="{E6AD4ACE-8368-4F56-A5F9-9D66BF1B708F}">
      <dgm:prSet/>
      <dgm:spPr/>
      <dgm:t>
        <a:bodyPr/>
        <a:lstStyle/>
        <a:p>
          <a:endParaRPr lang="fr-FR"/>
        </a:p>
      </dgm:t>
    </dgm:pt>
    <dgm:pt modelId="{CAA2885D-9223-43D1-9457-EBC2F77A939D}">
      <dgm:prSet phldrT="[Texte]"/>
      <dgm:spPr/>
      <dgm:t>
        <a:bodyPr/>
        <a:lstStyle/>
        <a:p>
          <a:r>
            <a:rPr lang="fr-FR" dirty="0" smtClean="0"/>
            <a:t>L’Etat souverain principal responsable de la réalisation de l’agenda 2030 </a:t>
          </a:r>
          <a:endParaRPr lang="fr-FR" dirty="0"/>
        </a:p>
      </dgm:t>
    </dgm:pt>
    <dgm:pt modelId="{635063E2-C01D-4D04-8422-42053FC3650A}" type="parTrans" cxnId="{C3E3478D-2F1D-4A19-B33D-7510BDE542BA}">
      <dgm:prSet/>
      <dgm:spPr/>
      <dgm:t>
        <a:bodyPr/>
        <a:lstStyle/>
        <a:p>
          <a:endParaRPr lang="fr-FR"/>
        </a:p>
      </dgm:t>
    </dgm:pt>
    <dgm:pt modelId="{AE4E3B28-70AA-44B9-B834-2617890018BD}" type="sibTrans" cxnId="{C3E3478D-2F1D-4A19-B33D-7510BDE542BA}">
      <dgm:prSet/>
      <dgm:spPr/>
      <dgm:t>
        <a:bodyPr/>
        <a:lstStyle/>
        <a:p>
          <a:endParaRPr lang="fr-FR"/>
        </a:p>
      </dgm:t>
    </dgm:pt>
    <dgm:pt modelId="{D6FD05A4-F8A7-46AD-AFB5-94C11D505890}">
      <dgm:prSet phldrT="[Texte]"/>
      <dgm:spPr/>
      <dgm:t>
        <a:bodyPr/>
        <a:lstStyle/>
        <a:p>
          <a:r>
            <a:rPr lang="fr-FR" dirty="0" smtClean="0"/>
            <a:t>II- Le contexte économique international: l’autonomie interdépendante des Etats</a:t>
          </a:r>
          <a:endParaRPr lang="fr-FR" dirty="0"/>
        </a:p>
      </dgm:t>
    </dgm:pt>
    <dgm:pt modelId="{EF2A9ECC-DAD0-4EAA-9742-F26F52CBDA69}" type="parTrans" cxnId="{370A105D-CB93-4953-BF06-928E1ECD119E}">
      <dgm:prSet/>
      <dgm:spPr/>
      <dgm:t>
        <a:bodyPr/>
        <a:lstStyle/>
        <a:p>
          <a:endParaRPr lang="fr-FR"/>
        </a:p>
      </dgm:t>
    </dgm:pt>
    <dgm:pt modelId="{6C7510ED-BE76-45F2-8237-1917BBBEDADE}" type="sibTrans" cxnId="{370A105D-CB93-4953-BF06-928E1ECD119E}">
      <dgm:prSet/>
      <dgm:spPr/>
      <dgm:t>
        <a:bodyPr/>
        <a:lstStyle/>
        <a:p>
          <a:endParaRPr lang="fr-FR"/>
        </a:p>
      </dgm:t>
    </dgm:pt>
    <dgm:pt modelId="{ECF4FB27-2831-45EF-824C-DD0DC920EA84}">
      <dgm:prSet phldrT="[Texte]"/>
      <dgm:spPr/>
      <dgm:t>
        <a:bodyPr/>
        <a:lstStyle/>
        <a:p>
          <a:r>
            <a:rPr lang="fr-FR" dirty="0" smtClean="0"/>
            <a:t>L’Etat souverain appauvrit de l’extérieur (la responsabilisation explicite des entreprises transnationales) et du dedans (la dé- responsabilisation implicite des entités infra - étatiques )</a:t>
          </a:r>
          <a:endParaRPr lang="fr-FR" dirty="0"/>
        </a:p>
      </dgm:t>
    </dgm:pt>
    <dgm:pt modelId="{76200268-EAFE-42FF-B8BD-F1A7FE2B8215}" type="parTrans" cxnId="{CC09EC28-1890-4CAB-BD29-64B314FB6077}">
      <dgm:prSet/>
      <dgm:spPr/>
      <dgm:t>
        <a:bodyPr/>
        <a:lstStyle/>
        <a:p>
          <a:endParaRPr lang="fr-FR"/>
        </a:p>
      </dgm:t>
    </dgm:pt>
    <dgm:pt modelId="{556078ED-19A3-47C7-9480-7A6F6F26922C}" type="sibTrans" cxnId="{CC09EC28-1890-4CAB-BD29-64B314FB6077}">
      <dgm:prSet/>
      <dgm:spPr/>
      <dgm:t>
        <a:bodyPr/>
        <a:lstStyle/>
        <a:p>
          <a:endParaRPr lang="fr-FR"/>
        </a:p>
      </dgm:t>
    </dgm:pt>
    <dgm:pt modelId="{DDF44AA6-933F-4172-8496-D577A2118E98}">
      <dgm:prSet phldrT="[Texte]"/>
      <dgm:spPr/>
      <dgm:t>
        <a:bodyPr/>
        <a:lstStyle/>
        <a:p>
          <a:r>
            <a:rPr lang="fr-FR" dirty="0" smtClean="0"/>
            <a:t>III- Le challenge: l’attelage opérationnel des facteurs de réalisation proclamés </a:t>
          </a:r>
          <a:endParaRPr lang="fr-FR" dirty="0"/>
        </a:p>
      </dgm:t>
    </dgm:pt>
    <dgm:pt modelId="{5EC9294C-BB7F-4789-BF09-838D953AD5A7}" type="parTrans" cxnId="{48E31A56-5EC9-40C7-B7A0-A6B4D51ACBEA}">
      <dgm:prSet/>
      <dgm:spPr/>
      <dgm:t>
        <a:bodyPr/>
        <a:lstStyle/>
        <a:p>
          <a:endParaRPr lang="fr-FR"/>
        </a:p>
      </dgm:t>
    </dgm:pt>
    <dgm:pt modelId="{CE4CE310-6EBC-4CA9-87CB-425801BD74D1}" type="sibTrans" cxnId="{48E31A56-5EC9-40C7-B7A0-A6B4D51ACBEA}">
      <dgm:prSet/>
      <dgm:spPr/>
      <dgm:t>
        <a:bodyPr/>
        <a:lstStyle/>
        <a:p>
          <a:endParaRPr lang="fr-FR"/>
        </a:p>
      </dgm:t>
    </dgm:pt>
    <dgm:pt modelId="{DCD4AB66-01F9-4C72-A131-50CEBD345EBC}">
      <dgm:prSet phldrT="[Texte]"/>
      <dgm:spPr/>
      <dgm:t>
        <a:bodyPr/>
        <a:lstStyle/>
        <a:p>
          <a:r>
            <a:rPr lang="fr-FR" dirty="0" smtClean="0"/>
            <a:t>Point 17 sur le partenariat mondial pour le développement durable à densifier sur les points techniques  </a:t>
          </a:r>
          <a:endParaRPr lang="fr-FR" dirty="0"/>
        </a:p>
      </dgm:t>
    </dgm:pt>
    <dgm:pt modelId="{176DAC49-692D-4ABA-88FB-7AC545FB5ED5}" type="parTrans" cxnId="{889DD832-F471-430B-9E49-BF5763DDB26F}">
      <dgm:prSet/>
      <dgm:spPr/>
      <dgm:t>
        <a:bodyPr/>
        <a:lstStyle/>
        <a:p>
          <a:endParaRPr lang="fr-FR"/>
        </a:p>
      </dgm:t>
    </dgm:pt>
    <dgm:pt modelId="{3DD08E20-600A-4A63-9E9A-F5C2159300BC}" type="sibTrans" cxnId="{889DD832-F471-430B-9E49-BF5763DDB26F}">
      <dgm:prSet/>
      <dgm:spPr/>
      <dgm:t>
        <a:bodyPr/>
        <a:lstStyle/>
        <a:p>
          <a:endParaRPr lang="fr-FR"/>
        </a:p>
      </dgm:t>
    </dgm:pt>
    <dgm:pt modelId="{8E8ACF12-BE56-4757-B5B0-5B2B32670C80}">
      <dgm:prSet phldrT="[Texte]"/>
      <dgm:spPr/>
      <dgm:t>
        <a:bodyPr/>
        <a:lstStyle/>
        <a:p>
          <a:r>
            <a:rPr lang="fr-FR" dirty="0" smtClean="0"/>
            <a:t>Pour un droit à une rémunération juste des Etats  par une réforme de la fiscalité internationale</a:t>
          </a:r>
          <a:endParaRPr lang="fr-FR" dirty="0"/>
        </a:p>
      </dgm:t>
    </dgm:pt>
    <dgm:pt modelId="{3F5358CB-98DC-47F8-A784-CF42A5CA068A}" type="parTrans" cxnId="{2A28464D-BA8F-4D4A-B24F-C0B4C96448FE}">
      <dgm:prSet/>
      <dgm:spPr/>
      <dgm:t>
        <a:bodyPr/>
        <a:lstStyle/>
        <a:p>
          <a:endParaRPr lang="fr-FR"/>
        </a:p>
      </dgm:t>
    </dgm:pt>
    <dgm:pt modelId="{1A668E19-0928-4F59-AC89-24D59805B3F1}" type="sibTrans" cxnId="{2A28464D-BA8F-4D4A-B24F-C0B4C96448FE}">
      <dgm:prSet/>
      <dgm:spPr/>
      <dgm:t>
        <a:bodyPr/>
        <a:lstStyle/>
        <a:p>
          <a:endParaRPr lang="fr-FR"/>
        </a:p>
      </dgm:t>
    </dgm:pt>
    <dgm:pt modelId="{30BCA869-9592-479E-97A0-51A7201DC5E1}" type="pres">
      <dgm:prSet presAssocID="{82057E6B-190A-4FC7-AC21-B2C42C981170}" presName="Name0" presStyleCnt="0">
        <dgm:presLayoutVars>
          <dgm:dir/>
          <dgm:animLvl val="lvl"/>
          <dgm:resizeHandles val="exact"/>
        </dgm:presLayoutVars>
      </dgm:prSet>
      <dgm:spPr/>
    </dgm:pt>
    <dgm:pt modelId="{45F382B7-6B37-41BC-B129-7DE6FC9A02E9}" type="pres">
      <dgm:prSet presAssocID="{780A82B1-1A3D-4A26-A8C1-A30414B36AC7}" presName="linNode" presStyleCnt="0"/>
      <dgm:spPr/>
    </dgm:pt>
    <dgm:pt modelId="{0EB21EAE-667D-4688-A8F3-FE53D8015794}" type="pres">
      <dgm:prSet presAssocID="{780A82B1-1A3D-4A26-A8C1-A30414B36A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DC2D1C-275F-473F-B75D-3625B1933D57}" type="pres">
      <dgm:prSet presAssocID="{780A82B1-1A3D-4A26-A8C1-A30414B36AC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D21303-FACB-4A4D-94AF-1163D6C47340}" type="pres">
      <dgm:prSet presAssocID="{B2D478FC-28DB-410A-BAB5-6936BCC053F9}" presName="sp" presStyleCnt="0"/>
      <dgm:spPr/>
    </dgm:pt>
    <dgm:pt modelId="{0F9E2717-B550-4EE5-9DFC-B770996C7815}" type="pres">
      <dgm:prSet presAssocID="{D6FD05A4-F8A7-46AD-AFB5-94C11D505890}" presName="linNode" presStyleCnt="0"/>
      <dgm:spPr/>
    </dgm:pt>
    <dgm:pt modelId="{436E1A1A-8361-42E9-96DE-20AF840C7424}" type="pres">
      <dgm:prSet presAssocID="{D6FD05A4-F8A7-46AD-AFB5-94C11D5058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D2B1B2-EA0D-4D8B-833E-49A67EFFB64C}" type="pres">
      <dgm:prSet presAssocID="{D6FD05A4-F8A7-46AD-AFB5-94C11D5058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15B-6691-4CDF-A97F-5E52733146B9}" type="pres">
      <dgm:prSet presAssocID="{6C7510ED-BE76-45F2-8237-1917BBBEDADE}" presName="sp" presStyleCnt="0"/>
      <dgm:spPr/>
    </dgm:pt>
    <dgm:pt modelId="{1B90E222-1699-4B55-813E-666E940F10B4}" type="pres">
      <dgm:prSet presAssocID="{DDF44AA6-933F-4172-8496-D577A2118E98}" presName="linNode" presStyleCnt="0"/>
      <dgm:spPr/>
    </dgm:pt>
    <dgm:pt modelId="{B9F2AB50-7F95-48C7-A313-325089B67EB2}" type="pres">
      <dgm:prSet presAssocID="{DDF44AA6-933F-4172-8496-D577A2118E9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C814AE-51F8-47D3-8E3C-454A11F1B4EC}" type="pres">
      <dgm:prSet presAssocID="{DDF44AA6-933F-4172-8496-D577A2118E9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06F5C3-6705-4A98-8CDE-0FCBD8CD4FB2}" type="presOf" srcId="{8E8ACF12-BE56-4757-B5B0-5B2B32670C80}" destId="{F5C814AE-51F8-47D3-8E3C-454A11F1B4EC}" srcOrd="0" destOrd="1" presId="urn:microsoft.com/office/officeart/2005/8/layout/vList5"/>
    <dgm:cxn modelId="{B2039A01-52A2-455D-8539-7C93324BE609}" type="presOf" srcId="{DDF44AA6-933F-4172-8496-D577A2118E98}" destId="{B9F2AB50-7F95-48C7-A313-325089B67EB2}" srcOrd="0" destOrd="0" presId="urn:microsoft.com/office/officeart/2005/8/layout/vList5"/>
    <dgm:cxn modelId="{370A105D-CB93-4953-BF06-928E1ECD119E}" srcId="{82057E6B-190A-4FC7-AC21-B2C42C981170}" destId="{D6FD05A4-F8A7-46AD-AFB5-94C11D505890}" srcOrd="1" destOrd="0" parTransId="{EF2A9ECC-DAD0-4EAA-9742-F26F52CBDA69}" sibTransId="{6C7510ED-BE76-45F2-8237-1917BBBEDADE}"/>
    <dgm:cxn modelId="{E2E77C43-5142-49CA-BBC9-A725F3502A1F}" type="presOf" srcId="{DCD4AB66-01F9-4C72-A131-50CEBD345EBC}" destId="{F5C814AE-51F8-47D3-8E3C-454A11F1B4EC}" srcOrd="0" destOrd="0" presId="urn:microsoft.com/office/officeart/2005/8/layout/vList5"/>
    <dgm:cxn modelId="{3FD04627-806A-49AA-9AD0-DF5BB7086E68}" type="presOf" srcId="{D6FD05A4-F8A7-46AD-AFB5-94C11D505890}" destId="{436E1A1A-8361-42E9-96DE-20AF840C7424}" srcOrd="0" destOrd="0" presId="urn:microsoft.com/office/officeart/2005/8/layout/vList5"/>
    <dgm:cxn modelId="{889DD832-F471-430B-9E49-BF5763DDB26F}" srcId="{DDF44AA6-933F-4172-8496-D577A2118E98}" destId="{DCD4AB66-01F9-4C72-A131-50CEBD345EBC}" srcOrd="0" destOrd="0" parTransId="{176DAC49-692D-4ABA-88FB-7AC545FB5ED5}" sibTransId="{3DD08E20-600A-4A63-9E9A-F5C2159300BC}"/>
    <dgm:cxn modelId="{2A28464D-BA8F-4D4A-B24F-C0B4C96448FE}" srcId="{DDF44AA6-933F-4172-8496-D577A2118E98}" destId="{8E8ACF12-BE56-4757-B5B0-5B2B32670C80}" srcOrd="1" destOrd="0" parTransId="{3F5358CB-98DC-47F8-A784-CF42A5CA068A}" sibTransId="{1A668E19-0928-4F59-AC89-24D59805B3F1}"/>
    <dgm:cxn modelId="{EA361327-B01E-43CD-A0E4-F0BE9604EFD5}" type="presOf" srcId="{CAA2885D-9223-43D1-9457-EBC2F77A939D}" destId="{B0DC2D1C-275F-473F-B75D-3625B1933D57}" srcOrd="0" destOrd="0" presId="urn:microsoft.com/office/officeart/2005/8/layout/vList5"/>
    <dgm:cxn modelId="{48E31A56-5EC9-40C7-B7A0-A6B4D51ACBEA}" srcId="{82057E6B-190A-4FC7-AC21-B2C42C981170}" destId="{DDF44AA6-933F-4172-8496-D577A2118E98}" srcOrd="2" destOrd="0" parTransId="{5EC9294C-BB7F-4789-BF09-838D953AD5A7}" sibTransId="{CE4CE310-6EBC-4CA9-87CB-425801BD74D1}"/>
    <dgm:cxn modelId="{A28C2D4D-C49F-4C0B-9062-10A35C8EFB33}" type="presOf" srcId="{ECF4FB27-2831-45EF-824C-DD0DC920EA84}" destId="{3AD2B1B2-EA0D-4D8B-833E-49A67EFFB64C}" srcOrd="0" destOrd="0" presId="urn:microsoft.com/office/officeart/2005/8/layout/vList5"/>
    <dgm:cxn modelId="{E6AD4ACE-8368-4F56-A5F9-9D66BF1B708F}" srcId="{82057E6B-190A-4FC7-AC21-B2C42C981170}" destId="{780A82B1-1A3D-4A26-A8C1-A30414B36AC7}" srcOrd="0" destOrd="0" parTransId="{737007E5-F810-4B7B-B68C-5B7CA1B01683}" sibTransId="{B2D478FC-28DB-410A-BAB5-6936BCC053F9}"/>
    <dgm:cxn modelId="{AA3449FD-1BCB-43EA-BA7F-B4502703EF1A}" type="presOf" srcId="{780A82B1-1A3D-4A26-A8C1-A30414B36AC7}" destId="{0EB21EAE-667D-4688-A8F3-FE53D8015794}" srcOrd="0" destOrd="0" presId="urn:microsoft.com/office/officeart/2005/8/layout/vList5"/>
    <dgm:cxn modelId="{C3E3478D-2F1D-4A19-B33D-7510BDE542BA}" srcId="{780A82B1-1A3D-4A26-A8C1-A30414B36AC7}" destId="{CAA2885D-9223-43D1-9457-EBC2F77A939D}" srcOrd="0" destOrd="0" parTransId="{635063E2-C01D-4D04-8422-42053FC3650A}" sibTransId="{AE4E3B28-70AA-44B9-B834-2617890018BD}"/>
    <dgm:cxn modelId="{CC09EC28-1890-4CAB-BD29-64B314FB6077}" srcId="{D6FD05A4-F8A7-46AD-AFB5-94C11D505890}" destId="{ECF4FB27-2831-45EF-824C-DD0DC920EA84}" srcOrd="0" destOrd="0" parTransId="{76200268-EAFE-42FF-B8BD-F1A7FE2B8215}" sibTransId="{556078ED-19A3-47C7-9480-7A6F6F26922C}"/>
    <dgm:cxn modelId="{BD629CB4-2580-495D-A5C9-BF78F69C44C6}" type="presOf" srcId="{82057E6B-190A-4FC7-AC21-B2C42C981170}" destId="{30BCA869-9592-479E-97A0-51A7201DC5E1}" srcOrd="0" destOrd="0" presId="urn:microsoft.com/office/officeart/2005/8/layout/vList5"/>
    <dgm:cxn modelId="{1775578D-F627-4AAE-BBB7-43AEDD80AB01}" type="presParOf" srcId="{30BCA869-9592-479E-97A0-51A7201DC5E1}" destId="{45F382B7-6B37-41BC-B129-7DE6FC9A02E9}" srcOrd="0" destOrd="0" presId="urn:microsoft.com/office/officeart/2005/8/layout/vList5"/>
    <dgm:cxn modelId="{ADD71439-717B-4065-8901-EADFD038F2B4}" type="presParOf" srcId="{45F382B7-6B37-41BC-B129-7DE6FC9A02E9}" destId="{0EB21EAE-667D-4688-A8F3-FE53D8015794}" srcOrd="0" destOrd="0" presId="urn:microsoft.com/office/officeart/2005/8/layout/vList5"/>
    <dgm:cxn modelId="{2F5E6CB0-7661-4BB5-BF7B-19ACE30BC9BF}" type="presParOf" srcId="{45F382B7-6B37-41BC-B129-7DE6FC9A02E9}" destId="{B0DC2D1C-275F-473F-B75D-3625B1933D57}" srcOrd="1" destOrd="0" presId="urn:microsoft.com/office/officeart/2005/8/layout/vList5"/>
    <dgm:cxn modelId="{7EF0DD8F-A0F4-4B2F-94E2-DE1EF97491FA}" type="presParOf" srcId="{30BCA869-9592-479E-97A0-51A7201DC5E1}" destId="{56D21303-FACB-4A4D-94AF-1163D6C47340}" srcOrd="1" destOrd="0" presId="urn:microsoft.com/office/officeart/2005/8/layout/vList5"/>
    <dgm:cxn modelId="{1F03DD50-C32C-4CB0-9985-1AEABCE4DE1D}" type="presParOf" srcId="{30BCA869-9592-479E-97A0-51A7201DC5E1}" destId="{0F9E2717-B550-4EE5-9DFC-B770996C7815}" srcOrd="2" destOrd="0" presId="urn:microsoft.com/office/officeart/2005/8/layout/vList5"/>
    <dgm:cxn modelId="{6E2F1560-C27F-4BA6-A994-E050E6659074}" type="presParOf" srcId="{0F9E2717-B550-4EE5-9DFC-B770996C7815}" destId="{436E1A1A-8361-42E9-96DE-20AF840C7424}" srcOrd="0" destOrd="0" presId="urn:microsoft.com/office/officeart/2005/8/layout/vList5"/>
    <dgm:cxn modelId="{5222651B-35F0-4C92-999C-878627EE6F26}" type="presParOf" srcId="{0F9E2717-B550-4EE5-9DFC-B770996C7815}" destId="{3AD2B1B2-EA0D-4D8B-833E-49A67EFFB64C}" srcOrd="1" destOrd="0" presId="urn:microsoft.com/office/officeart/2005/8/layout/vList5"/>
    <dgm:cxn modelId="{E4538429-1326-4B97-B80E-49B4344BAE5D}" type="presParOf" srcId="{30BCA869-9592-479E-97A0-51A7201DC5E1}" destId="{ECAF915B-6691-4CDF-A97F-5E52733146B9}" srcOrd="3" destOrd="0" presId="urn:microsoft.com/office/officeart/2005/8/layout/vList5"/>
    <dgm:cxn modelId="{569A6119-A71D-4981-8F4B-206A6EBEDA1E}" type="presParOf" srcId="{30BCA869-9592-479E-97A0-51A7201DC5E1}" destId="{1B90E222-1699-4B55-813E-666E940F10B4}" srcOrd="4" destOrd="0" presId="urn:microsoft.com/office/officeart/2005/8/layout/vList5"/>
    <dgm:cxn modelId="{D70A95CB-FBF3-4934-B7B8-BFFE3F96A2DB}" type="presParOf" srcId="{1B90E222-1699-4B55-813E-666E940F10B4}" destId="{B9F2AB50-7F95-48C7-A313-325089B67EB2}" srcOrd="0" destOrd="0" presId="urn:microsoft.com/office/officeart/2005/8/layout/vList5"/>
    <dgm:cxn modelId="{8ADF5262-0288-487B-ABE4-6D4326C1F2D2}" type="presParOf" srcId="{1B90E222-1699-4B55-813E-666E940F10B4}" destId="{F5C814AE-51F8-47D3-8E3C-454A11F1B4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BD954-C152-4116-888F-BA95047874C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393E305-966E-4A8D-A905-D891883D4EF3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Etats souverains:</a:t>
          </a:r>
        </a:p>
        <a:p>
          <a:r>
            <a:rPr lang="fr-FR" sz="1500" dirty="0" smtClean="0"/>
            <a:t>- Obligation de les respecter           ( ne pas y porter atteinte);</a:t>
          </a:r>
        </a:p>
        <a:p>
          <a:r>
            <a:rPr lang="fr-FR" sz="1500" dirty="0" smtClean="0"/>
            <a:t>- De les protéger</a:t>
          </a:r>
        </a:p>
        <a:p>
          <a:r>
            <a:rPr lang="fr-FR" sz="1500" dirty="0" smtClean="0"/>
            <a:t> ( de toute action émanant de tierces personnes);</a:t>
          </a:r>
        </a:p>
        <a:p>
          <a:r>
            <a:rPr lang="fr-FR" sz="1500" dirty="0" smtClean="0"/>
            <a:t>- De les réaliser</a:t>
          </a:r>
          <a:endParaRPr lang="fr-FR" sz="1500" dirty="0"/>
        </a:p>
      </dgm:t>
    </dgm:pt>
    <dgm:pt modelId="{800E5D6D-8819-48AE-B3CF-9D80DC424420}" type="parTrans" cxnId="{EE4F2889-F94E-4AD4-9D92-4DF29A55BC72}">
      <dgm:prSet/>
      <dgm:spPr/>
      <dgm:t>
        <a:bodyPr/>
        <a:lstStyle/>
        <a:p>
          <a:endParaRPr lang="fr-FR"/>
        </a:p>
      </dgm:t>
    </dgm:pt>
    <dgm:pt modelId="{906DE687-7DA3-49AA-989C-092626D3D23B}" type="sibTrans" cxnId="{EE4F2889-F94E-4AD4-9D92-4DF29A55BC72}">
      <dgm:prSet/>
      <dgm:spPr/>
      <dgm:t>
        <a:bodyPr/>
        <a:lstStyle/>
        <a:p>
          <a:endParaRPr lang="fr-FR"/>
        </a:p>
      </dgm:t>
    </dgm:pt>
    <dgm:pt modelId="{A25A7A7A-B9C3-46F8-B4B9-19BB1702D3A4}">
      <dgm:prSet phldrT="[Texte]"/>
      <dgm:spPr/>
      <dgm:t>
        <a:bodyPr/>
        <a:lstStyle/>
        <a:p>
          <a:r>
            <a:rPr lang="fr-FR" dirty="0" smtClean="0"/>
            <a:t>Organisations sous régionales et société civile</a:t>
          </a:r>
          <a:endParaRPr lang="fr-FR" dirty="0"/>
        </a:p>
      </dgm:t>
    </dgm:pt>
    <dgm:pt modelId="{1FE2A0DA-621C-4BFE-A2CE-5AD360B649B0}" type="parTrans" cxnId="{2B34A48A-9AC9-4DEA-A2F0-3449EEC22C71}">
      <dgm:prSet/>
      <dgm:spPr/>
      <dgm:t>
        <a:bodyPr/>
        <a:lstStyle/>
        <a:p>
          <a:endParaRPr lang="fr-FR"/>
        </a:p>
      </dgm:t>
    </dgm:pt>
    <dgm:pt modelId="{80D17396-EB36-4F4E-9FF4-97EF200B62E1}" type="sibTrans" cxnId="{2B34A48A-9AC9-4DEA-A2F0-3449EEC22C71}">
      <dgm:prSet/>
      <dgm:spPr/>
      <dgm:t>
        <a:bodyPr/>
        <a:lstStyle/>
        <a:p>
          <a:endParaRPr lang="fr-FR"/>
        </a:p>
      </dgm:t>
    </dgm:pt>
    <dgm:pt modelId="{C5C6EC4C-F40A-4741-8298-0D9F5BE43DB9}">
      <dgm:prSet phldrT="[Texte]"/>
      <dgm:spPr/>
      <dgm:t>
        <a:bodyPr/>
        <a:lstStyle/>
        <a:p>
          <a:r>
            <a:rPr lang="fr-FR" dirty="0" smtClean="0"/>
            <a:t>Populations </a:t>
          </a:r>
          <a:endParaRPr lang="fr-FR" dirty="0"/>
        </a:p>
      </dgm:t>
    </dgm:pt>
    <dgm:pt modelId="{238692EC-028C-4474-8649-40D19260BE0B}" type="parTrans" cxnId="{FD760D79-F4F7-452A-A0D0-360AE338887C}">
      <dgm:prSet/>
      <dgm:spPr/>
      <dgm:t>
        <a:bodyPr/>
        <a:lstStyle/>
        <a:p>
          <a:endParaRPr lang="fr-FR"/>
        </a:p>
      </dgm:t>
    </dgm:pt>
    <dgm:pt modelId="{F3CC6F85-8290-4627-9CFF-434C6E81B5B5}" type="sibTrans" cxnId="{FD760D79-F4F7-452A-A0D0-360AE338887C}">
      <dgm:prSet/>
      <dgm:spPr/>
      <dgm:t>
        <a:bodyPr/>
        <a:lstStyle/>
        <a:p>
          <a:endParaRPr lang="fr-FR"/>
        </a:p>
      </dgm:t>
    </dgm:pt>
    <dgm:pt modelId="{7D3F5182-DBEF-4742-913C-E5C84A677DF9}">
      <dgm:prSet phldrT="[Texte]"/>
      <dgm:spPr/>
      <dgm:t>
        <a:bodyPr/>
        <a:lstStyle/>
        <a:p>
          <a:r>
            <a:rPr lang="fr-FR" dirty="0" smtClean="0"/>
            <a:t>Populations autochtones</a:t>
          </a:r>
          <a:endParaRPr lang="fr-FR" dirty="0"/>
        </a:p>
      </dgm:t>
    </dgm:pt>
    <dgm:pt modelId="{9BB421A8-5D91-4C53-9441-BA997300157E}" type="parTrans" cxnId="{24B44B35-1978-43A2-B102-9C4F7A8D350F}">
      <dgm:prSet/>
      <dgm:spPr/>
      <dgm:t>
        <a:bodyPr/>
        <a:lstStyle/>
        <a:p>
          <a:endParaRPr lang="fr-FR"/>
        </a:p>
      </dgm:t>
    </dgm:pt>
    <dgm:pt modelId="{4E8D9760-D90D-43D2-B95A-FD96F177F779}" type="sibTrans" cxnId="{24B44B35-1978-43A2-B102-9C4F7A8D350F}">
      <dgm:prSet/>
      <dgm:spPr/>
      <dgm:t>
        <a:bodyPr/>
        <a:lstStyle/>
        <a:p>
          <a:endParaRPr lang="fr-FR"/>
        </a:p>
      </dgm:t>
    </dgm:pt>
    <dgm:pt modelId="{2EAC2138-4429-4990-83C9-F5CBB6F04D0C}">
      <dgm:prSet phldrT="[Texte]"/>
      <dgm:spPr/>
      <dgm:t>
        <a:bodyPr/>
        <a:lstStyle/>
        <a:p>
          <a:r>
            <a:rPr lang="fr-FR" dirty="0" smtClean="0"/>
            <a:t>Entreprises transnationales</a:t>
          </a:r>
          <a:endParaRPr lang="fr-FR" dirty="0"/>
        </a:p>
      </dgm:t>
    </dgm:pt>
    <dgm:pt modelId="{51CF999B-9265-4F82-B4D0-65D20B98C775}" type="parTrans" cxnId="{5D02DF4D-28E3-49E1-9D9E-DEC02847DF7C}">
      <dgm:prSet/>
      <dgm:spPr/>
      <dgm:t>
        <a:bodyPr/>
        <a:lstStyle/>
        <a:p>
          <a:endParaRPr lang="fr-FR"/>
        </a:p>
      </dgm:t>
    </dgm:pt>
    <dgm:pt modelId="{BE7B0409-8AFD-45D4-969B-9BB3685DE8D1}" type="sibTrans" cxnId="{5D02DF4D-28E3-49E1-9D9E-DEC02847DF7C}">
      <dgm:prSet/>
      <dgm:spPr/>
      <dgm:t>
        <a:bodyPr/>
        <a:lstStyle/>
        <a:p>
          <a:endParaRPr lang="fr-FR"/>
        </a:p>
      </dgm:t>
    </dgm:pt>
    <dgm:pt modelId="{26958881-0786-4CD3-BCB6-3E33F595ACB5}">
      <dgm:prSet phldrT="[Texte]"/>
      <dgm:spPr/>
      <dgm:t>
        <a:bodyPr/>
        <a:lstStyle/>
        <a:p>
          <a:r>
            <a:rPr lang="fr-FR" dirty="0" smtClean="0"/>
            <a:t> Populations discriminées </a:t>
          </a:r>
          <a:endParaRPr lang="fr-FR" dirty="0"/>
        </a:p>
      </dgm:t>
    </dgm:pt>
    <dgm:pt modelId="{77F3DF54-FDB6-4088-9309-EB4B0632E3DD}" type="parTrans" cxnId="{742E529E-8706-4F83-A3EE-92595574A16A}">
      <dgm:prSet/>
      <dgm:spPr/>
      <dgm:t>
        <a:bodyPr/>
        <a:lstStyle/>
        <a:p>
          <a:endParaRPr lang="fr-FR"/>
        </a:p>
      </dgm:t>
    </dgm:pt>
    <dgm:pt modelId="{E9861E27-A56B-4CF3-88D6-4FA09787A695}" type="sibTrans" cxnId="{742E529E-8706-4F83-A3EE-92595574A16A}">
      <dgm:prSet/>
      <dgm:spPr/>
      <dgm:t>
        <a:bodyPr/>
        <a:lstStyle/>
        <a:p>
          <a:endParaRPr lang="fr-FR"/>
        </a:p>
      </dgm:t>
    </dgm:pt>
    <dgm:pt modelId="{D23327D8-AFCD-469B-90A1-83D29F202720}">
      <dgm:prSet phldrT="[Texte]"/>
      <dgm:spPr/>
      <dgm:t>
        <a:bodyPr/>
        <a:lstStyle/>
        <a:p>
          <a:r>
            <a:rPr lang="fr-FR" b="1" dirty="0" smtClean="0"/>
            <a:t>Entités intermédiaires</a:t>
          </a:r>
          <a:endParaRPr lang="fr-FR" b="1" dirty="0"/>
        </a:p>
      </dgm:t>
    </dgm:pt>
    <dgm:pt modelId="{1FA6FCB8-847A-474C-A062-16EA9F568359}" type="parTrans" cxnId="{DECD9131-300F-47FB-9DA2-C7433C887185}">
      <dgm:prSet/>
      <dgm:spPr/>
      <dgm:t>
        <a:bodyPr/>
        <a:lstStyle/>
        <a:p>
          <a:endParaRPr lang="fr-FR"/>
        </a:p>
      </dgm:t>
    </dgm:pt>
    <dgm:pt modelId="{AF2F9C14-1C9B-4615-9026-330A4DCBF0A2}" type="sibTrans" cxnId="{DECD9131-300F-47FB-9DA2-C7433C887185}">
      <dgm:prSet/>
      <dgm:spPr/>
      <dgm:t>
        <a:bodyPr/>
        <a:lstStyle/>
        <a:p>
          <a:endParaRPr lang="fr-FR"/>
        </a:p>
      </dgm:t>
    </dgm:pt>
    <dgm:pt modelId="{65F5EBDE-1F36-454E-A073-E17617B09FEB}">
      <dgm:prSet phldrT="[Texte]"/>
      <dgm:spPr/>
      <dgm:t>
        <a:bodyPr/>
        <a:lstStyle/>
        <a:p>
          <a:r>
            <a:rPr lang="fr-FR" b="1" dirty="0" smtClean="0"/>
            <a:t>Bénéficiaires</a:t>
          </a:r>
          <a:endParaRPr lang="fr-FR" b="1" dirty="0"/>
        </a:p>
      </dgm:t>
    </dgm:pt>
    <dgm:pt modelId="{D7CA3A7E-4237-4A0D-94F2-B0EEE7687269}" type="parTrans" cxnId="{F9E81D5F-FD49-46FA-A663-AA530937906C}">
      <dgm:prSet/>
      <dgm:spPr/>
      <dgm:t>
        <a:bodyPr/>
        <a:lstStyle/>
        <a:p>
          <a:endParaRPr lang="fr-FR"/>
        </a:p>
      </dgm:t>
    </dgm:pt>
    <dgm:pt modelId="{36769541-13BD-49AC-A86D-7C8DBFB38CB4}" type="sibTrans" cxnId="{F9E81D5F-FD49-46FA-A663-AA530937906C}">
      <dgm:prSet/>
      <dgm:spPr/>
      <dgm:t>
        <a:bodyPr/>
        <a:lstStyle/>
        <a:p>
          <a:endParaRPr lang="fr-FR"/>
        </a:p>
      </dgm:t>
    </dgm:pt>
    <dgm:pt modelId="{355753FA-6697-4600-906D-CA46009360B7}" type="pres">
      <dgm:prSet presAssocID="{F9ABD954-C152-4116-888F-BA95047874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7B0E45-108D-4184-9189-E214CBE93328}" type="pres">
      <dgm:prSet presAssocID="{F9ABD954-C152-4116-888F-BA95047874C7}" presName="hierFlow" presStyleCnt="0"/>
      <dgm:spPr/>
    </dgm:pt>
    <dgm:pt modelId="{4CDF59FC-FB54-45E2-B28D-C73D8D05612A}" type="pres">
      <dgm:prSet presAssocID="{F9ABD954-C152-4116-888F-BA95047874C7}" presName="firstBuf" presStyleCnt="0"/>
      <dgm:spPr/>
    </dgm:pt>
    <dgm:pt modelId="{5285D0A6-61F0-4B98-8C80-71C3BA9978AF}" type="pres">
      <dgm:prSet presAssocID="{F9ABD954-C152-4116-888F-BA95047874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8F4B4A9-2067-499E-B79A-B31D5D085EF1}" type="pres">
      <dgm:prSet presAssocID="{1393E305-966E-4A8D-A905-D891883D4EF3}" presName="Name17" presStyleCnt="0"/>
      <dgm:spPr/>
    </dgm:pt>
    <dgm:pt modelId="{C3BE37CC-CF2E-4B24-87C2-AF0E56D6CE6C}" type="pres">
      <dgm:prSet presAssocID="{1393E305-966E-4A8D-A905-D891883D4EF3}" presName="level1Shape" presStyleLbl="node0" presStyleIdx="0" presStyleCnt="1" custScaleX="166303" custScaleY="392569" custLinFactNeighborX="-66008" custLinFactNeighborY="-4527">
        <dgm:presLayoutVars>
          <dgm:chPref val="3"/>
        </dgm:presLayoutVars>
      </dgm:prSet>
      <dgm:spPr/>
    </dgm:pt>
    <dgm:pt modelId="{9B61E3F0-C656-4C93-A14C-7065DD6F5474}" type="pres">
      <dgm:prSet presAssocID="{1393E305-966E-4A8D-A905-D891883D4EF3}" presName="hierChild2" presStyleCnt="0"/>
      <dgm:spPr/>
    </dgm:pt>
    <dgm:pt modelId="{6091246B-B585-4DA5-B145-5DC8B365907A}" type="pres">
      <dgm:prSet presAssocID="{1FE2A0DA-621C-4BFE-A2CE-5AD360B649B0}" presName="Name25" presStyleLbl="parChTrans1D2" presStyleIdx="0" presStyleCnt="2"/>
      <dgm:spPr/>
    </dgm:pt>
    <dgm:pt modelId="{4C75C169-D183-4504-A4A1-0C2B8DC1D3F3}" type="pres">
      <dgm:prSet presAssocID="{1FE2A0DA-621C-4BFE-A2CE-5AD360B649B0}" presName="connTx" presStyleLbl="parChTrans1D2" presStyleIdx="0" presStyleCnt="2"/>
      <dgm:spPr/>
    </dgm:pt>
    <dgm:pt modelId="{8372D5C9-9D70-439C-82C6-8A4387C7568B}" type="pres">
      <dgm:prSet presAssocID="{A25A7A7A-B9C3-46F8-B4B9-19BB1702D3A4}" presName="Name30" presStyleCnt="0"/>
      <dgm:spPr/>
    </dgm:pt>
    <dgm:pt modelId="{D067C49B-5CAB-4384-B0E7-72CE52405A57}" type="pres">
      <dgm:prSet presAssocID="{A25A7A7A-B9C3-46F8-B4B9-19BB1702D3A4}" presName="level2Shape" presStyleLbl="node2" presStyleIdx="0" presStyleCnt="2" custScaleX="109473" custLinFactNeighborX="-40247" custLinFactNeighborY="-26674"/>
      <dgm:spPr/>
    </dgm:pt>
    <dgm:pt modelId="{C7C817F0-B9CE-4938-BDD0-94ED7D4DAC58}" type="pres">
      <dgm:prSet presAssocID="{A25A7A7A-B9C3-46F8-B4B9-19BB1702D3A4}" presName="hierChild3" presStyleCnt="0"/>
      <dgm:spPr/>
    </dgm:pt>
    <dgm:pt modelId="{0684AB77-2C7D-430C-B4B0-8436C4A8665F}" type="pres">
      <dgm:prSet presAssocID="{238692EC-028C-4474-8649-40D19260BE0B}" presName="Name25" presStyleLbl="parChTrans1D3" presStyleIdx="0" presStyleCnt="3"/>
      <dgm:spPr/>
    </dgm:pt>
    <dgm:pt modelId="{B4EE91D5-9211-42C1-BC50-5C4B201D39EC}" type="pres">
      <dgm:prSet presAssocID="{238692EC-028C-4474-8649-40D19260BE0B}" presName="connTx" presStyleLbl="parChTrans1D3" presStyleIdx="0" presStyleCnt="3"/>
      <dgm:spPr/>
    </dgm:pt>
    <dgm:pt modelId="{F035B604-3779-4E5F-B9A0-3C635BE150A6}" type="pres">
      <dgm:prSet presAssocID="{C5C6EC4C-F40A-4741-8298-0D9F5BE43DB9}" presName="Name30" presStyleCnt="0"/>
      <dgm:spPr/>
    </dgm:pt>
    <dgm:pt modelId="{AB0DF361-799E-4289-88CB-28F6CD6726B7}" type="pres">
      <dgm:prSet presAssocID="{C5C6EC4C-F40A-4741-8298-0D9F5BE43DB9}" presName="level2Shape" presStyleLbl="node3" presStyleIdx="0" presStyleCnt="3"/>
      <dgm:spPr/>
      <dgm:t>
        <a:bodyPr/>
        <a:lstStyle/>
        <a:p>
          <a:endParaRPr lang="fr-FR"/>
        </a:p>
      </dgm:t>
    </dgm:pt>
    <dgm:pt modelId="{227E5419-CBE7-4764-A7BD-36BFBEE2CFCC}" type="pres">
      <dgm:prSet presAssocID="{C5C6EC4C-F40A-4741-8298-0D9F5BE43DB9}" presName="hierChild3" presStyleCnt="0"/>
      <dgm:spPr/>
    </dgm:pt>
    <dgm:pt modelId="{79DBFE13-5A6A-4A94-ABAA-EE68B4A68A8C}" type="pres">
      <dgm:prSet presAssocID="{9BB421A8-5D91-4C53-9441-BA997300157E}" presName="Name25" presStyleLbl="parChTrans1D3" presStyleIdx="1" presStyleCnt="3"/>
      <dgm:spPr/>
    </dgm:pt>
    <dgm:pt modelId="{7907FEB2-FE91-4065-8B75-9C49A1E9410B}" type="pres">
      <dgm:prSet presAssocID="{9BB421A8-5D91-4C53-9441-BA997300157E}" presName="connTx" presStyleLbl="parChTrans1D3" presStyleIdx="1" presStyleCnt="3"/>
      <dgm:spPr/>
    </dgm:pt>
    <dgm:pt modelId="{E4BFFF4F-D3DF-4D8F-8A79-0A22901B4E7D}" type="pres">
      <dgm:prSet presAssocID="{7D3F5182-DBEF-4742-913C-E5C84A677DF9}" presName="Name30" presStyleCnt="0"/>
      <dgm:spPr/>
    </dgm:pt>
    <dgm:pt modelId="{0FC20CE0-1B20-4244-8B3D-6EBB4BA4478C}" type="pres">
      <dgm:prSet presAssocID="{7D3F5182-DBEF-4742-913C-E5C84A677DF9}" presName="level2Shape" presStyleLbl="node3" presStyleIdx="1" presStyleCnt="3"/>
      <dgm:spPr/>
      <dgm:t>
        <a:bodyPr/>
        <a:lstStyle/>
        <a:p>
          <a:endParaRPr lang="fr-FR"/>
        </a:p>
      </dgm:t>
    </dgm:pt>
    <dgm:pt modelId="{C35A7D55-3D95-40BC-BF14-7AC4E731145F}" type="pres">
      <dgm:prSet presAssocID="{7D3F5182-DBEF-4742-913C-E5C84A677DF9}" presName="hierChild3" presStyleCnt="0"/>
      <dgm:spPr/>
    </dgm:pt>
    <dgm:pt modelId="{F0FC51DF-125F-4329-96B3-E7ECB676F1A7}" type="pres">
      <dgm:prSet presAssocID="{51CF999B-9265-4F82-B4D0-65D20B98C775}" presName="Name25" presStyleLbl="parChTrans1D2" presStyleIdx="1" presStyleCnt="2"/>
      <dgm:spPr/>
    </dgm:pt>
    <dgm:pt modelId="{092FB8FC-F558-49EA-BF06-22E0876931F6}" type="pres">
      <dgm:prSet presAssocID="{51CF999B-9265-4F82-B4D0-65D20B98C775}" presName="connTx" presStyleLbl="parChTrans1D2" presStyleIdx="1" presStyleCnt="2"/>
      <dgm:spPr/>
    </dgm:pt>
    <dgm:pt modelId="{C9B87B61-5989-4B17-BC5B-A757EEFEA457}" type="pres">
      <dgm:prSet presAssocID="{2EAC2138-4429-4990-83C9-F5CBB6F04D0C}" presName="Name30" presStyleCnt="0"/>
      <dgm:spPr/>
    </dgm:pt>
    <dgm:pt modelId="{36BB03D1-FD68-452D-82C5-CEEF3D377C7D}" type="pres">
      <dgm:prSet presAssocID="{2EAC2138-4429-4990-83C9-F5CBB6F04D0C}" presName="level2Shape" presStyleLbl="node2" presStyleIdx="1" presStyleCnt="2" custLinFactNeighborX="-30775" custLinFactNeighborY="-262"/>
      <dgm:spPr/>
    </dgm:pt>
    <dgm:pt modelId="{C957829C-0A50-433E-91C5-634C54840279}" type="pres">
      <dgm:prSet presAssocID="{2EAC2138-4429-4990-83C9-F5CBB6F04D0C}" presName="hierChild3" presStyleCnt="0"/>
      <dgm:spPr/>
    </dgm:pt>
    <dgm:pt modelId="{F07A0E55-90C3-4A34-AA58-17C12E90616B}" type="pres">
      <dgm:prSet presAssocID="{77F3DF54-FDB6-4088-9309-EB4B0632E3DD}" presName="Name25" presStyleLbl="parChTrans1D3" presStyleIdx="2" presStyleCnt="3"/>
      <dgm:spPr/>
    </dgm:pt>
    <dgm:pt modelId="{8D0F8F34-294F-4E57-96B1-B4E11FCEC963}" type="pres">
      <dgm:prSet presAssocID="{77F3DF54-FDB6-4088-9309-EB4B0632E3DD}" presName="connTx" presStyleLbl="parChTrans1D3" presStyleIdx="2" presStyleCnt="3"/>
      <dgm:spPr/>
    </dgm:pt>
    <dgm:pt modelId="{4BDEEB5E-CC9C-4D75-B13D-78C29EAC3F24}" type="pres">
      <dgm:prSet presAssocID="{26958881-0786-4CD3-BCB6-3E33F595ACB5}" presName="Name30" presStyleCnt="0"/>
      <dgm:spPr/>
    </dgm:pt>
    <dgm:pt modelId="{C731EFB8-C47D-41B0-9127-3578EDCB8845}" type="pres">
      <dgm:prSet presAssocID="{26958881-0786-4CD3-BCB6-3E33F595ACB5}" presName="level2Shape" presStyleLbl="node3" presStyleIdx="2" presStyleCnt="3"/>
      <dgm:spPr/>
      <dgm:t>
        <a:bodyPr/>
        <a:lstStyle/>
        <a:p>
          <a:endParaRPr lang="fr-FR"/>
        </a:p>
      </dgm:t>
    </dgm:pt>
    <dgm:pt modelId="{966F7B25-3CCD-4921-9DDD-1679C1EEF3E3}" type="pres">
      <dgm:prSet presAssocID="{26958881-0786-4CD3-BCB6-3E33F595ACB5}" presName="hierChild3" presStyleCnt="0"/>
      <dgm:spPr/>
    </dgm:pt>
    <dgm:pt modelId="{D8D9338D-FF63-4CFF-B4E4-E430A1B1C9E3}" type="pres">
      <dgm:prSet presAssocID="{F9ABD954-C152-4116-888F-BA95047874C7}" presName="bgShapesFlow" presStyleCnt="0"/>
      <dgm:spPr/>
    </dgm:pt>
    <dgm:pt modelId="{D8CFB816-3D49-47F5-BE42-8A5A447103DA}" type="pres">
      <dgm:prSet presAssocID="{D23327D8-AFCD-469B-90A1-83D29F202720}" presName="rectComp" presStyleCnt="0"/>
      <dgm:spPr/>
    </dgm:pt>
    <dgm:pt modelId="{B0DE0E26-62D4-45B9-B49E-A5693AE3EF32}" type="pres">
      <dgm:prSet presAssocID="{D23327D8-AFCD-469B-90A1-83D29F202720}" presName="bgRect" presStyleLbl="bgShp" presStyleIdx="0" presStyleCnt="2" custLinFactX="42767" custLinFactNeighborX="100000" custLinFactNeighborY="6996"/>
      <dgm:spPr/>
      <dgm:t>
        <a:bodyPr/>
        <a:lstStyle/>
        <a:p>
          <a:endParaRPr lang="fr-FR"/>
        </a:p>
      </dgm:t>
    </dgm:pt>
    <dgm:pt modelId="{35D14C29-7BFB-4C11-B302-FB5AD90A9B5F}" type="pres">
      <dgm:prSet presAssocID="{D23327D8-AFCD-469B-90A1-83D29F202720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0F7530-B877-4FC3-A726-44C48BCEBA7B}" type="pres">
      <dgm:prSet presAssocID="{D23327D8-AFCD-469B-90A1-83D29F202720}" presName="spComp" presStyleCnt="0"/>
      <dgm:spPr/>
    </dgm:pt>
    <dgm:pt modelId="{C3F44083-EC09-4930-9ED5-D1CEBA113BEB}" type="pres">
      <dgm:prSet presAssocID="{D23327D8-AFCD-469B-90A1-83D29F202720}" presName="hSp" presStyleCnt="0"/>
      <dgm:spPr/>
    </dgm:pt>
    <dgm:pt modelId="{AF864C3F-09F5-4637-8E42-4DEC8421F1A1}" type="pres">
      <dgm:prSet presAssocID="{65F5EBDE-1F36-454E-A073-E17617B09FEB}" presName="rectComp" presStyleCnt="0"/>
      <dgm:spPr/>
    </dgm:pt>
    <dgm:pt modelId="{8A0B3F5F-BB88-4DFA-81F3-721B1E949C01}" type="pres">
      <dgm:prSet presAssocID="{65F5EBDE-1F36-454E-A073-E17617B09FEB}" presName="bgRect" presStyleLbl="bgShp" presStyleIdx="1" presStyleCnt="2" custLinFactX="80020" custLinFactNeighborX="100000" custLinFactNeighborY="2223"/>
      <dgm:spPr/>
      <dgm:t>
        <a:bodyPr/>
        <a:lstStyle/>
        <a:p>
          <a:endParaRPr lang="fr-FR"/>
        </a:p>
      </dgm:t>
    </dgm:pt>
    <dgm:pt modelId="{78C4BCF7-037F-4D72-8457-10509497DE70}" type="pres">
      <dgm:prSet presAssocID="{65F5EBDE-1F36-454E-A073-E17617B09FEB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D18469-36B9-46D3-BC9E-6C2B695F09EF}" type="presOf" srcId="{1393E305-966E-4A8D-A905-D891883D4EF3}" destId="{C3BE37CC-CF2E-4B24-87C2-AF0E56D6CE6C}" srcOrd="0" destOrd="0" presId="urn:microsoft.com/office/officeart/2005/8/layout/hierarchy5"/>
    <dgm:cxn modelId="{649AA958-9568-4C7C-943C-A8A1309D2B09}" type="presOf" srcId="{F9ABD954-C152-4116-888F-BA95047874C7}" destId="{355753FA-6697-4600-906D-CA46009360B7}" srcOrd="0" destOrd="0" presId="urn:microsoft.com/office/officeart/2005/8/layout/hierarchy5"/>
    <dgm:cxn modelId="{237293AE-CA41-44AB-9A3C-50C8E53EAEE3}" type="presOf" srcId="{51CF999B-9265-4F82-B4D0-65D20B98C775}" destId="{F0FC51DF-125F-4329-96B3-E7ECB676F1A7}" srcOrd="0" destOrd="0" presId="urn:microsoft.com/office/officeart/2005/8/layout/hierarchy5"/>
    <dgm:cxn modelId="{4C20BB63-9A58-45CC-874C-25F701609203}" type="presOf" srcId="{1FE2A0DA-621C-4BFE-A2CE-5AD360B649B0}" destId="{4C75C169-D183-4504-A4A1-0C2B8DC1D3F3}" srcOrd="1" destOrd="0" presId="urn:microsoft.com/office/officeart/2005/8/layout/hierarchy5"/>
    <dgm:cxn modelId="{F791AC42-5946-4300-9364-8CD9324C4A77}" type="presOf" srcId="{77F3DF54-FDB6-4088-9309-EB4B0632E3DD}" destId="{8D0F8F34-294F-4E57-96B1-B4E11FCEC963}" srcOrd="1" destOrd="0" presId="urn:microsoft.com/office/officeart/2005/8/layout/hierarchy5"/>
    <dgm:cxn modelId="{E36ADA50-A827-42A2-817A-3304FB3ABBE1}" type="presOf" srcId="{65F5EBDE-1F36-454E-A073-E17617B09FEB}" destId="{78C4BCF7-037F-4D72-8457-10509497DE70}" srcOrd="1" destOrd="0" presId="urn:microsoft.com/office/officeart/2005/8/layout/hierarchy5"/>
    <dgm:cxn modelId="{24B44B35-1978-43A2-B102-9C4F7A8D350F}" srcId="{A25A7A7A-B9C3-46F8-B4B9-19BB1702D3A4}" destId="{7D3F5182-DBEF-4742-913C-E5C84A677DF9}" srcOrd="1" destOrd="0" parTransId="{9BB421A8-5D91-4C53-9441-BA997300157E}" sibTransId="{4E8D9760-D90D-43D2-B95A-FD96F177F779}"/>
    <dgm:cxn modelId="{127691A7-60A5-4D91-AD5F-F00D97CA44CC}" type="presOf" srcId="{D23327D8-AFCD-469B-90A1-83D29F202720}" destId="{35D14C29-7BFB-4C11-B302-FB5AD90A9B5F}" srcOrd="1" destOrd="0" presId="urn:microsoft.com/office/officeart/2005/8/layout/hierarchy5"/>
    <dgm:cxn modelId="{EE4F2889-F94E-4AD4-9D92-4DF29A55BC72}" srcId="{F9ABD954-C152-4116-888F-BA95047874C7}" destId="{1393E305-966E-4A8D-A905-D891883D4EF3}" srcOrd="0" destOrd="0" parTransId="{800E5D6D-8819-48AE-B3CF-9D80DC424420}" sibTransId="{906DE687-7DA3-49AA-989C-092626D3D23B}"/>
    <dgm:cxn modelId="{6F69620F-9C88-4AF5-85B7-5206AFD83317}" type="presOf" srcId="{238692EC-028C-4474-8649-40D19260BE0B}" destId="{0684AB77-2C7D-430C-B4B0-8436C4A8665F}" srcOrd="0" destOrd="0" presId="urn:microsoft.com/office/officeart/2005/8/layout/hierarchy5"/>
    <dgm:cxn modelId="{DECD9131-300F-47FB-9DA2-C7433C887185}" srcId="{F9ABD954-C152-4116-888F-BA95047874C7}" destId="{D23327D8-AFCD-469B-90A1-83D29F202720}" srcOrd="1" destOrd="0" parTransId="{1FA6FCB8-847A-474C-A062-16EA9F568359}" sibTransId="{AF2F9C14-1C9B-4615-9026-330A4DCBF0A2}"/>
    <dgm:cxn modelId="{25B3000D-41F4-4512-A336-53B16763B3E9}" type="presOf" srcId="{D23327D8-AFCD-469B-90A1-83D29F202720}" destId="{B0DE0E26-62D4-45B9-B49E-A5693AE3EF32}" srcOrd="0" destOrd="0" presId="urn:microsoft.com/office/officeart/2005/8/layout/hierarchy5"/>
    <dgm:cxn modelId="{DB65C84A-30F7-4253-9E72-AC0030B74D23}" type="presOf" srcId="{C5C6EC4C-F40A-4741-8298-0D9F5BE43DB9}" destId="{AB0DF361-799E-4289-88CB-28F6CD6726B7}" srcOrd="0" destOrd="0" presId="urn:microsoft.com/office/officeart/2005/8/layout/hierarchy5"/>
    <dgm:cxn modelId="{2ED3E784-E0FE-4609-827F-0C494F5ED688}" type="presOf" srcId="{77F3DF54-FDB6-4088-9309-EB4B0632E3DD}" destId="{F07A0E55-90C3-4A34-AA58-17C12E90616B}" srcOrd="0" destOrd="0" presId="urn:microsoft.com/office/officeart/2005/8/layout/hierarchy5"/>
    <dgm:cxn modelId="{11D872B1-4E44-4946-AEA0-6EBA2301498B}" type="presOf" srcId="{238692EC-028C-4474-8649-40D19260BE0B}" destId="{B4EE91D5-9211-42C1-BC50-5C4B201D39EC}" srcOrd="1" destOrd="0" presId="urn:microsoft.com/office/officeart/2005/8/layout/hierarchy5"/>
    <dgm:cxn modelId="{F66E9E4E-2194-40F9-82D2-05C64B1CEA4B}" type="presOf" srcId="{1FE2A0DA-621C-4BFE-A2CE-5AD360B649B0}" destId="{6091246B-B585-4DA5-B145-5DC8B365907A}" srcOrd="0" destOrd="0" presId="urn:microsoft.com/office/officeart/2005/8/layout/hierarchy5"/>
    <dgm:cxn modelId="{F9E81D5F-FD49-46FA-A663-AA530937906C}" srcId="{F9ABD954-C152-4116-888F-BA95047874C7}" destId="{65F5EBDE-1F36-454E-A073-E17617B09FEB}" srcOrd="2" destOrd="0" parTransId="{D7CA3A7E-4237-4A0D-94F2-B0EEE7687269}" sibTransId="{36769541-13BD-49AC-A86D-7C8DBFB38CB4}"/>
    <dgm:cxn modelId="{5D02DF4D-28E3-49E1-9D9E-DEC02847DF7C}" srcId="{1393E305-966E-4A8D-A905-D891883D4EF3}" destId="{2EAC2138-4429-4990-83C9-F5CBB6F04D0C}" srcOrd="1" destOrd="0" parTransId="{51CF999B-9265-4F82-B4D0-65D20B98C775}" sibTransId="{BE7B0409-8AFD-45D4-969B-9BB3685DE8D1}"/>
    <dgm:cxn modelId="{24E68CD1-D8BD-4E4D-8A81-19C5F9F9C8A3}" type="presOf" srcId="{51CF999B-9265-4F82-B4D0-65D20B98C775}" destId="{092FB8FC-F558-49EA-BF06-22E0876931F6}" srcOrd="1" destOrd="0" presId="urn:microsoft.com/office/officeart/2005/8/layout/hierarchy5"/>
    <dgm:cxn modelId="{80050171-CB36-4006-A521-73D00DBAE0DE}" type="presOf" srcId="{26958881-0786-4CD3-BCB6-3E33F595ACB5}" destId="{C731EFB8-C47D-41B0-9127-3578EDCB8845}" srcOrd="0" destOrd="0" presId="urn:microsoft.com/office/officeart/2005/8/layout/hierarchy5"/>
    <dgm:cxn modelId="{FD760D79-F4F7-452A-A0D0-360AE338887C}" srcId="{A25A7A7A-B9C3-46F8-B4B9-19BB1702D3A4}" destId="{C5C6EC4C-F40A-4741-8298-0D9F5BE43DB9}" srcOrd="0" destOrd="0" parTransId="{238692EC-028C-4474-8649-40D19260BE0B}" sibTransId="{F3CC6F85-8290-4627-9CFF-434C6E81B5B5}"/>
    <dgm:cxn modelId="{2B34A48A-9AC9-4DEA-A2F0-3449EEC22C71}" srcId="{1393E305-966E-4A8D-A905-D891883D4EF3}" destId="{A25A7A7A-B9C3-46F8-B4B9-19BB1702D3A4}" srcOrd="0" destOrd="0" parTransId="{1FE2A0DA-621C-4BFE-A2CE-5AD360B649B0}" sibTransId="{80D17396-EB36-4F4E-9FF4-97EF200B62E1}"/>
    <dgm:cxn modelId="{E0799298-34EB-4606-B26A-0B584FEBFE14}" type="presOf" srcId="{A25A7A7A-B9C3-46F8-B4B9-19BB1702D3A4}" destId="{D067C49B-5CAB-4384-B0E7-72CE52405A57}" srcOrd="0" destOrd="0" presId="urn:microsoft.com/office/officeart/2005/8/layout/hierarchy5"/>
    <dgm:cxn modelId="{E9598166-3852-4CD8-972C-B5AE46569E91}" type="presOf" srcId="{9BB421A8-5D91-4C53-9441-BA997300157E}" destId="{79DBFE13-5A6A-4A94-ABAA-EE68B4A68A8C}" srcOrd="0" destOrd="0" presId="urn:microsoft.com/office/officeart/2005/8/layout/hierarchy5"/>
    <dgm:cxn modelId="{6A5577DD-196A-49D8-B5D9-E3024C4ED334}" type="presOf" srcId="{2EAC2138-4429-4990-83C9-F5CBB6F04D0C}" destId="{36BB03D1-FD68-452D-82C5-CEEF3D377C7D}" srcOrd="0" destOrd="0" presId="urn:microsoft.com/office/officeart/2005/8/layout/hierarchy5"/>
    <dgm:cxn modelId="{F05A1A71-13CF-460A-AF0E-4EE3854E5DF2}" type="presOf" srcId="{9BB421A8-5D91-4C53-9441-BA997300157E}" destId="{7907FEB2-FE91-4065-8B75-9C49A1E9410B}" srcOrd="1" destOrd="0" presId="urn:microsoft.com/office/officeart/2005/8/layout/hierarchy5"/>
    <dgm:cxn modelId="{742E529E-8706-4F83-A3EE-92595574A16A}" srcId="{2EAC2138-4429-4990-83C9-F5CBB6F04D0C}" destId="{26958881-0786-4CD3-BCB6-3E33F595ACB5}" srcOrd="0" destOrd="0" parTransId="{77F3DF54-FDB6-4088-9309-EB4B0632E3DD}" sibTransId="{E9861E27-A56B-4CF3-88D6-4FA09787A695}"/>
    <dgm:cxn modelId="{48FDA7B2-E32A-47A3-8738-87988896B5C6}" type="presOf" srcId="{65F5EBDE-1F36-454E-A073-E17617B09FEB}" destId="{8A0B3F5F-BB88-4DFA-81F3-721B1E949C01}" srcOrd="0" destOrd="0" presId="urn:microsoft.com/office/officeart/2005/8/layout/hierarchy5"/>
    <dgm:cxn modelId="{DC8C09CB-41A8-4B5D-8221-D7FE6C9F0F16}" type="presOf" srcId="{7D3F5182-DBEF-4742-913C-E5C84A677DF9}" destId="{0FC20CE0-1B20-4244-8B3D-6EBB4BA4478C}" srcOrd="0" destOrd="0" presId="urn:microsoft.com/office/officeart/2005/8/layout/hierarchy5"/>
    <dgm:cxn modelId="{7449C683-4F3D-44BE-A3C0-440405AAF9A3}" type="presParOf" srcId="{355753FA-6697-4600-906D-CA46009360B7}" destId="{657B0E45-108D-4184-9189-E214CBE93328}" srcOrd="0" destOrd="0" presId="urn:microsoft.com/office/officeart/2005/8/layout/hierarchy5"/>
    <dgm:cxn modelId="{9CA0F8FB-3A24-49F2-B055-BD6382A53322}" type="presParOf" srcId="{657B0E45-108D-4184-9189-E214CBE93328}" destId="{4CDF59FC-FB54-45E2-B28D-C73D8D05612A}" srcOrd="0" destOrd="0" presId="urn:microsoft.com/office/officeart/2005/8/layout/hierarchy5"/>
    <dgm:cxn modelId="{AEB8F070-7B70-432F-B5B8-2DC4CE009DB5}" type="presParOf" srcId="{657B0E45-108D-4184-9189-E214CBE93328}" destId="{5285D0A6-61F0-4B98-8C80-71C3BA9978AF}" srcOrd="1" destOrd="0" presId="urn:microsoft.com/office/officeart/2005/8/layout/hierarchy5"/>
    <dgm:cxn modelId="{F101427F-2A5D-4508-8D6E-3B2324D07B55}" type="presParOf" srcId="{5285D0A6-61F0-4B98-8C80-71C3BA9978AF}" destId="{18F4B4A9-2067-499E-B79A-B31D5D085EF1}" srcOrd="0" destOrd="0" presId="urn:microsoft.com/office/officeart/2005/8/layout/hierarchy5"/>
    <dgm:cxn modelId="{E1DF3352-FD42-448D-86CB-CFBF07431BF2}" type="presParOf" srcId="{18F4B4A9-2067-499E-B79A-B31D5D085EF1}" destId="{C3BE37CC-CF2E-4B24-87C2-AF0E56D6CE6C}" srcOrd="0" destOrd="0" presId="urn:microsoft.com/office/officeart/2005/8/layout/hierarchy5"/>
    <dgm:cxn modelId="{15A228AA-DDB1-42B9-BC04-0DD6ACBFE8E3}" type="presParOf" srcId="{18F4B4A9-2067-499E-B79A-B31D5D085EF1}" destId="{9B61E3F0-C656-4C93-A14C-7065DD6F5474}" srcOrd="1" destOrd="0" presId="urn:microsoft.com/office/officeart/2005/8/layout/hierarchy5"/>
    <dgm:cxn modelId="{2C739465-E5DF-4213-B0B6-D0B13F40E53D}" type="presParOf" srcId="{9B61E3F0-C656-4C93-A14C-7065DD6F5474}" destId="{6091246B-B585-4DA5-B145-5DC8B365907A}" srcOrd="0" destOrd="0" presId="urn:microsoft.com/office/officeart/2005/8/layout/hierarchy5"/>
    <dgm:cxn modelId="{97D2CF9C-E58A-47EA-AB75-0C07B5393264}" type="presParOf" srcId="{6091246B-B585-4DA5-B145-5DC8B365907A}" destId="{4C75C169-D183-4504-A4A1-0C2B8DC1D3F3}" srcOrd="0" destOrd="0" presId="urn:microsoft.com/office/officeart/2005/8/layout/hierarchy5"/>
    <dgm:cxn modelId="{68A99A35-346A-4B08-AFB0-7D62ADE644BE}" type="presParOf" srcId="{9B61E3F0-C656-4C93-A14C-7065DD6F5474}" destId="{8372D5C9-9D70-439C-82C6-8A4387C7568B}" srcOrd="1" destOrd="0" presId="urn:microsoft.com/office/officeart/2005/8/layout/hierarchy5"/>
    <dgm:cxn modelId="{F1B15979-9BBB-4247-AFAD-3A042684103B}" type="presParOf" srcId="{8372D5C9-9D70-439C-82C6-8A4387C7568B}" destId="{D067C49B-5CAB-4384-B0E7-72CE52405A57}" srcOrd="0" destOrd="0" presId="urn:microsoft.com/office/officeart/2005/8/layout/hierarchy5"/>
    <dgm:cxn modelId="{79319A06-08E3-4AF3-9828-CBB23AAF79FC}" type="presParOf" srcId="{8372D5C9-9D70-439C-82C6-8A4387C7568B}" destId="{C7C817F0-B9CE-4938-BDD0-94ED7D4DAC58}" srcOrd="1" destOrd="0" presId="urn:microsoft.com/office/officeart/2005/8/layout/hierarchy5"/>
    <dgm:cxn modelId="{1F9C1A20-1281-4648-AED7-FF36E3A9F597}" type="presParOf" srcId="{C7C817F0-B9CE-4938-BDD0-94ED7D4DAC58}" destId="{0684AB77-2C7D-430C-B4B0-8436C4A8665F}" srcOrd="0" destOrd="0" presId="urn:microsoft.com/office/officeart/2005/8/layout/hierarchy5"/>
    <dgm:cxn modelId="{FF43BBDD-418C-45C9-9215-A2916B56DD14}" type="presParOf" srcId="{0684AB77-2C7D-430C-B4B0-8436C4A8665F}" destId="{B4EE91D5-9211-42C1-BC50-5C4B201D39EC}" srcOrd="0" destOrd="0" presId="urn:microsoft.com/office/officeart/2005/8/layout/hierarchy5"/>
    <dgm:cxn modelId="{696601BC-E1A5-462B-BE16-11B581FE892E}" type="presParOf" srcId="{C7C817F0-B9CE-4938-BDD0-94ED7D4DAC58}" destId="{F035B604-3779-4E5F-B9A0-3C635BE150A6}" srcOrd="1" destOrd="0" presId="urn:microsoft.com/office/officeart/2005/8/layout/hierarchy5"/>
    <dgm:cxn modelId="{EF99D587-D3EE-4CE6-8DE4-352E0CA7F22E}" type="presParOf" srcId="{F035B604-3779-4E5F-B9A0-3C635BE150A6}" destId="{AB0DF361-799E-4289-88CB-28F6CD6726B7}" srcOrd="0" destOrd="0" presId="urn:microsoft.com/office/officeart/2005/8/layout/hierarchy5"/>
    <dgm:cxn modelId="{839EA656-2D5B-41F0-B407-A5ECDBD68E73}" type="presParOf" srcId="{F035B604-3779-4E5F-B9A0-3C635BE150A6}" destId="{227E5419-CBE7-4764-A7BD-36BFBEE2CFCC}" srcOrd="1" destOrd="0" presId="urn:microsoft.com/office/officeart/2005/8/layout/hierarchy5"/>
    <dgm:cxn modelId="{BCA54C47-205F-4D29-B7C7-751992385518}" type="presParOf" srcId="{C7C817F0-B9CE-4938-BDD0-94ED7D4DAC58}" destId="{79DBFE13-5A6A-4A94-ABAA-EE68B4A68A8C}" srcOrd="2" destOrd="0" presId="urn:microsoft.com/office/officeart/2005/8/layout/hierarchy5"/>
    <dgm:cxn modelId="{F3BFDC0B-1FEB-4BD8-85CA-3DDB264DFABE}" type="presParOf" srcId="{79DBFE13-5A6A-4A94-ABAA-EE68B4A68A8C}" destId="{7907FEB2-FE91-4065-8B75-9C49A1E9410B}" srcOrd="0" destOrd="0" presId="urn:microsoft.com/office/officeart/2005/8/layout/hierarchy5"/>
    <dgm:cxn modelId="{407DCAFB-E677-4C47-B67A-1333E14C12D2}" type="presParOf" srcId="{C7C817F0-B9CE-4938-BDD0-94ED7D4DAC58}" destId="{E4BFFF4F-D3DF-4D8F-8A79-0A22901B4E7D}" srcOrd="3" destOrd="0" presId="urn:microsoft.com/office/officeart/2005/8/layout/hierarchy5"/>
    <dgm:cxn modelId="{4E465572-DBDC-4C4E-B4DE-3F9D14C6CB7E}" type="presParOf" srcId="{E4BFFF4F-D3DF-4D8F-8A79-0A22901B4E7D}" destId="{0FC20CE0-1B20-4244-8B3D-6EBB4BA4478C}" srcOrd="0" destOrd="0" presId="urn:microsoft.com/office/officeart/2005/8/layout/hierarchy5"/>
    <dgm:cxn modelId="{DF388A83-E164-4314-AB07-7D0A9A736E9E}" type="presParOf" srcId="{E4BFFF4F-D3DF-4D8F-8A79-0A22901B4E7D}" destId="{C35A7D55-3D95-40BC-BF14-7AC4E731145F}" srcOrd="1" destOrd="0" presId="urn:microsoft.com/office/officeart/2005/8/layout/hierarchy5"/>
    <dgm:cxn modelId="{ED903A93-18A4-4C9A-9DFF-4DF7F4C11C3F}" type="presParOf" srcId="{9B61E3F0-C656-4C93-A14C-7065DD6F5474}" destId="{F0FC51DF-125F-4329-96B3-E7ECB676F1A7}" srcOrd="2" destOrd="0" presId="urn:microsoft.com/office/officeart/2005/8/layout/hierarchy5"/>
    <dgm:cxn modelId="{34E9A762-EF95-487E-8BA0-E396346EF7C9}" type="presParOf" srcId="{F0FC51DF-125F-4329-96B3-E7ECB676F1A7}" destId="{092FB8FC-F558-49EA-BF06-22E0876931F6}" srcOrd="0" destOrd="0" presId="urn:microsoft.com/office/officeart/2005/8/layout/hierarchy5"/>
    <dgm:cxn modelId="{2F605C8C-3E70-4560-8F0A-57EBD23A99FB}" type="presParOf" srcId="{9B61E3F0-C656-4C93-A14C-7065DD6F5474}" destId="{C9B87B61-5989-4B17-BC5B-A757EEFEA457}" srcOrd="3" destOrd="0" presId="urn:microsoft.com/office/officeart/2005/8/layout/hierarchy5"/>
    <dgm:cxn modelId="{1494B9DA-84C0-4739-8E16-E01D46764ACA}" type="presParOf" srcId="{C9B87B61-5989-4B17-BC5B-A757EEFEA457}" destId="{36BB03D1-FD68-452D-82C5-CEEF3D377C7D}" srcOrd="0" destOrd="0" presId="urn:microsoft.com/office/officeart/2005/8/layout/hierarchy5"/>
    <dgm:cxn modelId="{5612E2E1-8FCB-4769-864B-FA33287681D3}" type="presParOf" srcId="{C9B87B61-5989-4B17-BC5B-A757EEFEA457}" destId="{C957829C-0A50-433E-91C5-634C54840279}" srcOrd="1" destOrd="0" presId="urn:microsoft.com/office/officeart/2005/8/layout/hierarchy5"/>
    <dgm:cxn modelId="{306CE5B2-72C4-49F2-B2C5-6B2476AB4459}" type="presParOf" srcId="{C957829C-0A50-433E-91C5-634C54840279}" destId="{F07A0E55-90C3-4A34-AA58-17C12E90616B}" srcOrd="0" destOrd="0" presId="urn:microsoft.com/office/officeart/2005/8/layout/hierarchy5"/>
    <dgm:cxn modelId="{30BAEB36-DB66-49D6-BE48-49151C420B5C}" type="presParOf" srcId="{F07A0E55-90C3-4A34-AA58-17C12E90616B}" destId="{8D0F8F34-294F-4E57-96B1-B4E11FCEC963}" srcOrd="0" destOrd="0" presId="urn:microsoft.com/office/officeart/2005/8/layout/hierarchy5"/>
    <dgm:cxn modelId="{BE76DC17-FC71-4772-9CE0-3FC63F842FC0}" type="presParOf" srcId="{C957829C-0A50-433E-91C5-634C54840279}" destId="{4BDEEB5E-CC9C-4D75-B13D-78C29EAC3F24}" srcOrd="1" destOrd="0" presId="urn:microsoft.com/office/officeart/2005/8/layout/hierarchy5"/>
    <dgm:cxn modelId="{C28F14D6-3D08-4DA2-918D-5DA61EC645CB}" type="presParOf" srcId="{4BDEEB5E-CC9C-4D75-B13D-78C29EAC3F24}" destId="{C731EFB8-C47D-41B0-9127-3578EDCB8845}" srcOrd="0" destOrd="0" presId="urn:microsoft.com/office/officeart/2005/8/layout/hierarchy5"/>
    <dgm:cxn modelId="{7251D05F-D3FB-4AC2-A372-57E8C399A075}" type="presParOf" srcId="{4BDEEB5E-CC9C-4D75-B13D-78C29EAC3F24}" destId="{966F7B25-3CCD-4921-9DDD-1679C1EEF3E3}" srcOrd="1" destOrd="0" presId="urn:microsoft.com/office/officeart/2005/8/layout/hierarchy5"/>
    <dgm:cxn modelId="{4DDC6922-E58A-4753-9F03-AAD0F6FC166F}" type="presParOf" srcId="{355753FA-6697-4600-906D-CA46009360B7}" destId="{D8D9338D-FF63-4CFF-B4E4-E430A1B1C9E3}" srcOrd="1" destOrd="0" presId="urn:microsoft.com/office/officeart/2005/8/layout/hierarchy5"/>
    <dgm:cxn modelId="{DFAE3F60-ADE2-40A0-96D5-96C100A2BD23}" type="presParOf" srcId="{D8D9338D-FF63-4CFF-B4E4-E430A1B1C9E3}" destId="{D8CFB816-3D49-47F5-BE42-8A5A447103DA}" srcOrd="0" destOrd="0" presId="urn:microsoft.com/office/officeart/2005/8/layout/hierarchy5"/>
    <dgm:cxn modelId="{71068111-3E40-4EF8-AD58-DF4DC8F106F8}" type="presParOf" srcId="{D8CFB816-3D49-47F5-BE42-8A5A447103DA}" destId="{B0DE0E26-62D4-45B9-B49E-A5693AE3EF32}" srcOrd="0" destOrd="0" presId="urn:microsoft.com/office/officeart/2005/8/layout/hierarchy5"/>
    <dgm:cxn modelId="{40037F9A-01EC-4E4B-8510-F1835AB0C749}" type="presParOf" srcId="{D8CFB816-3D49-47F5-BE42-8A5A447103DA}" destId="{35D14C29-7BFB-4C11-B302-FB5AD90A9B5F}" srcOrd="1" destOrd="0" presId="urn:microsoft.com/office/officeart/2005/8/layout/hierarchy5"/>
    <dgm:cxn modelId="{DF1E3845-4011-460E-ACA7-944ADE103218}" type="presParOf" srcId="{D8D9338D-FF63-4CFF-B4E4-E430A1B1C9E3}" destId="{D70F7530-B877-4FC3-A726-44C48BCEBA7B}" srcOrd="1" destOrd="0" presId="urn:microsoft.com/office/officeart/2005/8/layout/hierarchy5"/>
    <dgm:cxn modelId="{97555182-596B-490E-9CEC-2DB6F2B0CE33}" type="presParOf" srcId="{D70F7530-B877-4FC3-A726-44C48BCEBA7B}" destId="{C3F44083-EC09-4930-9ED5-D1CEBA113BEB}" srcOrd="0" destOrd="0" presId="urn:microsoft.com/office/officeart/2005/8/layout/hierarchy5"/>
    <dgm:cxn modelId="{8DA115BB-6C1D-489F-8C1C-6B1924D8E464}" type="presParOf" srcId="{D8D9338D-FF63-4CFF-B4E4-E430A1B1C9E3}" destId="{AF864C3F-09F5-4637-8E42-4DEC8421F1A1}" srcOrd="2" destOrd="0" presId="urn:microsoft.com/office/officeart/2005/8/layout/hierarchy5"/>
    <dgm:cxn modelId="{BEE6C2D2-CB7A-4879-85C3-3BB299916C26}" type="presParOf" srcId="{AF864C3F-09F5-4637-8E42-4DEC8421F1A1}" destId="{8A0B3F5F-BB88-4DFA-81F3-721B1E949C01}" srcOrd="0" destOrd="0" presId="urn:microsoft.com/office/officeart/2005/8/layout/hierarchy5"/>
    <dgm:cxn modelId="{CFB143F2-C054-4667-8167-6F98418DDC41}" type="presParOf" srcId="{AF864C3F-09F5-4637-8E42-4DEC8421F1A1}" destId="{78C4BCF7-037F-4D72-8457-10509497DE7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FDD8A9-C7B4-4C38-A8E3-E1B9CDCB63E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46DAE9C-CEF8-4807-92AA-0953CBF972DD}">
      <dgm:prSet phldrT="[Texte]" custT="1"/>
      <dgm:spPr/>
      <dgm:t>
        <a:bodyPr/>
        <a:lstStyle/>
        <a:p>
          <a:r>
            <a:rPr lang="fr-FR" sz="2000" dirty="0" smtClean="0"/>
            <a:t>Agenda 2030</a:t>
          </a:r>
          <a:endParaRPr lang="fr-FR" sz="2000" dirty="0"/>
        </a:p>
      </dgm:t>
    </dgm:pt>
    <dgm:pt modelId="{7451B5CF-01DA-4D46-B74A-1ED51664CBFC}" type="parTrans" cxnId="{70E28219-F01B-4152-A161-1093DF6E1680}">
      <dgm:prSet/>
      <dgm:spPr/>
      <dgm:t>
        <a:bodyPr/>
        <a:lstStyle/>
        <a:p>
          <a:endParaRPr lang="fr-FR"/>
        </a:p>
      </dgm:t>
    </dgm:pt>
    <dgm:pt modelId="{A8A10E2B-B056-4142-AAB5-40CFC369C210}" type="sibTrans" cxnId="{70E28219-F01B-4152-A161-1093DF6E1680}">
      <dgm:prSet/>
      <dgm:spPr/>
      <dgm:t>
        <a:bodyPr/>
        <a:lstStyle/>
        <a:p>
          <a:endParaRPr lang="fr-FR"/>
        </a:p>
      </dgm:t>
    </dgm:pt>
    <dgm:pt modelId="{385BA594-DCAE-4116-934E-91C3B93FF7D2}">
      <dgm:prSet phldrT="[Texte]" custT="1"/>
      <dgm:spPr/>
      <dgm:t>
        <a:bodyPr/>
        <a:lstStyle/>
        <a:p>
          <a:r>
            <a:rPr lang="fr-FR" sz="2000" dirty="0" smtClean="0"/>
            <a:t>Traité sur le développement durable</a:t>
          </a:r>
          <a:endParaRPr lang="fr-FR" sz="2000" dirty="0"/>
        </a:p>
      </dgm:t>
    </dgm:pt>
    <dgm:pt modelId="{416D36DC-97FF-4049-B7C1-3BD0104E0D94}" type="parTrans" cxnId="{4F6F5138-3B3A-4E44-B7EA-A87E8F132D2B}">
      <dgm:prSet/>
      <dgm:spPr/>
      <dgm:t>
        <a:bodyPr/>
        <a:lstStyle/>
        <a:p>
          <a:endParaRPr lang="fr-FR"/>
        </a:p>
      </dgm:t>
    </dgm:pt>
    <dgm:pt modelId="{31AF6C4F-5F64-4587-911B-99261E4C137F}" type="sibTrans" cxnId="{4F6F5138-3B3A-4E44-B7EA-A87E8F132D2B}">
      <dgm:prSet/>
      <dgm:spPr/>
      <dgm:t>
        <a:bodyPr/>
        <a:lstStyle/>
        <a:p>
          <a:endParaRPr lang="fr-FR"/>
        </a:p>
      </dgm:t>
    </dgm:pt>
    <dgm:pt modelId="{A10173BE-B3BD-4BED-A92F-E411B9A42BEF}">
      <dgm:prSet phldrT="[Texte]" custT="1"/>
      <dgm:spPr/>
      <dgm:t>
        <a:bodyPr/>
        <a:lstStyle/>
        <a:p>
          <a:r>
            <a:rPr lang="fr-FR" sz="2000" dirty="0" smtClean="0"/>
            <a:t>17 objectifs!</a:t>
          </a:r>
          <a:endParaRPr lang="fr-FR" sz="2000" dirty="0"/>
        </a:p>
      </dgm:t>
    </dgm:pt>
    <dgm:pt modelId="{D98A4EE6-6A4E-40D5-B9E2-383D0220DEE4}" type="parTrans" cxnId="{E0843B29-BE9A-46B3-8CFF-279849692A03}">
      <dgm:prSet/>
      <dgm:spPr/>
      <dgm:t>
        <a:bodyPr/>
        <a:lstStyle/>
        <a:p>
          <a:endParaRPr lang="fr-FR"/>
        </a:p>
      </dgm:t>
    </dgm:pt>
    <dgm:pt modelId="{5560D614-7061-4810-AD28-6CC31B87ABD1}" type="sibTrans" cxnId="{E0843B29-BE9A-46B3-8CFF-279849692A03}">
      <dgm:prSet/>
      <dgm:spPr/>
      <dgm:t>
        <a:bodyPr/>
        <a:lstStyle/>
        <a:p>
          <a:endParaRPr lang="fr-FR"/>
        </a:p>
      </dgm:t>
    </dgm:pt>
    <dgm:pt modelId="{0A06363B-4495-491D-ABDD-CA3E3EC367AD}">
      <dgm:prSet phldrT="[Texte]" custT="1"/>
      <dgm:spPr/>
      <dgm:t>
        <a:bodyPr/>
        <a:lstStyle/>
        <a:p>
          <a:r>
            <a:rPr lang="fr-FR" sz="2000" dirty="0" smtClean="0"/>
            <a:t>Dimension  Sociale</a:t>
          </a:r>
          <a:endParaRPr lang="fr-FR" sz="2000" dirty="0"/>
        </a:p>
      </dgm:t>
    </dgm:pt>
    <dgm:pt modelId="{20934D0E-1C41-4607-A9AA-2A57E091E224}" type="parTrans" cxnId="{EA35EA5B-B2DB-4432-AAB0-B60A61B1609A}">
      <dgm:prSet/>
      <dgm:spPr/>
      <dgm:t>
        <a:bodyPr/>
        <a:lstStyle/>
        <a:p>
          <a:endParaRPr lang="fr-FR"/>
        </a:p>
      </dgm:t>
    </dgm:pt>
    <dgm:pt modelId="{17814E54-5C7B-4B10-A0AF-35FB42418E24}" type="sibTrans" cxnId="{EA35EA5B-B2DB-4432-AAB0-B60A61B1609A}">
      <dgm:prSet/>
      <dgm:spPr/>
      <dgm:t>
        <a:bodyPr/>
        <a:lstStyle/>
        <a:p>
          <a:endParaRPr lang="fr-FR"/>
        </a:p>
      </dgm:t>
    </dgm:pt>
    <dgm:pt modelId="{CFEF3019-E033-4E45-BA76-E7679EF809AB}">
      <dgm:prSet phldrT="[Texte]" custT="1"/>
      <dgm:spPr/>
      <dgm:t>
        <a:bodyPr/>
        <a:lstStyle/>
        <a:p>
          <a:r>
            <a:rPr lang="fr-FR" sz="2000" dirty="0" smtClean="0"/>
            <a:t>Dimension économique</a:t>
          </a:r>
          <a:endParaRPr lang="fr-FR" sz="2000" dirty="0"/>
        </a:p>
      </dgm:t>
    </dgm:pt>
    <dgm:pt modelId="{89BBD578-8552-42A3-BE56-05CAC2F6C51D}" type="parTrans" cxnId="{F4FB195C-6383-47FF-948E-CED13CD58921}">
      <dgm:prSet/>
      <dgm:spPr/>
      <dgm:t>
        <a:bodyPr/>
        <a:lstStyle/>
        <a:p>
          <a:endParaRPr lang="fr-FR"/>
        </a:p>
      </dgm:t>
    </dgm:pt>
    <dgm:pt modelId="{17BD288E-5567-4480-B98B-F3C69D11DFF5}" type="sibTrans" cxnId="{F4FB195C-6383-47FF-948E-CED13CD58921}">
      <dgm:prSet/>
      <dgm:spPr/>
      <dgm:t>
        <a:bodyPr/>
        <a:lstStyle/>
        <a:p>
          <a:endParaRPr lang="fr-FR"/>
        </a:p>
      </dgm:t>
    </dgm:pt>
    <dgm:pt modelId="{2B4B41A8-1A2B-4070-AD51-843A602EE815}">
      <dgm:prSet phldrT="[Texte]" custT="1"/>
      <dgm:spPr/>
      <dgm:t>
        <a:bodyPr/>
        <a:lstStyle/>
        <a:p>
          <a:r>
            <a:rPr lang="fr-FR" sz="2000" dirty="0" smtClean="0"/>
            <a:t>Dimension écologique</a:t>
          </a:r>
          <a:endParaRPr lang="fr-FR" sz="2000" dirty="0"/>
        </a:p>
      </dgm:t>
    </dgm:pt>
    <dgm:pt modelId="{28CDECB8-D1FC-435A-B89E-5C5323A98E3B}" type="parTrans" cxnId="{3658D8F6-7F95-4E64-B805-A5A1FB94CEB0}">
      <dgm:prSet/>
      <dgm:spPr/>
      <dgm:t>
        <a:bodyPr/>
        <a:lstStyle/>
        <a:p>
          <a:endParaRPr lang="fr-FR"/>
        </a:p>
      </dgm:t>
    </dgm:pt>
    <dgm:pt modelId="{AA52EC23-6664-4712-B093-B0A1753C3C03}" type="sibTrans" cxnId="{3658D8F6-7F95-4E64-B805-A5A1FB94CEB0}">
      <dgm:prSet/>
      <dgm:spPr/>
      <dgm:t>
        <a:bodyPr/>
        <a:lstStyle/>
        <a:p>
          <a:endParaRPr lang="fr-FR"/>
        </a:p>
      </dgm:t>
    </dgm:pt>
    <dgm:pt modelId="{9E9E32A4-9441-48F2-8612-A1E309B78321}">
      <dgm:prSet phldrT="[Texte]"/>
      <dgm:spPr/>
      <dgm:t>
        <a:bodyPr/>
        <a:lstStyle/>
        <a:p>
          <a:r>
            <a:rPr lang="fr-FR" dirty="0" smtClean="0"/>
            <a:t>- Système  onusien, américain (plus dense), européen (assez complexe), africain avec  la charte africaine des DH du 27/06/ 1981  de protection des droits de l’homme </a:t>
          </a:r>
          <a:endParaRPr lang="fr-FR" dirty="0"/>
        </a:p>
      </dgm:t>
    </dgm:pt>
    <dgm:pt modelId="{75207342-B5C0-438D-AFCF-83BAE421C415}" type="parTrans" cxnId="{F4CEFFD4-511F-4ACE-AEBB-05D202BAA8D3}">
      <dgm:prSet/>
      <dgm:spPr/>
      <dgm:t>
        <a:bodyPr/>
        <a:lstStyle/>
        <a:p>
          <a:endParaRPr lang="fr-FR"/>
        </a:p>
      </dgm:t>
    </dgm:pt>
    <dgm:pt modelId="{B3D5F1B8-5CD1-4006-AF63-1B04729CBDAB}" type="sibTrans" cxnId="{F4CEFFD4-511F-4ACE-AEBB-05D202BAA8D3}">
      <dgm:prSet/>
      <dgm:spPr/>
      <dgm:t>
        <a:bodyPr/>
        <a:lstStyle/>
        <a:p>
          <a:endParaRPr lang="fr-FR"/>
        </a:p>
      </dgm:t>
    </dgm:pt>
    <dgm:pt modelId="{09AA682F-F448-40C2-B6E1-C03B55F81EE8}">
      <dgm:prSet phldrT="[Texte]"/>
      <dgm:spPr/>
      <dgm:t>
        <a:bodyPr/>
        <a:lstStyle/>
        <a:p>
          <a:r>
            <a:rPr lang="fr-FR" dirty="0" smtClean="0"/>
            <a:t>Art.26 de la Déclaration des Nations Unies sur le droit des  peuples autochtones qui consacre leur droit à disposer des ressources de leurs territoires</a:t>
          </a:r>
        </a:p>
        <a:p>
          <a:r>
            <a:rPr lang="fr-FR" dirty="0" smtClean="0"/>
            <a:t>- Droits fonciers </a:t>
          </a:r>
          <a:endParaRPr lang="fr-FR" dirty="0"/>
        </a:p>
      </dgm:t>
    </dgm:pt>
    <dgm:pt modelId="{DB965A85-B0D7-417C-B880-91EE7D608A03}" type="parTrans" cxnId="{E2234B52-2571-4965-A4D0-060A3AFD1617}">
      <dgm:prSet/>
      <dgm:spPr/>
      <dgm:t>
        <a:bodyPr/>
        <a:lstStyle/>
        <a:p>
          <a:endParaRPr lang="fr-FR"/>
        </a:p>
      </dgm:t>
    </dgm:pt>
    <dgm:pt modelId="{E690228D-9266-432A-8B21-61CF6E4F40A5}" type="sibTrans" cxnId="{E2234B52-2571-4965-A4D0-060A3AFD1617}">
      <dgm:prSet/>
      <dgm:spPr/>
      <dgm:t>
        <a:bodyPr/>
        <a:lstStyle/>
        <a:p>
          <a:endParaRPr lang="fr-FR"/>
        </a:p>
      </dgm:t>
    </dgm:pt>
    <dgm:pt modelId="{AC71619A-A10E-42ED-AD2D-02C139467537}">
      <dgm:prSet phldrT="[Texte]"/>
      <dgm:spPr/>
      <dgm:t>
        <a:bodyPr/>
        <a:lstStyle/>
        <a:p>
          <a:r>
            <a:rPr lang="fr-FR" dirty="0" smtClean="0"/>
            <a:t>Exemple de l’eau comme Conseil économique et social, 2003, Observation générale n°15 du comité des droits économiques, sociaux et culturels + PIDESC+ CDH en 2010: </a:t>
          </a:r>
          <a:endParaRPr lang="fr-FR" dirty="0"/>
        </a:p>
      </dgm:t>
    </dgm:pt>
    <dgm:pt modelId="{BD2F4C3C-345E-49F4-AAA8-E12D447F32B4}" type="parTrans" cxnId="{3450D696-A8F0-41FF-BE99-6A8BCE100F8D}">
      <dgm:prSet/>
      <dgm:spPr/>
      <dgm:t>
        <a:bodyPr/>
        <a:lstStyle/>
        <a:p>
          <a:endParaRPr lang="fr-FR"/>
        </a:p>
      </dgm:t>
    </dgm:pt>
    <dgm:pt modelId="{C295BBF8-ACBB-49D6-A08E-6FF3F9B525FA}" type="sibTrans" cxnId="{3450D696-A8F0-41FF-BE99-6A8BCE100F8D}">
      <dgm:prSet/>
      <dgm:spPr/>
      <dgm:t>
        <a:bodyPr/>
        <a:lstStyle/>
        <a:p>
          <a:endParaRPr lang="fr-FR"/>
        </a:p>
      </dgm:t>
    </dgm:pt>
    <dgm:pt modelId="{22BEA430-38F9-4B3F-B784-DFCF3EC51EF1}" type="pres">
      <dgm:prSet presAssocID="{94FDD8A9-C7B4-4C38-A8E3-E1B9CDCB63ED}" presName="Name0" presStyleCnt="0">
        <dgm:presLayoutVars>
          <dgm:dir/>
          <dgm:resizeHandles/>
        </dgm:presLayoutVars>
      </dgm:prSet>
      <dgm:spPr/>
    </dgm:pt>
    <dgm:pt modelId="{66B3110E-EC17-4C87-87D0-A97EAA0CDD28}" type="pres">
      <dgm:prSet presAssocID="{C46DAE9C-CEF8-4807-92AA-0953CBF972DD}" presName="compNode" presStyleCnt="0"/>
      <dgm:spPr/>
    </dgm:pt>
    <dgm:pt modelId="{5A4A83C6-BF54-4A38-B51D-C2EAF2DCD9D0}" type="pres">
      <dgm:prSet presAssocID="{C46DAE9C-CEF8-4807-92AA-0953CBF972DD}" presName="dummyConnPt" presStyleCnt="0"/>
      <dgm:spPr/>
    </dgm:pt>
    <dgm:pt modelId="{C0C2C123-B0EE-49B9-8C2D-A40020436022}" type="pres">
      <dgm:prSet presAssocID="{C46DAE9C-CEF8-4807-92AA-0953CBF972DD}" presName="node" presStyleLbl="node1" presStyleIdx="0" presStyleCnt="9">
        <dgm:presLayoutVars>
          <dgm:bulletEnabled val="1"/>
        </dgm:presLayoutVars>
      </dgm:prSet>
      <dgm:spPr/>
    </dgm:pt>
    <dgm:pt modelId="{ECC9FA36-9F81-415D-8EEE-30FDF8D0D5F3}" type="pres">
      <dgm:prSet presAssocID="{A8A10E2B-B056-4142-AAB5-40CFC369C210}" presName="sibTrans" presStyleLbl="bgSibTrans2D1" presStyleIdx="0" presStyleCnt="8"/>
      <dgm:spPr/>
    </dgm:pt>
    <dgm:pt modelId="{F58A0FE2-645D-4FCF-BB02-39A64345E2D9}" type="pres">
      <dgm:prSet presAssocID="{385BA594-DCAE-4116-934E-91C3B93FF7D2}" presName="compNode" presStyleCnt="0"/>
      <dgm:spPr/>
    </dgm:pt>
    <dgm:pt modelId="{F8CCA31B-6FBB-4E22-B179-00EF9811099C}" type="pres">
      <dgm:prSet presAssocID="{385BA594-DCAE-4116-934E-91C3B93FF7D2}" presName="dummyConnPt" presStyleCnt="0"/>
      <dgm:spPr/>
    </dgm:pt>
    <dgm:pt modelId="{52B2E091-C4B8-48C5-B751-1C4D73990B4A}" type="pres">
      <dgm:prSet presAssocID="{385BA594-DCAE-4116-934E-91C3B93FF7D2}" presName="node" presStyleLbl="node1" presStyleIdx="1" presStyleCnt="9">
        <dgm:presLayoutVars>
          <dgm:bulletEnabled val="1"/>
        </dgm:presLayoutVars>
      </dgm:prSet>
      <dgm:spPr/>
    </dgm:pt>
    <dgm:pt modelId="{1F4C8D76-E414-4010-BA64-6BA151A13C61}" type="pres">
      <dgm:prSet presAssocID="{31AF6C4F-5F64-4587-911B-99261E4C137F}" presName="sibTrans" presStyleLbl="bgSibTrans2D1" presStyleIdx="1" presStyleCnt="8"/>
      <dgm:spPr/>
    </dgm:pt>
    <dgm:pt modelId="{3318D304-352B-4CEB-A220-EA25DBB98B3B}" type="pres">
      <dgm:prSet presAssocID="{A10173BE-B3BD-4BED-A92F-E411B9A42BEF}" presName="compNode" presStyleCnt="0"/>
      <dgm:spPr/>
    </dgm:pt>
    <dgm:pt modelId="{571358B5-2517-43C4-81EC-24E53E727F09}" type="pres">
      <dgm:prSet presAssocID="{A10173BE-B3BD-4BED-A92F-E411B9A42BEF}" presName="dummyConnPt" presStyleCnt="0"/>
      <dgm:spPr/>
    </dgm:pt>
    <dgm:pt modelId="{0FF70E97-2302-410C-B098-06B78870D7C1}" type="pres">
      <dgm:prSet presAssocID="{A10173BE-B3BD-4BED-A92F-E411B9A42BEF}" presName="node" presStyleLbl="node1" presStyleIdx="2" presStyleCnt="9">
        <dgm:presLayoutVars>
          <dgm:bulletEnabled val="1"/>
        </dgm:presLayoutVars>
      </dgm:prSet>
      <dgm:spPr/>
    </dgm:pt>
    <dgm:pt modelId="{C39E7916-7530-4DC3-AA6A-21FEAECECDE5}" type="pres">
      <dgm:prSet presAssocID="{5560D614-7061-4810-AD28-6CC31B87ABD1}" presName="sibTrans" presStyleLbl="bgSibTrans2D1" presStyleIdx="2" presStyleCnt="8"/>
      <dgm:spPr/>
    </dgm:pt>
    <dgm:pt modelId="{67686485-0AFF-4B55-BF42-7BC1A2C84674}" type="pres">
      <dgm:prSet presAssocID="{0A06363B-4495-491D-ABDD-CA3E3EC367AD}" presName="compNode" presStyleCnt="0"/>
      <dgm:spPr/>
    </dgm:pt>
    <dgm:pt modelId="{057D82C4-133A-4889-97FE-325D475FBC4C}" type="pres">
      <dgm:prSet presAssocID="{0A06363B-4495-491D-ABDD-CA3E3EC367AD}" presName="dummyConnPt" presStyleCnt="0"/>
      <dgm:spPr/>
    </dgm:pt>
    <dgm:pt modelId="{4C28D7F9-4D64-4163-A4D2-63C095D38265}" type="pres">
      <dgm:prSet presAssocID="{0A06363B-4495-491D-ABDD-CA3E3EC367AD}" presName="node" presStyleLbl="node1" presStyleIdx="3" presStyleCnt="9">
        <dgm:presLayoutVars>
          <dgm:bulletEnabled val="1"/>
        </dgm:presLayoutVars>
      </dgm:prSet>
      <dgm:spPr/>
    </dgm:pt>
    <dgm:pt modelId="{ED9BB66F-CB29-43B6-AB00-14AE0835F465}" type="pres">
      <dgm:prSet presAssocID="{17814E54-5C7B-4B10-A0AF-35FB42418E24}" presName="sibTrans" presStyleLbl="bgSibTrans2D1" presStyleIdx="3" presStyleCnt="8"/>
      <dgm:spPr/>
    </dgm:pt>
    <dgm:pt modelId="{6A5BA789-5F5C-4AC8-8439-27BE40A12236}" type="pres">
      <dgm:prSet presAssocID="{CFEF3019-E033-4E45-BA76-E7679EF809AB}" presName="compNode" presStyleCnt="0"/>
      <dgm:spPr/>
    </dgm:pt>
    <dgm:pt modelId="{F74F15CE-3602-4722-A444-87A515E0C800}" type="pres">
      <dgm:prSet presAssocID="{CFEF3019-E033-4E45-BA76-E7679EF809AB}" presName="dummyConnPt" presStyleCnt="0"/>
      <dgm:spPr/>
    </dgm:pt>
    <dgm:pt modelId="{595F4DB9-20E9-4D55-B8DF-43C0A387A12C}" type="pres">
      <dgm:prSet presAssocID="{CFEF3019-E033-4E45-BA76-E7679EF809A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A47A76-5759-427D-B995-956883CD5F7A}" type="pres">
      <dgm:prSet presAssocID="{17BD288E-5567-4480-B98B-F3C69D11DFF5}" presName="sibTrans" presStyleLbl="bgSibTrans2D1" presStyleIdx="4" presStyleCnt="8"/>
      <dgm:spPr/>
    </dgm:pt>
    <dgm:pt modelId="{882BC3A7-5C73-40C4-BCC3-7A710065F6C4}" type="pres">
      <dgm:prSet presAssocID="{2B4B41A8-1A2B-4070-AD51-843A602EE815}" presName="compNode" presStyleCnt="0"/>
      <dgm:spPr/>
    </dgm:pt>
    <dgm:pt modelId="{B72F1BE2-D1B0-4348-917C-DEB937044C71}" type="pres">
      <dgm:prSet presAssocID="{2B4B41A8-1A2B-4070-AD51-843A602EE815}" presName="dummyConnPt" presStyleCnt="0"/>
      <dgm:spPr/>
    </dgm:pt>
    <dgm:pt modelId="{4ECE5A0F-74A4-424D-9C9B-10E62E1772BD}" type="pres">
      <dgm:prSet presAssocID="{2B4B41A8-1A2B-4070-AD51-843A602EE81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93D10-BFA5-4A78-95D3-9988D6BCA461}" type="pres">
      <dgm:prSet presAssocID="{AA52EC23-6664-4712-B093-B0A1753C3C03}" presName="sibTrans" presStyleLbl="bgSibTrans2D1" presStyleIdx="5" presStyleCnt="8"/>
      <dgm:spPr/>
    </dgm:pt>
    <dgm:pt modelId="{3E157EEE-FADE-42BD-82A7-609C03319CBF}" type="pres">
      <dgm:prSet presAssocID="{9E9E32A4-9441-48F2-8612-A1E309B78321}" presName="compNode" presStyleCnt="0"/>
      <dgm:spPr/>
    </dgm:pt>
    <dgm:pt modelId="{63807667-4CDC-4119-A5CF-053385732B4D}" type="pres">
      <dgm:prSet presAssocID="{9E9E32A4-9441-48F2-8612-A1E309B78321}" presName="dummyConnPt" presStyleCnt="0"/>
      <dgm:spPr/>
    </dgm:pt>
    <dgm:pt modelId="{E324C6E7-B0BB-4806-9631-EB26B2084759}" type="pres">
      <dgm:prSet presAssocID="{9E9E32A4-9441-48F2-8612-A1E309B7832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C69CCF-E450-40E1-B8F7-513008927BED}" type="pres">
      <dgm:prSet presAssocID="{B3D5F1B8-5CD1-4006-AF63-1B04729CBDAB}" presName="sibTrans" presStyleLbl="bgSibTrans2D1" presStyleIdx="6" presStyleCnt="8"/>
      <dgm:spPr/>
    </dgm:pt>
    <dgm:pt modelId="{3E313175-83EC-4B3D-A5E4-C44C562A0592}" type="pres">
      <dgm:prSet presAssocID="{09AA682F-F448-40C2-B6E1-C03B55F81EE8}" presName="compNode" presStyleCnt="0"/>
      <dgm:spPr/>
    </dgm:pt>
    <dgm:pt modelId="{99B72D70-FD96-4D1C-BB1E-33D858E72A4D}" type="pres">
      <dgm:prSet presAssocID="{09AA682F-F448-40C2-B6E1-C03B55F81EE8}" presName="dummyConnPt" presStyleCnt="0"/>
      <dgm:spPr/>
    </dgm:pt>
    <dgm:pt modelId="{DD4DB17D-D101-41DB-8BBF-D3AD7D553C7D}" type="pres">
      <dgm:prSet presAssocID="{09AA682F-F448-40C2-B6E1-C03B55F81EE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F4872B-67B3-42FC-A411-8494D758DE0B}" type="pres">
      <dgm:prSet presAssocID="{E690228D-9266-432A-8B21-61CF6E4F40A5}" presName="sibTrans" presStyleLbl="bgSibTrans2D1" presStyleIdx="7" presStyleCnt="8"/>
      <dgm:spPr/>
    </dgm:pt>
    <dgm:pt modelId="{1FDD9F67-D890-47A4-9B3E-B985F37D692B}" type="pres">
      <dgm:prSet presAssocID="{AC71619A-A10E-42ED-AD2D-02C139467537}" presName="compNode" presStyleCnt="0"/>
      <dgm:spPr/>
    </dgm:pt>
    <dgm:pt modelId="{EA21953C-92EC-4FEC-B0DB-D819788B4188}" type="pres">
      <dgm:prSet presAssocID="{AC71619A-A10E-42ED-AD2D-02C139467537}" presName="dummyConnPt" presStyleCnt="0"/>
      <dgm:spPr/>
    </dgm:pt>
    <dgm:pt modelId="{106D8AD9-DE46-41F7-AFA4-FE39A5F4C262}" type="pres">
      <dgm:prSet presAssocID="{AC71619A-A10E-42ED-AD2D-02C13946753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FACD6D-CA6C-4ED5-8413-1E5713F2CFEE}" type="presOf" srcId="{AC71619A-A10E-42ED-AD2D-02C139467537}" destId="{106D8AD9-DE46-41F7-AFA4-FE39A5F4C262}" srcOrd="0" destOrd="0" presId="urn:microsoft.com/office/officeart/2005/8/layout/bProcess4"/>
    <dgm:cxn modelId="{4F6F5138-3B3A-4E44-B7EA-A87E8F132D2B}" srcId="{94FDD8A9-C7B4-4C38-A8E3-E1B9CDCB63ED}" destId="{385BA594-DCAE-4116-934E-91C3B93FF7D2}" srcOrd="1" destOrd="0" parTransId="{416D36DC-97FF-4049-B7C1-3BD0104E0D94}" sibTransId="{31AF6C4F-5F64-4587-911B-99261E4C137F}"/>
    <dgm:cxn modelId="{3658D8F6-7F95-4E64-B805-A5A1FB94CEB0}" srcId="{94FDD8A9-C7B4-4C38-A8E3-E1B9CDCB63ED}" destId="{2B4B41A8-1A2B-4070-AD51-843A602EE815}" srcOrd="5" destOrd="0" parTransId="{28CDECB8-D1FC-435A-B89E-5C5323A98E3B}" sibTransId="{AA52EC23-6664-4712-B093-B0A1753C3C03}"/>
    <dgm:cxn modelId="{70E28219-F01B-4152-A161-1093DF6E1680}" srcId="{94FDD8A9-C7B4-4C38-A8E3-E1B9CDCB63ED}" destId="{C46DAE9C-CEF8-4807-92AA-0953CBF972DD}" srcOrd="0" destOrd="0" parTransId="{7451B5CF-01DA-4D46-B74A-1ED51664CBFC}" sibTransId="{A8A10E2B-B056-4142-AAB5-40CFC369C210}"/>
    <dgm:cxn modelId="{541042D0-B1E1-4A77-9F7F-BFF1566D5506}" type="presOf" srcId="{5560D614-7061-4810-AD28-6CC31B87ABD1}" destId="{C39E7916-7530-4DC3-AA6A-21FEAECECDE5}" srcOrd="0" destOrd="0" presId="urn:microsoft.com/office/officeart/2005/8/layout/bProcess4"/>
    <dgm:cxn modelId="{F4FB195C-6383-47FF-948E-CED13CD58921}" srcId="{94FDD8A9-C7B4-4C38-A8E3-E1B9CDCB63ED}" destId="{CFEF3019-E033-4E45-BA76-E7679EF809AB}" srcOrd="4" destOrd="0" parTransId="{89BBD578-8552-42A3-BE56-05CAC2F6C51D}" sibTransId="{17BD288E-5567-4480-B98B-F3C69D11DFF5}"/>
    <dgm:cxn modelId="{AE44AAAB-0AD8-40C6-B427-8662F419C70D}" type="presOf" srcId="{17814E54-5C7B-4B10-A0AF-35FB42418E24}" destId="{ED9BB66F-CB29-43B6-AB00-14AE0835F465}" srcOrd="0" destOrd="0" presId="urn:microsoft.com/office/officeart/2005/8/layout/bProcess4"/>
    <dgm:cxn modelId="{EA35EA5B-B2DB-4432-AAB0-B60A61B1609A}" srcId="{94FDD8A9-C7B4-4C38-A8E3-E1B9CDCB63ED}" destId="{0A06363B-4495-491D-ABDD-CA3E3EC367AD}" srcOrd="3" destOrd="0" parTransId="{20934D0E-1C41-4607-A9AA-2A57E091E224}" sibTransId="{17814E54-5C7B-4B10-A0AF-35FB42418E24}"/>
    <dgm:cxn modelId="{F4CEFFD4-511F-4ACE-AEBB-05D202BAA8D3}" srcId="{94FDD8A9-C7B4-4C38-A8E3-E1B9CDCB63ED}" destId="{9E9E32A4-9441-48F2-8612-A1E309B78321}" srcOrd="6" destOrd="0" parTransId="{75207342-B5C0-438D-AFCF-83BAE421C415}" sibTransId="{B3D5F1B8-5CD1-4006-AF63-1B04729CBDAB}"/>
    <dgm:cxn modelId="{D0C28D47-6A15-49C6-970C-126BB8DAACA4}" type="presOf" srcId="{A8A10E2B-B056-4142-AAB5-40CFC369C210}" destId="{ECC9FA36-9F81-415D-8EEE-30FDF8D0D5F3}" srcOrd="0" destOrd="0" presId="urn:microsoft.com/office/officeart/2005/8/layout/bProcess4"/>
    <dgm:cxn modelId="{D0EFDDBC-8A1B-4727-A809-95787998F9D1}" type="presOf" srcId="{31AF6C4F-5F64-4587-911B-99261E4C137F}" destId="{1F4C8D76-E414-4010-BA64-6BA151A13C61}" srcOrd="0" destOrd="0" presId="urn:microsoft.com/office/officeart/2005/8/layout/bProcess4"/>
    <dgm:cxn modelId="{C3945F20-9AF1-447C-9BA9-54B8EDCA74DF}" type="presOf" srcId="{A10173BE-B3BD-4BED-A92F-E411B9A42BEF}" destId="{0FF70E97-2302-410C-B098-06B78870D7C1}" srcOrd="0" destOrd="0" presId="urn:microsoft.com/office/officeart/2005/8/layout/bProcess4"/>
    <dgm:cxn modelId="{3450D696-A8F0-41FF-BE99-6A8BCE100F8D}" srcId="{94FDD8A9-C7B4-4C38-A8E3-E1B9CDCB63ED}" destId="{AC71619A-A10E-42ED-AD2D-02C139467537}" srcOrd="8" destOrd="0" parTransId="{BD2F4C3C-345E-49F4-AAA8-E12D447F32B4}" sibTransId="{C295BBF8-ACBB-49D6-A08E-6FF3F9B525FA}"/>
    <dgm:cxn modelId="{BCF6722A-EB38-44E8-A465-429C54B0F4D6}" type="presOf" srcId="{0A06363B-4495-491D-ABDD-CA3E3EC367AD}" destId="{4C28D7F9-4D64-4163-A4D2-63C095D38265}" srcOrd="0" destOrd="0" presId="urn:microsoft.com/office/officeart/2005/8/layout/bProcess4"/>
    <dgm:cxn modelId="{CBA1C721-6E45-4500-A83F-A600FCACDB8E}" type="presOf" srcId="{CFEF3019-E033-4E45-BA76-E7679EF809AB}" destId="{595F4DB9-20E9-4D55-B8DF-43C0A387A12C}" srcOrd="0" destOrd="0" presId="urn:microsoft.com/office/officeart/2005/8/layout/bProcess4"/>
    <dgm:cxn modelId="{E2234B52-2571-4965-A4D0-060A3AFD1617}" srcId="{94FDD8A9-C7B4-4C38-A8E3-E1B9CDCB63ED}" destId="{09AA682F-F448-40C2-B6E1-C03B55F81EE8}" srcOrd="7" destOrd="0" parTransId="{DB965A85-B0D7-417C-B880-91EE7D608A03}" sibTransId="{E690228D-9266-432A-8B21-61CF6E4F40A5}"/>
    <dgm:cxn modelId="{D523A868-ABE4-4C5D-BB51-3B5172D9B98E}" type="presOf" srcId="{09AA682F-F448-40C2-B6E1-C03B55F81EE8}" destId="{DD4DB17D-D101-41DB-8BBF-D3AD7D553C7D}" srcOrd="0" destOrd="0" presId="urn:microsoft.com/office/officeart/2005/8/layout/bProcess4"/>
    <dgm:cxn modelId="{853AF9CA-9CB2-4B92-AE98-13796169700A}" type="presOf" srcId="{E690228D-9266-432A-8B21-61CF6E4F40A5}" destId="{30F4872B-67B3-42FC-A411-8494D758DE0B}" srcOrd="0" destOrd="0" presId="urn:microsoft.com/office/officeart/2005/8/layout/bProcess4"/>
    <dgm:cxn modelId="{5F2900AD-F8AF-4C3F-829D-91E0E1A17A3C}" type="presOf" srcId="{2B4B41A8-1A2B-4070-AD51-843A602EE815}" destId="{4ECE5A0F-74A4-424D-9C9B-10E62E1772BD}" srcOrd="0" destOrd="0" presId="urn:microsoft.com/office/officeart/2005/8/layout/bProcess4"/>
    <dgm:cxn modelId="{343DB436-63CC-464E-A476-3CDD695EDDA0}" type="presOf" srcId="{9E9E32A4-9441-48F2-8612-A1E309B78321}" destId="{E324C6E7-B0BB-4806-9631-EB26B2084759}" srcOrd="0" destOrd="0" presId="urn:microsoft.com/office/officeart/2005/8/layout/bProcess4"/>
    <dgm:cxn modelId="{B05777A5-A658-4FE4-948C-F8E6B9429EAF}" type="presOf" srcId="{C46DAE9C-CEF8-4807-92AA-0953CBF972DD}" destId="{C0C2C123-B0EE-49B9-8C2D-A40020436022}" srcOrd="0" destOrd="0" presId="urn:microsoft.com/office/officeart/2005/8/layout/bProcess4"/>
    <dgm:cxn modelId="{8422AEE3-F70F-4B04-869B-CD1C1006DF05}" type="presOf" srcId="{94FDD8A9-C7B4-4C38-A8E3-E1B9CDCB63ED}" destId="{22BEA430-38F9-4B3F-B784-DFCF3EC51EF1}" srcOrd="0" destOrd="0" presId="urn:microsoft.com/office/officeart/2005/8/layout/bProcess4"/>
    <dgm:cxn modelId="{E0843B29-BE9A-46B3-8CFF-279849692A03}" srcId="{94FDD8A9-C7B4-4C38-A8E3-E1B9CDCB63ED}" destId="{A10173BE-B3BD-4BED-A92F-E411B9A42BEF}" srcOrd="2" destOrd="0" parTransId="{D98A4EE6-6A4E-40D5-B9E2-383D0220DEE4}" sibTransId="{5560D614-7061-4810-AD28-6CC31B87ABD1}"/>
    <dgm:cxn modelId="{8BD171DB-DB23-4977-A06F-8D6CF6449E35}" type="presOf" srcId="{385BA594-DCAE-4116-934E-91C3B93FF7D2}" destId="{52B2E091-C4B8-48C5-B751-1C4D73990B4A}" srcOrd="0" destOrd="0" presId="urn:microsoft.com/office/officeart/2005/8/layout/bProcess4"/>
    <dgm:cxn modelId="{3D337124-2253-4CF1-A9F7-06A93EDFFB68}" type="presOf" srcId="{B3D5F1B8-5CD1-4006-AF63-1B04729CBDAB}" destId="{61C69CCF-E450-40E1-B8F7-513008927BED}" srcOrd="0" destOrd="0" presId="urn:microsoft.com/office/officeart/2005/8/layout/bProcess4"/>
    <dgm:cxn modelId="{22C4F715-A00D-41B8-830C-E352F62CE2B1}" type="presOf" srcId="{AA52EC23-6664-4712-B093-B0A1753C3C03}" destId="{AD993D10-BFA5-4A78-95D3-9988D6BCA461}" srcOrd="0" destOrd="0" presId="urn:microsoft.com/office/officeart/2005/8/layout/bProcess4"/>
    <dgm:cxn modelId="{3DAED22B-8D7A-4E68-8799-8B08920AA594}" type="presOf" srcId="{17BD288E-5567-4480-B98B-F3C69D11DFF5}" destId="{35A47A76-5759-427D-B995-956883CD5F7A}" srcOrd="0" destOrd="0" presId="urn:microsoft.com/office/officeart/2005/8/layout/bProcess4"/>
    <dgm:cxn modelId="{5CACC15C-810C-4B01-A778-EF0F4D9C1F10}" type="presParOf" srcId="{22BEA430-38F9-4B3F-B784-DFCF3EC51EF1}" destId="{66B3110E-EC17-4C87-87D0-A97EAA0CDD28}" srcOrd="0" destOrd="0" presId="urn:microsoft.com/office/officeart/2005/8/layout/bProcess4"/>
    <dgm:cxn modelId="{D9301822-5646-4449-9B8C-C3BF813E9D8F}" type="presParOf" srcId="{66B3110E-EC17-4C87-87D0-A97EAA0CDD28}" destId="{5A4A83C6-BF54-4A38-B51D-C2EAF2DCD9D0}" srcOrd="0" destOrd="0" presId="urn:microsoft.com/office/officeart/2005/8/layout/bProcess4"/>
    <dgm:cxn modelId="{31D618B2-8313-46D0-BCF7-765512C0EE2B}" type="presParOf" srcId="{66B3110E-EC17-4C87-87D0-A97EAA0CDD28}" destId="{C0C2C123-B0EE-49B9-8C2D-A40020436022}" srcOrd="1" destOrd="0" presId="urn:microsoft.com/office/officeart/2005/8/layout/bProcess4"/>
    <dgm:cxn modelId="{3D4D4A74-7953-4AFE-B477-AF3AC6ABCAF3}" type="presParOf" srcId="{22BEA430-38F9-4B3F-B784-DFCF3EC51EF1}" destId="{ECC9FA36-9F81-415D-8EEE-30FDF8D0D5F3}" srcOrd="1" destOrd="0" presId="urn:microsoft.com/office/officeart/2005/8/layout/bProcess4"/>
    <dgm:cxn modelId="{EFBDEF32-4908-4409-8FDC-5FE03F23C227}" type="presParOf" srcId="{22BEA430-38F9-4B3F-B784-DFCF3EC51EF1}" destId="{F58A0FE2-645D-4FCF-BB02-39A64345E2D9}" srcOrd="2" destOrd="0" presId="urn:microsoft.com/office/officeart/2005/8/layout/bProcess4"/>
    <dgm:cxn modelId="{407344A6-EB3E-4590-BDFD-34E2BB264E54}" type="presParOf" srcId="{F58A0FE2-645D-4FCF-BB02-39A64345E2D9}" destId="{F8CCA31B-6FBB-4E22-B179-00EF9811099C}" srcOrd="0" destOrd="0" presId="urn:microsoft.com/office/officeart/2005/8/layout/bProcess4"/>
    <dgm:cxn modelId="{38EA278F-6A7E-4328-AD99-944499E7C0D1}" type="presParOf" srcId="{F58A0FE2-645D-4FCF-BB02-39A64345E2D9}" destId="{52B2E091-C4B8-48C5-B751-1C4D73990B4A}" srcOrd="1" destOrd="0" presId="urn:microsoft.com/office/officeart/2005/8/layout/bProcess4"/>
    <dgm:cxn modelId="{EB81C771-E32A-4ADF-B937-670AFD5DFE30}" type="presParOf" srcId="{22BEA430-38F9-4B3F-B784-DFCF3EC51EF1}" destId="{1F4C8D76-E414-4010-BA64-6BA151A13C61}" srcOrd="3" destOrd="0" presId="urn:microsoft.com/office/officeart/2005/8/layout/bProcess4"/>
    <dgm:cxn modelId="{65B61490-A52E-4A7C-AF4D-CF7F52350578}" type="presParOf" srcId="{22BEA430-38F9-4B3F-B784-DFCF3EC51EF1}" destId="{3318D304-352B-4CEB-A220-EA25DBB98B3B}" srcOrd="4" destOrd="0" presId="urn:microsoft.com/office/officeart/2005/8/layout/bProcess4"/>
    <dgm:cxn modelId="{10D61B76-4567-479D-B41F-B5A11D001FEE}" type="presParOf" srcId="{3318D304-352B-4CEB-A220-EA25DBB98B3B}" destId="{571358B5-2517-43C4-81EC-24E53E727F09}" srcOrd="0" destOrd="0" presId="urn:microsoft.com/office/officeart/2005/8/layout/bProcess4"/>
    <dgm:cxn modelId="{61F0C349-27F6-4853-AEE4-541D2E1DE634}" type="presParOf" srcId="{3318D304-352B-4CEB-A220-EA25DBB98B3B}" destId="{0FF70E97-2302-410C-B098-06B78870D7C1}" srcOrd="1" destOrd="0" presId="urn:microsoft.com/office/officeart/2005/8/layout/bProcess4"/>
    <dgm:cxn modelId="{0866906B-834C-454F-9AD8-51A214C0EE5A}" type="presParOf" srcId="{22BEA430-38F9-4B3F-B784-DFCF3EC51EF1}" destId="{C39E7916-7530-4DC3-AA6A-21FEAECECDE5}" srcOrd="5" destOrd="0" presId="urn:microsoft.com/office/officeart/2005/8/layout/bProcess4"/>
    <dgm:cxn modelId="{7EF64C81-780C-42A6-82F2-899697F1D869}" type="presParOf" srcId="{22BEA430-38F9-4B3F-B784-DFCF3EC51EF1}" destId="{67686485-0AFF-4B55-BF42-7BC1A2C84674}" srcOrd="6" destOrd="0" presId="urn:microsoft.com/office/officeart/2005/8/layout/bProcess4"/>
    <dgm:cxn modelId="{0FDDAC69-42B0-4E3A-9EED-BC410BC83342}" type="presParOf" srcId="{67686485-0AFF-4B55-BF42-7BC1A2C84674}" destId="{057D82C4-133A-4889-97FE-325D475FBC4C}" srcOrd="0" destOrd="0" presId="urn:microsoft.com/office/officeart/2005/8/layout/bProcess4"/>
    <dgm:cxn modelId="{1ECE6029-32B0-4DE6-B3C5-BEDEF3BC4A22}" type="presParOf" srcId="{67686485-0AFF-4B55-BF42-7BC1A2C84674}" destId="{4C28D7F9-4D64-4163-A4D2-63C095D38265}" srcOrd="1" destOrd="0" presId="urn:microsoft.com/office/officeart/2005/8/layout/bProcess4"/>
    <dgm:cxn modelId="{E30DFBC6-EF5B-4EFE-86C3-9F511A1F85D2}" type="presParOf" srcId="{22BEA430-38F9-4B3F-B784-DFCF3EC51EF1}" destId="{ED9BB66F-CB29-43B6-AB00-14AE0835F465}" srcOrd="7" destOrd="0" presId="urn:microsoft.com/office/officeart/2005/8/layout/bProcess4"/>
    <dgm:cxn modelId="{B9224BF6-4D12-45C5-9CBA-240ED2945B60}" type="presParOf" srcId="{22BEA430-38F9-4B3F-B784-DFCF3EC51EF1}" destId="{6A5BA789-5F5C-4AC8-8439-27BE40A12236}" srcOrd="8" destOrd="0" presId="urn:microsoft.com/office/officeart/2005/8/layout/bProcess4"/>
    <dgm:cxn modelId="{C30CBD47-093A-450C-9D89-0321FBB6C7FC}" type="presParOf" srcId="{6A5BA789-5F5C-4AC8-8439-27BE40A12236}" destId="{F74F15CE-3602-4722-A444-87A515E0C800}" srcOrd="0" destOrd="0" presId="urn:microsoft.com/office/officeart/2005/8/layout/bProcess4"/>
    <dgm:cxn modelId="{CF6008B8-3F53-4271-9E5B-144C53931F92}" type="presParOf" srcId="{6A5BA789-5F5C-4AC8-8439-27BE40A12236}" destId="{595F4DB9-20E9-4D55-B8DF-43C0A387A12C}" srcOrd="1" destOrd="0" presId="urn:microsoft.com/office/officeart/2005/8/layout/bProcess4"/>
    <dgm:cxn modelId="{D957D0FB-5FCA-4719-9A6F-D661D1454C65}" type="presParOf" srcId="{22BEA430-38F9-4B3F-B784-DFCF3EC51EF1}" destId="{35A47A76-5759-427D-B995-956883CD5F7A}" srcOrd="9" destOrd="0" presId="urn:microsoft.com/office/officeart/2005/8/layout/bProcess4"/>
    <dgm:cxn modelId="{5D25CA9B-537E-40D2-ADA4-0B21F53ACAB9}" type="presParOf" srcId="{22BEA430-38F9-4B3F-B784-DFCF3EC51EF1}" destId="{882BC3A7-5C73-40C4-BCC3-7A710065F6C4}" srcOrd="10" destOrd="0" presId="urn:microsoft.com/office/officeart/2005/8/layout/bProcess4"/>
    <dgm:cxn modelId="{50A096BF-B5DC-4A8A-BE67-237FDE80E068}" type="presParOf" srcId="{882BC3A7-5C73-40C4-BCC3-7A710065F6C4}" destId="{B72F1BE2-D1B0-4348-917C-DEB937044C71}" srcOrd="0" destOrd="0" presId="urn:microsoft.com/office/officeart/2005/8/layout/bProcess4"/>
    <dgm:cxn modelId="{E7F4A77A-9C47-4AD5-8A23-F3B4DCC6D8C2}" type="presParOf" srcId="{882BC3A7-5C73-40C4-BCC3-7A710065F6C4}" destId="{4ECE5A0F-74A4-424D-9C9B-10E62E1772BD}" srcOrd="1" destOrd="0" presId="urn:microsoft.com/office/officeart/2005/8/layout/bProcess4"/>
    <dgm:cxn modelId="{953CFF09-EE73-48E9-95FA-2B09517838B6}" type="presParOf" srcId="{22BEA430-38F9-4B3F-B784-DFCF3EC51EF1}" destId="{AD993D10-BFA5-4A78-95D3-9988D6BCA461}" srcOrd="11" destOrd="0" presId="urn:microsoft.com/office/officeart/2005/8/layout/bProcess4"/>
    <dgm:cxn modelId="{33FA52DF-746F-40BC-97CE-84EFC4F72D1E}" type="presParOf" srcId="{22BEA430-38F9-4B3F-B784-DFCF3EC51EF1}" destId="{3E157EEE-FADE-42BD-82A7-609C03319CBF}" srcOrd="12" destOrd="0" presId="urn:microsoft.com/office/officeart/2005/8/layout/bProcess4"/>
    <dgm:cxn modelId="{FD75DC39-1C00-4C80-94E4-1821C40A896D}" type="presParOf" srcId="{3E157EEE-FADE-42BD-82A7-609C03319CBF}" destId="{63807667-4CDC-4119-A5CF-053385732B4D}" srcOrd="0" destOrd="0" presId="urn:microsoft.com/office/officeart/2005/8/layout/bProcess4"/>
    <dgm:cxn modelId="{9AC90A4B-1654-4521-97E5-0424538DA1C2}" type="presParOf" srcId="{3E157EEE-FADE-42BD-82A7-609C03319CBF}" destId="{E324C6E7-B0BB-4806-9631-EB26B2084759}" srcOrd="1" destOrd="0" presId="urn:microsoft.com/office/officeart/2005/8/layout/bProcess4"/>
    <dgm:cxn modelId="{3E2C291D-2E51-4D62-883D-67FDD7BEDD24}" type="presParOf" srcId="{22BEA430-38F9-4B3F-B784-DFCF3EC51EF1}" destId="{61C69CCF-E450-40E1-B8F7-513008927BED}" srcOrd="13" destOrd="0" presId="urn:microsoft.com/office/officeart/2005/8/layout/bProcess4"/>
    <dgm:cxn modelId="{D1B3ABE4-EEDF-446D-917C-09CB11EF33EC}" type="presParOf" srcId="{22BEA430-38F9-4B3F-B784-DFCF3EC51EF1}" destId="{3E313175-83EC-4B3D-A5E4-C44C562A0592}" srcOrd="14" destOrd="0" presId="urn:microsoft.com/office/officeart/2005/8/layout/bProcess4"/>
    <dgm:cxn modelId="{2C7D7624-9892-475D-9B14-A5A99D3417D8}" type="presParOf" srcId="{3E313175-83EC-4B3D-A5E4-C44C562A0592}" destId="{99B72D70-FD96-4D1C-BB1E-33D858E72A4D}" srcOrd="0" destOrd="0" presId="urn:microsoft.com/office/officeart/2005/8/layout/bProcess4"/>
    <dgm:cxn modelId="{F6AC29EF-E5EC-4A8F-9592-DCF93A965B7A}" type="presParOf" srcId="{3E313175-83EC-4B3D-A5E4-C44C562A0592}" destId="{DD4DB17D-D101-41DB-8BBF-D3AD7D553C7D}" srcOrd="1" destOrd="0" presId="urn:microsoft.com/office/officeart/2005/8/layout/bProcess4"/>
    <dgm:cxn modelId="{0204D675-9AB6-4E7E-B3CC-603671C10BE4}" type="presParOf" srcId="{22BEA430-38F9-4B3F-B784-DFCF3EC51EF1}" destId="{30F4872B-67B3-42FC-A411-8494D758DE0B}" srcOrd="15" destOrd="0" presId="urn:microsoft.com/office/officeart/2005/8/layout/bProcess4"/>
    <dgm:cxn modelId="{B497ED96-B8E7-4B76-8CC2-BFA781834552}" type="presParOf" srcId="{22BEA430-38F9-4B3F-B784-DFCF3EC51EF1}" destId="{1FDD9F67-D890-47A4-9B3E-B985F37D692B}" srcOrd="16" destOrd="0" presId="urn:microsoft.com/office/officeart/2005/8/layout/bProcess4"/>
    <dgm:cxn modelId="{58F69F65-5EEE-4F2F-8ACE-1FA823C23D73}" type="presParOf" srcId="{1FDD9F67-D890-47A4-9B3E-B985F37D692B}" destId="{EA21953C-92EC-4FEC-B0DB-D819788B4188}" srcOrd="0" destOrd="0" presId="urn:microsoft.com/office/officeart/2005/8/layout/bProcess4"/>
    <dgm:cxn modelId="{ABA649C4-2436-4BD6-A524-7B529330D1D5}" type="presParOf" srcId="{1FDD9F67-D890-47A4-9B3E-B985F37D692B}" destId="{106D8AD9-DE46-41F7-AFA4-FE39A5F4C26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FDD8A9-C7B4-4C38-A8E3-E1B9CDCB63E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BEA430-38F9-4B3F-B784-DFCF3EC51EF1}" type="pres">
      <dgm:prSet presAssocID="{94FDD8A9-C7B4-4C38-A8E3-E1B9CDCB63ED}" presName="Name0" presStyleCnt="0">
        <dgm:presLayoutVars>
          <dgm:dir/>
          <dgm:resizeHandles/>
        </dgm:presLayoutVars>
      </dgm:prSet>
      <dgm:spPr/>
    </dgm:pt>
  </dgm:ptLst>
  <dgm:cxnLst>
    <dgm:cxn modelId="{1B092E3B-2D21-41CF-BB9A-204EEC7B2338}" type="presOf" srcId="{94FDD8A9-C7B4-4C38-A8E3-E1B9CDCB63ED}" destId="{22BEA430-38F9-4B3F-B784-DFCF3EC51EF1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49ECC9-647C-448D-AC0D-F2D48B0CDC5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CED3D3-179A-434A-B468-CB29DB661311}">
      <dgm:prSet phldrT="[Texte]" custT="1"/>
      <dgm:spPr/>
      <dgm:t>
        <a:bodyPr/>
        <a:lstStyle/>
        <a:p>
          <a:r>
            <a:rPr lang="fr-FR" sz="1800" dirty="0" smtClean="0"/>
            <a:t>Droit économique:</a:t>
          </a:r>
        </a:p>
        <a:p>
          <a:r>
            <a:rPr lang="fr-FR" sz="1800" dirty="0" smtClean="0"/>
            <a:t>Droit des </a:t>
          </a:r>
          <a:r>
            <a:rPr lang="fr-FR" sz="1800" b="1" u="sng" dirty="0" smtClean="0"/>
            <a:t>peuples</a:t>
          </a:r>
          <a:r>
            <a:rPr lang="fr-FR" sz="1800" dirty="0" smtClean="0"/>
            <a:t> à l’autodétermination économique </a:t>
          </a:r>
          <a:endParaRPr lang="fr-FR" sz="1800" dirty="0"/>
        </a:p>
      </dgm:t>
    </dgm:pt>
    <dgm:pt modelId="{CCC72854-7F2F-4B9C-8A01-D0705D4854D3}" type="parTrans" cxnId="{05919B4C-C772-4C6E-AF4E-D82CEF38ABD7}">
      <dgm:prSet/>
      <dgm:spPr/>
      <dgm:t>
        <a:bodyPr/>
        <a:lstStyle/>
        <a:p>
          <a:endParaRPr lang="fr-FR"/>
        </a:p>
      </dgm:t>
    </dgm:pt>
    <dgm:pt modelId="{2F4DF143-5FF7-4443-8FB5-B517849C6CD6}" type="sibTrans" cxnId="{05919B4C-C772-4C6E-AF4E-D82CEF38ABD7}">
      <dgm:prSet/>
      <dgm:spPr/>
      <dgm:t>
        <a:bodyPr/>
        <a:lstStyle/>
        <a:p>
          <a:endParaRPr lang="fr-FR"/>
        </a:p>
      </dgm:t>
    </dgm:pt>
    <dgm:pt modelId="{1E8ECBD6-0922-424E-8EE8-345F984CE82B}">
      <dgm:prSet phldrT="[Texte]" custT="1"/>
      <dgm:spPr/>
      <dgm:t>
        <a:bodyPr/>
        <a:lstStyle/>
        <a:p>
          <a:r>
            <a:rPr lang="fr-FR" sz="2000" dirty="0" smtClean="0"/>
            <a:t>Principe de souveraineté des </a:t>
          </a:r>
          <a:r>
            <a:rPr lang="fr-FR" sz="2000" b="1" dirty="0" smtClean="0"/>
            <a:t>Etats </a:t>
          </a:r>
          <a:r>
            <a:rPr lang="fr-FR" sz="2000" dirty="0" smtClean="0"/>
            <a:t>sur leurs ressources naturelles </a:t>
          </a:r>
          <a:r>
            <a:rPr lang="fr-FR" sz="2000" u="sng" dirty="0" smtClean="0"/>
            <a:t>demeure réitéré.</a:t>
          </a:r>
          <a:endParaRPr lang="fr-FR" sz="2000" u="sng" dirty="0"/>
        </a:p>
      </dgm:t>
    </dgm:pt>
    <dgm:pt modelId="{1E7F3F38-A1F8-4CBB-99B6-414784BA077F}" type="parTrans" cxnId="{DC4D49A4-4C69-42D4-BA6A-3BE9FBA67458}">
      <dgm:prSet/>
      <dgm:spPr/>
      <dgm:t>
        <a:bodyPr/>
        <a:lstStyle/>
        <a:p>
          <a:endParaRPr lang="fr-FR"/>
        </a:p>
      </dgm:t>
    </dgm:pt>
    <dgm:pt modelId="{B028A17E-7386-4B79-B66D-9C725DA7DAB1}" type="sibTrans" cxnId="{DC4D49A4-4C69-42D4-BA6A-3BE9FBA67458}">
      <dgm:prSet/>
      <dgm:spPr/>
      <dgm:t>
        <a:bodyPr/>
        <a:lstStyle/>
        <a:p>
          <a:endParaRPr lang="fr-FR"/>
        </a:p>
      </dgm:t>
    </dgm:pt>
    <dgm:pt modelId="{B281FFD2-C772-4517-863E-76C40C110F3C}">
      <dgm:prSet phldrT="[Texte]" custT="1"/>
      <dgm:spPr/>
      <dgm:t>
        <a:bodyPr/>
        <a:lstStyle/>
        <a:p>
          <a:r>
            <a:rPr lang="fr-FR" sz="2000" dirty="0" smtClean="0"/>
            <a:t>Etats </a:t>
          </a:r>
          <a:r>
            <a:rPr lang="fr-FR" sz="2000" b="1" dirty="0" smtClean="0"/>
            <a:t>créanciers</a:t>
          </a:r>
          <a:r>
            <a:rPr lang="fr-FR" sz="2000" dirty="0" smtClean="0"/>
            <a:t> de la bonne gestion des ressources naturelles: pleins pouvoirs pour l’exercice de la souveraineté, </a:t>
          </a:r>
          <a:r>
            <a:rPr lang="fr-FR" sz="2000" b="1" u="sng" dirty="0" smtClean="0"/>
            <a:t>mais </a:t>
          </a:r>
          <a:r>
            <a:rPr lang="fr-FR" sz="2000" dirty="0" smtClean="0"/>
            <a:t>devoirs de respecter le droit des peuples et de les protéger contre les violations éventuelles des DH par les multinationales.</a:t>
          </a:r>
          <a:r>
            <a:rPr lang="fr-FR" sz="1200" dirty="0" smtClean="0"/>
            <a:t> </a:t>
          </a:r>
          <a:endParaRPr lang="fr-FR" sz="1200" dirty="0"/>
        </a:p>
      </dgm:t>
    </dgm:pt>
    <dgm:pt modelId="{7AFF4A32-E87C-48AD-A4B3-E64BFA416027}" type="parTrans" cxnId="{BF401B17-B463-4723-9138-720C9C70CD95}">
      <dgm:prSet/>
      <dgm:spPr/>
      <dgm:t>
        <a:bodyPr/>
        <a:lstStyle/>
        <a:p>
          <a:endParaRPr lang="fr-FR"/>
        </a:p>
      </dgm:t>
    </dgm:pt>
    <dgm:pt modelId="{900046B5-C732-4047-B2ED-A474B8CC40A5}" type="sibTrans" cxnId="{BF401B17-B463-4723-9138-720C9C70CD95}">
      <dgm:prSet/>
      <dgm:spPr/>
      <dgm:t>
        <a:bodyPr/>
        <a:lstStyle/>
        <a:p>
          <a:endParaRPr lang="fr-FR"/>
        </a:p>
      </dgm:t>
    </dgm:pt>
    <dgm:pt modelId="{D329B03D-6A53-4D2C-8665-884DFC98B0BA}" type="pres">
      <dgm:prSet presAssocID="{4249ECC9-647C-448D-AC0D-F2D48B0CDC55}" presName="rootnode" presStyleCnt="0">
        <dgm:presLayoutVars>
          <dgm:chMax/>
          <dgm:chPref/>
          <dgm:dir/>
          <dgm:animLvl val="lvl"/>
        </dgm:presLayoutVars>
      </dgm:prSet>
      <dgm:spPr/>
    </dgm:pt>
    <dgm:pt modelId="{5C35ACB1-7756-49B9-8749-1662475BDD4F}" type="pres">
      <dgm:prSet presAssocID="{69CED3D3-179A-434A-B468-CB29DB661311}" presName="composite" presStyleCnt="0"/>
      <dgm:spPr/>
    </dgm:pt>
    <dgm:pt modelId="{798FE968-01D6-42C8-A9B1-8CD703DAC3E5}" type="pres">
      <dgm:prSet presAssocID="{69CED3D3-179A-434A-B468-CB29DB661311}" presName="LShape" presStyleLbl="alignNode1" presStyleIdx="0" presStyleCnt="5"/>
      <dgm:spPr/>
    </dgm:pt>
    <dgm:pt modelId="{32352875-AA69-449C-87C2-834679763639}" type="pres">
      <dgm:prSet presAssocID="{69CED3D3-179A-434A-B468-CB29DB66131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68F5C9-8097-4B50-B7D1-E54BED9A08E8}" type="pres">
      <dgm:prSet presAssocID="{69CED3D3-179A-434A-B468-CB29DB661311}" presName="Triangle" presStyleLbl="alignNode1" presStyleIdx="1" presStyleCnt="5"/>
      <dgm:spPr/>
    </dgm:pt>
    <dgm:pt modelId="{7DFEFB76-76A3-4321-A219-D251584CD836}" type="pres">
      <dgm:prSet presAssocID="{2F4DF143-5FF7-4443-8FB5-B517849C6CD6}" presName="sibTrans" presStyleCnt="0"/>
      <dgm:spPr/>
    </dgm:pt>
    <dgm:pt modelId="{8F002610-140D-40ED-852F-309BCCCD0694}" type="pres">
      <dgm:prSet presAssocID="{2F4DF143-5FF7-4443-8FB5-B517849C6CD6}" presName="space" presStyleCnt="0"/>
      <dgm:spPr/>
    </dgm:pt>
    <dgm:pt modelId="{60B9E9F2-BE9E-4FF1-9B6D-D171451F3671}" type="pres">
      <dgm:prSet presAssocID="{1E8ECBD6-0922-424E-8EE8-345F984CE82B}" presName="composite" presStyleCnt="0"/>
      <dgm:spPr/>
    </dgm:pt>
    <dgm:pt modelId="{64E6D5EA-73AD-4A2C-8AA7-9C63C55ED6AB}" type="pres">
      <dgm:prSet presAssocID="{1E8ECBD6-0922-424E-8EE8-345F984CE82B}" presName="LShape" presStyleLbl="alignNode1" presStyleIdx="2" presStyleCnt="5"/>
      <dgm:spPr/>
    </dgm:pt>
    <dgm:pt modelId="{EBF4E25B-45FB-4E4A-B396-7CCCEF6A82A5}" type="pres">
      <dgm:prSet presAssocID="{1E8ECBD6-0922-424E-8EE8-345F984CE82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206BCF-4E9C-4DF3-B32B-5E3FBFE912BA}" type="pres">
      <dgm:prSet presAssocID="{1E8ECBD6-0922-424E-8EE8-345F984CE82B}" presName="Triangle" presStyleLbl="alignNode1" presStyleIdx="3" presStyleCnt="5"/>
      <dgm:spPr/>
    </dgm:pt>
    <dgm:pt modelId="{54AFAC8C-9603-48AC-9D06-DA8AD3BC3701}" type="pres">
      <dgm:prSet presAssocID="{B028A17E-7386-4B79-B66D-9C725DA7DAB1}" presName="sibTrans" presStyleCnt="0"/>
      <dgm:spPr/>
    </dgm:pt>
    <dgm:pt modelId="{F272E2C9-0224-44B6-88DF-6C2C298FA9C7}" type="pres">
      <dgm:prSet presAssocID="{B028A17E-7386-4B79-B66D-9C725DA7DAB1}" presName="space" presStyleCnt="0"/>
      <dgm:spPr/>
    </dgm:pt>
    <dgm:pt modelId="{11257DF7-2CDA-48A5-8444-620C43B39CC8}" type="pres">
      <dgm:prSet presAssocID="{B281FFD2-C772-4517-863E-76C40C110F3C}" presName="composite" presStyleCnt="0"/>
      <dgm:spPr/>
    </dgm:pt>
    <dgm:pt modelId="{87A7B3EB-1F4B-47A8-A67A-DC2FEEB60078}" type="pres">
      <dgm:prSet presAssocID="{B281FFD2-C772-4517-863E-76C40C110F3C}" presName="LShape" presStyleLbl="alignNode1" presStyleIdx="4" presStyleCnt="5"/>
      <dgm:spPr/>
    </dgm:pt>
    <dgm:pt modelId="{C0E460D8-00A6-40D8-BFAF-2FD8FD1D6B1C}" type="pres">
      <dgm:prSet presAssocID="{B281FFD2-C772-4517-863E-76C40C110F3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919B4C-C772-4C6E-AF4E-D82CEF38ABD7}" srcId="{4249ECC9-647C-448D-AC0D-F2D48B0CDC55}" destId="{69CED3D3-179A-434A-B468-CB29DB661311}" srcOrd="0" destOrd="0" parTransId="{CCC72854-7F2F-4B9C-8A01-D0705D4854D3}" sibTransId="{2F4DF143-5FF7-4443-8FB5-B517849C6CD6}"/>
    <dgm:cxn modelId="{96CCBB03-4B49-42AB-B60F-03C3B93CCF73}" type="presOf" srcId="{4249ECC9-647C-448D-AC0D-F2D48B0CDC55}" destId="{D329B03D-6A53-4D2C-8665-884DFC98B0BA}" srcOrd="0" destOrd="0" presId="urn:microsoft.com/office/officeart/2009/3/layout/StepUpProcess"/>
    <dgm:cxn modelId="{DC4D49A4-4C69-42D4-BA6A-3BE9FBA67458}" srcId="{4249ECC9-647C-448D-AC0D-F2D48B0CDC55}" destId="{1E8ECBD6-0922-424E-8EE8-345F984CE82B}" srcOrd="1" destOrd="0" parTransId="{1E7F3F38-A1F8-4CBB-99B6-414784BA077F}" sibTransId="{B028A17E-7386-4B79-B66D-9C725DA7DAB1}"/>
    <dgm:cxn modelId="{8A3825FB-1BEF-4393-8C70-2CA71C43A7D4}" type="presOf" srcId="{69CED3D3-179A-434A-B468-CB29DB661311}" destId="{32352875-AA69-449C-87C2-834679763639}" srcOrd="0" destOrd="0" presId="urn:microsoft.com/office/officeart/2009/3/layout/StepUpProcess"/>
    <dgm:cxn modelId="{BF401B17-B463-4723-9138-720C9C70CD95}" srcId="{4249ECC9-647C-448D-AC0D-F2D48B0CDC55}" destId="{B281FFD2-C772-4517-863E-76C40C110F3C}" srcOrd="2" destOrd="0" parTransId="{7AFF4A32-E87C-48AD-A4B3-E64BFA416027}" sibTransId="{900046B5-C732-4047-B2ED-A474B8CC40A5}"/>
    <dgm:cxn modelId="{54310AE9-7190-402D-8B75-611ECB083A6F}" type="presOf" srcId="{1E8ECBD6-0922-424E-8EE8-345F984CE82B}" destId="{EBF4E25B-45FB-4E4A-B396-7CCCEF6A82A5}" srcOrd="0" destOrd="0" presId="urn:microsoft.com/office/officeart/2009/3/layout/StepUpProcess"/>
    <dgm:cxn modelId="{7460A4DF-B71F-4F9B-979F-7E22330D844B}" type="presOf" srcId="{B281FFD2-C772-4517-863E-76C40C110F3C}" destId="{C0E460D8-00A6-40D8-BFAF-2FD8FD1D6B1C}" srcOrd="0" destOrd="0" presId="urn:microsoft.com/office/officeart/2009/3/layout/StepUpProcess"/>
    <dgm:cxn modelId="{D64D12D4-2CFE-429D-904A-4B34D0DC40E6}" type="presParOf" srcId="{D329B03D-6A53-4D2C-8665-884DFC98B0BA}" destId="{5C35ACB1-7756-49B9-8749-1662475BDD4F}" srcOrd="0" destOrd="0" presId="urn:microsoft.com/office/officeart/2009/3/layout/StepUpProcess"/>
    <dgm:cxn modelId="{BB1AE76A-681F-46AC-A896-7BD2E8376CDE}" type="presParOf" srcId="{5C35ACB1-7756-49B9-8749-1662475BDD4F}" destId="{798FE968-01D6-42C8-A9B1-8CD703DAC3E5}" srcOrd="0" destOrd="0" presId="urn:microsoft.com/office/officeart/2009/3/layout/StepUpProcess"/>
    <dgm:cxn modelId="{1EDC21EF-9DD0-4E54-92AD-A06CF2B6CDCC}" type="presParOf" srcId="{5C35ACB1-7756-49B9-8749-1662475BDD4F}" destId="{32352875-AA69-449C-87C2-834679763639}" srcOrd="1" destOrd="0" presId="urn:microsoft.com/office/officeart/2009/3/layout/StepUpProcess"/>
    <dgm:cxn modelId="{6861810D-F8E9-41A3-AF24-4314CF8BC5D0}" type="presParOf" srcId="{5C35ACB1-7756-49B9-8749-1662475BDD4F}" destId="{D068F5C9-8097-4B50-B7D1-E54BED9A08E8}" srcOrd="2" destOrd="0" presId="urn:microsoft.com/office/officeart/2009/3/layout/StepUpProcess"/>
    <dgm:cxn modelId="{E343F823-3732-4DD0-A1AA-CCE68BE938CA}" type="presParOf" srcId="{D329B03D-6A53-4D2C-8665-884DFC98B0BA}" destId="{7DFEFB76-76A3-4321-A219-D251584CD836}" srcOrd="1" destOrd="0" presId="urn:microsoft.com/office/officeart/2009/3/layout/StepUpProcess"/>
    <dgm:cxn modelId="{1412CC60-9F44-49A2-8515-689322CB12CA}" type="presParOf" srcId="{7DFEFB76-76A3-4321-A219-D251584CD836}" destId="{8F002610-140D-40ED-852F-309BCCCD0694}" srcOrd="0" destOrd="0" presId="urn:microsoft.com/office/officeart/2009/3/layout/StepUpProcess"/>
    <dgm:cxn modelId="{79FB80F8-9082-4A56-A6E0-16862CEDD38C}" type="presParOf" srcId="{D329B03D-6A53-4D2C-8665-884DFC98B0BA}" destId="{60B9E9F2-BE9E-4FF1-9B6D-D171451F3671}" srcOrd="2" destOrd="0" presId="urn:microsoft.com/office/officeart/2009/3/layout/StepUpProcess"/>
    <dgm:cxn modelId="{1CD9F372-DCAE-46E1-8421-E4E7772E83F9}" type="presParOf" srcId="{60B9E9F2-BE9E-4FF1-9B6D-D171451F3671}" destId="{64E6D5EA-73AD-4A2C-8AA7-9C63C55ED6AB}" srcOrd="0" destOrd="0" presId="urn:microsoft.com/office/officeart/2009/3/layout/StepUpProcess"/>
    <dgm:cxn modelId="{301DE4E3-5E9F-4459-BB3F-EEC3BC70AACB}" type="presParOf" srcId="{60B9E9F2-BE9E-4FF1-9B6D-D171451F3671}" destId="{EBF4E25B-45FB-4E4A-B396-7CCCEF6A82A5}" srcOrd="1" destOrd="0" presId="urn:microsoft.com/office/officeart/2009/3/layout/StepUpProcess"/>
    <dgm:cxn modelId="{01F74C57-4F30-4731-88D6-C2DA992E3D0C}" type="presParOf" srcId="{60B9E9F2-BE9E-4FF1-9B6D-D171451F3671}" destId="{E3206BCF-4E9C-4DF3-B32B-5E3FBFE912BA}" srcOrd="2" destOrd="0" presId="urn:microsoft.com/office/officeart/2009/3/layout/StepUpProcess"/>
    <dgm:cxn modelId="{9C04A3E9-B1DD-4F38-8458-F7E91633C3F2}" type="presParOf" srcId="{D329B03D-6A53-4D2C-8665-884DFC98B0BA}" destId="{54AFAC8C-9603-48AC-9D06-DA8AD3BC3701}" srcOrd="3" destOrd="0" presId="urn:microsoft.com/office/officeart/2009/3/layout/StepUpProcess"/>
    <dgm:cxn modelId="{7009DA82-53FC-475D-96EE-439D148CF38B}" type="presParOf" srcId="{54AFAC8C-9603-48AC-9D06-DA8AD3BC3701}" destId="{F272E2C9-0224-44B6-88DF-6C2C298FA9C7}" srcOrd="0" destOrd="0" presId="urn:microsoft.com/office/officeart/2009/3/layout/StepUpProcess"/>
    <dgm:cxn modelId="{D656076A-9367-46BF-AD8C-F23B4101108B}" type="presParOf" srcId="{D329B03D-6A53-4D2C-8665-884DFC98B0BA}" destId="{11257DF7-2CDA-48A5-8444-620C43B39CC8}" srcOrd="4" destOrd="0" presId="urn:microsoft.com/office/officeart/2009/3/layout/StepUpProcess"/>
    <dgm:cxn modelId="{42898892-43B2-4DB5-A775-B2BBAF41DE96}" type="presParOf" srcId="{11257DF7-2CDA-48A5-8444-620C43B39CC8}" destId="{87A7B3EB-1F4B-47A8-A67A-DC2FEEB60078}" srcOrd="0" destOrd="0" presId="urn:microsoft.com/office/officeart/2009/3/layout/StepUpProcess"/>
    <dgm:cxn modelId="{A5222816-309D-4823-935B-909F23FC7BB6}" type="presParOf" srcId="{11257DF7-2CDA-48A5-8444-620C43B39CC8}" destId="{C0E460D8-00A6-40D8-BFAF-2FD8FD1D6B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6E80A-8682-44A6-AF17-ED31983FC5EE}">
      <dsp:nvSpPr>
        <dsp:cNvPr id="0" name=""/>
        <dsp:cNvSpPr/>
      </dsp:nvSpPr>
      <dsp:spPr>
        <a:xfrm>
          <a:off x="14" y="0"/>
          <a:ext cx="5692232" cy="1348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Senior </a:t>
          </a:r>
          <a:r>
            <a:rPr lang="fr-FR" sz="1800" b="1" kern="1200" dirty="0" err="1" smtClean="0"/>
            <a:t>Tax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Inspector</a:t>
          </a:r>
          <a:r>
            <a:rPr lang="fr-FR" sz="1800" b="1" kern="1200" dirty="0" smtClean="0"/>
            <a:t> in charge of the </a:t>
          </a:r>
          <a:r>
            <a:rPr lang="fr-FR" sz="1800" b="1" kern="1200" dirty="0" err="1" smtClean="0"/>
            <a:t>petroleum</a:t>
          </a:r>
          <a:r>
            <a:rPr lang="fr-FR" sz="1800" b="1" kern="1200" dirty="0" smtClean="0"/>
            <a:t> and </a:t>
          </a:r>
          <a:r>
            <a:rPr lang="fr-FR" sz="1800" b="1" kern="1200" dirty="0" err="1" smtClean="0"/>
            <a:t>mining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companies</a:t>
          </a:r>
          <a:r>
            <a:rPr lang="fr-FR" sz="1800" b="1" kern="1200" dirty="0" smtClean="0"/>
            <a:t> audit in </a:t>
          </a:r>
          <a:r>
            <a:rPr lang="fr-FR" sz="1800" b="1" kern="1200" dirty="0" err="1" smtClean="0"/>
            <a:t>Cameroon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during</a:t>
          </a:r>
          <a:r>
            <a:rPr lang="fr-FR" sz="1800" b="1" kern="1200" dirty="0" smtClean="0"/>
            <a:t> 16 </a:t>
          </a:r>
          <a:r>
            <a:rPr lang="fr-FR" sz="1800" b="1" kern="1200" dirty="0" err="1" smtClean="0"/>
            <a:t>years</a:t>
          </a:r>
          <a:r>
            <a:rPr lang="fr-FR" sz="1800" b="1" kern="1200" dirty="0" smtClean="0"/>
            <a:t> =  </a:t>
          </a:r>
          <a:r>
            <a:rPr lang="fr-FR" sz="1800" b="1" kern="1200" dirty="0" err="1" smtClean="0"/>
            <a:t>cameroonian</a:t>
          </a:r>
          <a:r>
            <a:rPr lang="fr-FR" sz="1800" b="1" kern="1200" dirty="0" smtClean="0"/>
            <a:t> civil servant</a:t>
          </a:r>
          <a:endParaRPr lang="fr-FR" sz="1800" b="1" kern="1200" dirty="0"/>
        </a:p>
      </dsp:txBody>
      <dsp:txXfrm>
        <a:off x="39519" y="39505"/>
        <a:ext cx="4236757" cy="1269804"/>
      </dsp:txXfrm>
    </dsp:sp>
    <dsp:sp modelId="{4E692E15-26E2-4ED0-9092-56227CC668D5}">
      <dsp:nvSpPr>
        <dsp:cNvPr id="0" name=""/>
        <dsp:cNvSpPr/>
      </dsp:nvSpPr>
      <dsp:spPr>
        <a:xfrm>
          <a:off x="3" y="1368151"/>
          <a:ext cx="6696740" cy="171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International Consultant </a:t>
          </a:r>
          <a:r>
            <a:rPr lang="fr-FR" sz="1800" b="1" kern="1200" dirty="0" err="1" smtClean="0"/>
            <a:t>involved</a:t>
          </a:r>
          <a:r>
            <a:rPr lang="fr-FR" sz="1800" b="1" kern="1200" dirty="0" smtClean="0"/>
            <a:t> in the training of civil servant ( </a:t>
          </a:r>
          <a:r>
            <a:rPr lang="fr-FR" sz="1800" b="1" kern="1200" dirty="0" err="1" smtClean="0"/>
            <a:t>magistrate</a:t>
          </a:r>
          <a:r>
            <a:rPr lang="fr-FR" sz="1800" b="1" kern="1200" dirty="0" smtClean="0"/>
            <a:t>, </a:t>
          </a:r>
          <a:r>
            <a:rPr lang="fr-FR" sz="1800" b="1" kern="1200" dirty="0" err="1" smtClean="0"/>
            <a:t>tax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inspectors</a:t>
          </a:r>
          <a:r>
            <a:rPr lang="fr-FR" sz="1800" b="1" kern="1200" dirty="0" smtClean="0"/>
            <a:t>, state </a:t>
          </a:r>
          <a:r>
            <a:rPr lang="fr-FR" sz="1800" b="1" kern="1200" dirty="0" err="1" smtClean="0"/>
            <a:t>auditors</a:t>
          </a:r>
          <a:r>
            <a:rPr lang="fr-FR" sz="1800" b="1" kern="1200" dirty="0" smtClean="0"/>
            <a:t>) for the </a:t>
          </a:r>
          <a:r>
            <a:rPr lang="fr-FR" sz="1800" b="1" kern="1200" dirty="0" err="1" smtClean="0"/>
            <a:t>mining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sector</a:t>
          </a:r>
          <a:r>
            <a:rPr lang="fr-FR" sz="1800" b="1" kern="1200" dirty="0" smtClean="0"/>
            <a:t> , for International institutions </a:t>
          </a:r>
          <a:r>
            <a:rPr lang="fr-FR" sz="1800" b="1" kern="1200" dirty="0" err="1" smtClean="0"/>
            <a:t>like</a:t>
          </a:r>
          <a:r>
            <a:rPr lang="fr-FR" sz="1800" b="1" kern="1200" dirty="0" smtClean="0"/>
            <a:t> OXFAM, IGF, IISD. In </a:t>
          </a:r>
          <a:r>
            <a:rPr lang="fr-FR" sz="1800" b="1" kern="1200" dirty="0" err="1" smtClean="0"/>
            <a:t>many</a:t>
          </a:r>
          <a:r>
            <a:rPr lang="fr-FR" sz="1800" b="1" kern="1200" dirty="0" smtClean="0"/>
            <a:t> french-</a:t>
          </a:r>
          <a:r>
            <a:rPr lang="fr-FR" sz="1800" b="1" kern="1200" dirty="0" err="1" smtClean="0"/>
            <a:t>speaking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africa</a:t>
          </a:r>
          <a:r>
            <a:rPr lang="fr-FR" sz="1800" b="1" kern="1200" dirty="0" smtClean="0"/>
            <a:t> countries ( </a:t>
          </a:r>
          <a:r>
            <a:rPr lang="fr-FR" sz="1800" b="1" kern="1200" dirty="0" err="1" smtClean="0"/>
            <a:t>Senegal</a:t>
          </a:r>
          <a:r>
            <a:rPr lang="fr-FR" sz="1800" b="1" kern="1200" dirty="0" smtClean="0"/>
            <a:t>, </a:t>
          </a:r>
          <a:r>
            <a:rPr lang="fr-FR" sz="1800" b="1" kern="1200" dirty="0" err="1" smtClean="0"/>
            <a:t>Ivory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Coast</a:t>
          </a:r>
          <a:r>
            <a:rPr lang="fr-FR" sz="1800" b="1" kern="1200" dirty="0" smtClean="0"/>
            <a:t>, Burkina Faso, Madagascar, </a:t>
          </a:r>
          <a:r>
            <a:rPr lang="fr-FR" sz="1800" b="1" kern="1200" dirty="0" err="1" smtClean="0"/>
            <a:t>Cameroon</a:t>
          </a:r>
          <a:r>
            <a:rPr lang="fr-FR" sz="1800" b="1" kern="1200" dirty="0" smtClean="0"/>
            <a:t>, </a:t>
          </a:r>
          <a:r>
            <a:rPr lang="fr-FR" sz="1800" b="1" kern="1200" dirty="0" err="1" smtClean="0"/>
            <a:t>Chad</a:t>
          </a:r>
          <a:r>
            <a:rPr lang="fr-FR" sz="1800" b="1" kern="1200" dirty="0" smtClean="0"/>
            <a:t> ) =  International Consultant</a:t>
          </a:r>
          <a:endParaRPr lang="fr-FR" sz="1800" b="1" kern="1200" dirty="0"/>
        </a:p>
      </dsp:txBody>
      <dsp:txXfrm>
        <a:off x="50312" y="1418460"/>
        <a:ext cx="4973787" cy="1617070"/>
      </dsp:txXfrm>
    </dsp:sp>
    <dsp:sp modelId="{466E4A37-A301-4DEE-96E0-97821E4991E9}">
      <dsp:nvSpPr>
        <dsp:cNvPr id="0" name=""/>
        <dsp:cNvSpPr/>
      </dsp:nvSpPr>
      <dsp:spPr>
        <a:xfrm>
          <a:off x="23042" y="3147233"/>
          <a:ext cx="6696740" cy="1348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/>
            <a:t>Lecturer</a:t>
          </a:r>
          <a:r>
            <a:rPr lang="fr-FR" sz="1800" b="1" kern="1200" dirty="0" smtClean="0"/>
            <a:t> in the </a:t>
          </a:r>
          <a:r>
            <a:rPr lang="fr-FR" sz="1800" b="1" kern="1200" dirty="0" err="1" smtClean="0"/>
            <a:t>Catholic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University</a:t>
          </a:r>
          <a:r>
            <a:rPr lang="fr-FR" sz="1800" b="1" kern="1200" dirty="0" smtClean="0"/>
            <a:t> in central  </a:t>
          </a:r>
          <a:r>
            <a:rPr lang="fr-FR" sz="1800" b="1" kern="1200" dirty="0" err="1" smtClean="0"/>
            <a:t>africa</a:t>
          </a:r>
          <a:r>
            <a:rPr lang="fr-FR" sz="1800" b="1" kern="1200" dirty="0" smtClean="0"/>
            <a:t> and </a:t>
          </a:r>
          <a:r>
            <a:rPr lang="fr-FR" sz="1800" b="1" kern="1200" dirty="0" err="1" smtClean="0"/>
            <a:t>two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other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cameroonian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universities</a:t>
          </a:r>
          <a:r>
            <a:rPr lang="fr-FR" sz="1800" b="1" kern="1200" dirty="0" smtClean="0"/>
            <a:t> of </a:t>
          </a:r>
          <a:r>
            <a:rPr lang="fr-FR" sz="1800" b="1" kern="1200" dirty="0" err="1" smtClean="0"/>
            <a:t>Petroleum</a:t>
          </a:r>
          <a:r>
            <a:rPr lang="fr-FR" sz="1800" b="1" kern="1200" dirty="0" smtClean="0"/>
            <a:t> and </a:t>
          </a:r>
          <a:r>
            <a:rPr lang="fr-FR" sz="1800" b="1" kern="1200" dirty="0" err="1" smtClean="0"/>
            <a:t>gas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law</a:t>
          </a:r>
          <a:r>
            <a:rPr lang="fr-FR" sz="1800" b="1" kern="1200" dirty="0" smtClean="0"/>
            <a:t>, fiscal </a:t>
          </a:r>
          <a:r>
            <a:rPr lang="fr-FR" sz="1800" b="1" kern="1200" dirty="0" err="1" smtClean="0"/>
            <a:t>law</a:t>
          </a:r>
          <a:r>
            <a:rPr lang="fr-FR" sz="1800" b="1" kern="1200" dirty="0" smtClean="0"/>
            <a:t> in </a:t>
          </a:r>
          <a:r>
            <a:rPr lang="fr-FR" sz="1800" b="1" kern="1200" dirty="0" err="1" smtClean="0"/>
            <a:t>mining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sector</a:t>
          </a:r>
          <a:r>
            <a:rPr lang="fr-FR" sz="1800" b="1" kern="1200" dirty="0" smtClean="0"/>
            <a:t> and management = </a:t>
          </a:r>
          <a:r>
            <a:rPr lang="fr-FR" sz="1800" b="1" kern="1200" dirty="0" err="1" smtClean="0"/>
            <a:t>Lecturer</a:t>
          </a:r>
          <a:r>
            <a:rPr lang="fr-FR" sz="1800" b="1" kern="1200" dirty="0" smtClean="0"/>
            <a:t> of </a:t>
          </a:r>
          <a:r>
            <a:rPr lang="fr-FR" sz="1800" b="1" kern="1200" dirty="0" err="1" smtClean="0"/>
            <a:t>african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mining</a:t>
          </a:r>
          <a:r>
            <a:rPr lang="fr-FR" sz="1800" b="1" kern="1200" dirty="0" smtClean="0"/>
            <a:t> and </a:t>
          </a:r>
          <a:r>
            <a:rPr lang="fr-FR" sz="1800" b="1" kern="1200" dirty="0" err="1" smtClean="0"/>
            <a:t>petroleum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legislation</a:t>
          </a:r>
          <a:r>
            <a:rPr lang="fr-FR" sz="1800" b="1" kern="1200" dirty="0" smtClean="0"/>
            <a:t> </a:t>
          </a:r>
          <a:endParaRPr lang="fr-FR" sz="1800" b="1" kern="1200" dirty="0"/>
        </a:p>
      </dsp:txBody>
      <dsp:txXfrm>
        <a:off x="62547" y="3186738"/>
        <a:ext cx="4995395" cy="1269804"/>
      </dsp:txXfrm>
    </dsp:sp>
    <dsp:sp modelId="{B5A5F02A-C063-4F44-87BC-819A375D9D1A}">
      <dsp:nvSpPr>
        <dsp:cNvPr id="0" name=""/>
        <dsp:cNvSpPr/>
      </dsp:nvSpPr>
      <dsp:spPr>
        <a:xfrm>
          <a:off x="5256588" y="635476"/>
          <a:ext cx="876729" cy="87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453852" y="635476"/>
        <a:ext cx="482201" cy="659739"/>
      </dsp:txXfrm>
    </dsp:sp>
    <dsp:sp modelId="{D6AD7FB9-3FB1-4F39-A0F1-BD3F8600DED0}">
      <dsp:nvSpPr>
        <dsp:cNvPr id="0" name=""/>
        <dsp:cNvSpPr/>
      </dsp:nvSpPr>
      <dsp:spPr>
        <a:xfrm>
          <a:off x="5472610" y="2664294"/>
          <a:ext cx="876729" cy="876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669874" y="2664294"/>
        <a:ext cx="482201" cy="659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C2D1C-275F-473F-B75D-3625B1933D57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L’Etat souverain principal responsable de la réalisation de l’agenda 2030 </a:t>
          </a:r>
          <a:endParaRPr lang="fr-FR" sz="1600" kern="1200" dirty="0"/>
        </a:p>
      </dsp:txBody>
      <dsp:txXfrm rot="-5400000">
        <a:off x="2962656" y="205028"/>
        <a:ext cx="5209983" cy="1052927"/>
      </dsp:txXfrm>
    </dsp:sp>
    <dsp:sp modelId="{0EB21EAE-667D-4688-A8F3-FE53D801579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I- Le constat: le </a:t>
          </a:r>
          <a:r>
            <a:rPr lang="fr-FR" sz="1900" kern="1200" dirty="0" err="1" smtClean="0"/>
            <a:t>statocentrisme</a:t>
          </a:r>
          <a:r>
            <a:rPr lang="fr-FR" sz="1900" kern="1200" dirty="0" smtClean="0"/>
            <a:t> des objectifs</a:t>
          </a:r>
          <a:endParaRPr lang="fr-FR" sz="1900" kern="1200" dirty="0"/>
        </a:p>
      </dsp:txBody>
      <dsp:txXfrm>
        <a:off x="71201" y="73410"/>
        <a:ext cx="2820254" cy="1316160"/>
      </dsp:txXfrm>
    </dsp:sp>
    <dsp:sp modelId="{3AD2B1B2-EA0D-4D8B-833E-49A67EFFB64C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L’Etat souverain appauvrit de l’extérieur (la responsabilisation explicite des entreprises transnationales) et du dedans (la dé- responsabilisation implicite des entités infra - étatiques )</a:t>
          </a:r>
          <a:endParaRPr lang="fr-FR" sz="1600" kern="1200" dirty="0"/>
        </a:p>
      </dsp:txBody>
      <dsp:txXfrm rot="-5400000">
        <a:off x="2962656" y="1736518"/>
        <a:ext cx="5209983" cy="1052927"/>
      </dsp:txXfrm>
    </dsp:sp>
    <dsp:sp modelId="{436E1A1A-8361-42E9-96DE-20AF840C742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II- Le contexte économique international: l’autonomie interdépendante des Etats</a:t>
          </a:r>
          <a:endParaRPr lang="fr-FR" sz="1900" kern="1200" dirty="0"/>
        </a:p>
      </dsp:txBody>
      <dsp:txXfrm>
        <a:off x="71201" y="1604901"/>
        <a:ext cx="2820254" cy="1316160"/>
      </dsp:txXfrm>
    </dsp:sp>
    <dsp:sp modelId="{F5C814AE-51F8-47D3-8E3C-454A11F1B4EC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Point 17 sur le partenariat mondial pour le développement durable à densifier sur les points techniques 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Pour un droit à une rémunération juste des Etats  par une réforme de la fiscalité internationale</a:t>
          </a:r>
          <a:endParaRPr lang="fr-FR" sz="1600" kern="1200" dirty="0"/>
        </a:p>
      </dsp:txBody>
      <dsp:txXfrm rot="-5400000">
        <a:off x="2962656" y="3268008"/>
        <a:ext cx="5209983" cy="1052927"/>
      </dsp:txXfrm>
    </dsp:sp>
    <dsp:sp modelId="{B9F2AB50-7F95-48C7-A313-325089B67EB2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III- Le challenge: l’attelage opérationnel des facteurs de réalisation proclamés </a:t>
          </a:r>
          <a:endParaRPr lang="fr-FR" sz="19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B3F5F-BB88-4DFA-81F3-721B1E949C01}">
      <dsp:nvSpPr>
        <dsp:cNvPr id="0" name=""/>
        <dsp:cNvSpPr/>
      </dsp:nvSpPr>
      <dsp:spPr>
        <a:xfrm>
          <a:off x="5987009" y="0"/>
          <a:ext cx="1824528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Bénéficiaires</a:t>
          </a:r>
          <a:endParaRPr lang="fr-FR" sz="2000" b="1" kern="1200" dirty="0"/>
        </a:p>
      </dsp:txBody>
      <dsp:txXfrm>
        <a:off x="5987009" y="0"/>
        <a:ext cx="1824528" cy="1357788"/>
      </dsp:txXfrm>
    </dsp:sp>
    <dsp:sp modelId="{B0DE0E26-62D4-45B9-B49E-A5693AE3EF32}">
      <dsp:nvSpPr>
        <dsp:cNvPr id="0" name=""/>
        <dsp:cNvSpPr/>
      </dsp:nvSpPr>
      <dsp:spPr>
        <a:xfrm>
          <a:off x="3178701" y="0"/>
          <a:ext cx="1824528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Entités intermédiaires</a:t>
          </a:r>
          <a:endParaRPr lang="fr-FR" sz="2000" b="1" kern="1200" dirty="0"/>
        </a:p>
      </dsp:txBody>
      <dsp:txXfrm>
        <a:off x="3178701" y="0"/>
        <a:ext cx="1824528" cy="1357788"/>
      </dsp:txXfrm>
    </dsp:sp>
    <dsp:sp modelId="{C3BE37CC-CF2E-4B24-87C2-AF0E56D6CE6C}">
      <dsp:nvSpPr>
        <dsp:cNvPr id="0" name=""/>
        <dsp:cNvSpPr/>
      </dsp:nvSpPr>
      <dsp:spPr>
        <a:xfrm>
          <a:off x="0" y="1324746"/>
          <a:ext cx="2528538" cy="2984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Etats souverains: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- Obligation de les respecter           ( ne pas y porter atteinte);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- De les protéger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( de toute action émanant de tierces personnes);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- De les réaliser</a:t>
          </a:r>
          <a:endParaRPr lang="fr-FR" sz="1500" kern="1200" dirty="0"/>
        </a:p>
      </dsp:txBody>
      <dsp:txXfrm>
        <a:off x="74058" y="1398804"/>
        <a:ext cx="2380422" cy="2836273"/>
      </dsp:txXfrm>
    </dsp:sp>
    <dsp:sp modelId="{6091246B-B585-4DA5-B145-5DC8B365907A}">
      <dsp:nvSpPr>
        <dsp:cNvPr id="0" name=""/>
        <dsp:cNvSpPr/>
      </dsp:nvSpPr>
      <dsp:spPr>
        <a:xfrm rot="18673790">
          <a:off x="2341763" y="2389796"/>
          <a:ext cx="1095714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95714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862227" y="2377520"/>
        <a:ext cx="54785" cy="54785"/>
      </dsp:txXfrm>
    </dsp:sp>
    <dsp:sp modelId="{D067C49B-5CAB-4384-B0E7-72CE52405A57}">
      <dsp:nvSpPr>
        <dsp:cNvPr id="0" name=""/>
        <dsp:cNvSpPr/>
      </dsp:nvSpPr>
      <dsp:spPr>
        <a:xfrm>
          <a:off x="3250703" y="1612775"/>
          <a:ext cx="1664472" cy="76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Organisations sous régionales et société civile</a:t>
          </a:r>
          <a:endParaRPr lang="fr-FR" sz="1600" kern="1200" dirty="0"/>
        </a:p>
      </dsp:txBody>
      <dsp:txXfrm>
        <a:off x="3272969" y="1635041"/>
        <a:ext cx="1619940" cy="715688"/>
      </dsp:txXfrm>
    </dsp:sp>
    <dsp:sp modelId="{0684AB77-2C7D-430C-B4B0-8436C4A8665F}">
      <dsp:nvSpPr>
        <dsp:cNvPr id="0" name=""/>
        <dsp:cNvSpPr/>
      </dsp:nvSpPr>
      <dsp:spPr>
        <a:xfrm rot="20947658">
          <a:off x="4904024" y="1860595"/>
          <a:ext cx="124240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242409" y="15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494168" y="1844652"/>
        <a:ext cx="62120" cy="62120"/>
      </dsp:txXfrm>
    </dsp:sp>
    <dsp:sp modelId="{AB0DF361-799E-4289-88CB-28F6CD6726B7}">
      <dsp:nvSpPr>
        <dsp:cNvPr id="0" name=""/>
        <dsp:cNvSpPr/>
      </dsp:nvSpPr>
      <dsp:spPr>
        <a:xfrm>
          <a:off x="6135283" y="1378429"/>
          <a:ext cx="1520440" cy="76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Populations </a:t>
          </a:r>
          <a:endParaRPr lang="fr-FR" sz="1600" kern="1200" dirty="0"/>
        </a:p>
      </dsp:txBody>
      <dsp:txXfrm>
        <a:off x="6157549" y="1400695"/>
        <a:ext cx="1475908" cy="715688"/>
      </dsp:txXfrm>
    </dsp:sp>
    <dsp:sp modelId="{79DBFE13-5A6A-4A94-ABAA-EE68B4A68A8C}">
      <dsp:nvSpPr>
        <dsp:cNvPr id="0" name=""/>
        <dsp:cNvSpPr/>
      </dsp:nvSpPr>
      <dsp:spPr>
        <a:xfrm rot="1660535">
          <a:off x="4836363" y="2297722"/>
          <a:ext cx="1377732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377732" y="15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490785" y="2278396"/>
        <a:ext cx="68886" cy="68886"/>
      </dsp:txXfrm>
    </dsp:sp>
    <dsp:sp modelId="{0FC20CE0-1B20-4244-8B3D-6EBB4BA4478C}">
      <dsp:nvSpPr>
        <dsp:cNvPr id="0" name=""/>
        <dsp:cNvSpPr/>
      </dsp:nvSpPr>
      <dsp:spPr>
        <a:xfrm>
          <a:off x="6135283" y="2252683"/>
          <a:ext cx="1520440" cy="76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Populations autochtones</a:t>
          </a:r>
          <a:endParaRPr lang="fr-FR" sz="1600" kern="1200" dirty="0"/>
        </a:p>
      </dsp:txBody>
      <dsp:txXfrm>
        <a:off x="6157549" y="2274949"/>
        <a:ext cx="1475908" cy="715688"/>
      </dsp:txXfrm>
    </dsp:sp>
    <dsp:sp modelId="{F0FC51DF-125F-4329-96B3-E7ECB676F1A7}">
      <dsp:nvSpPr>
        <dsp:cNvPr id="0" name=""/>
        <dsp:cNvSpPr/>
      </dsp:nvSpPr>
      <dsp:spPr>
        <a:xfrm rot="2307865">
          <a:off x="2408508" y="3145881"/>
          <a:ext cx="1106241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106241" y="15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933972" y="3133342"/>
        <a:ext cx="55312" cy="55312"/>
      </dsp:txXfrm>
    </dsp:sp>
    <dsp:sp modelId="{36BB03D1-FD68-452D-82C5-CEEF3D377C7D}">
      <dsp:nvSpPr>
        <dsp:cNvPr id="0" name=""/>
        <dsp:cNvSpPr/>
      </dsp:nvSpPr>
      <dsp:spPr>
        <a:xfrm>
          <a:off x="3394719" y="3124944"/>
          <a:ext cx="1520440" cy="76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Entreprises transnationales</a:t>
          </a:r>
          <a:endParaRPr lang="fr-FR" sz="1600" kern="1200" dirty="0"/>
        </a:p>
      </dsp:txBody>
      <dsp:txXfrm>
        <a:off x="3416985" y="3147210"/>
        <a:ext cx="1475908" cy="715688"/>
      </dsp:txXfrm>
    </dsp:sp>
    <dsp:sp modelId="{F07A0E55-90C3-4A34-AA58-17C12E90616B}">
      <dsp:nvSpPr>
        <dsp:cNvPr id="0" name=""/>
        <dsp:cNvSpPr/>
      </dsp:nvSpPr>
      <dsp:spPr>
        <a:xfrm rot="6363">
          <a:off x="4915159" y="3490933"/>
          <a:ext cx="1076093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076093" y="15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426303" y="3479148"/>
        <a:ext cx="53804" cy="53804"/>
      </dsp:txXfrm>
    </dsp:sp>
    <dsp:sp modelId="{C731EFB8-C47D-41B0-9127-3578EDCB8845}">
      <dsp:nvSpPr>
        <dsp:cNvPr id="0" name=""/>
        <dsp:cNvSpPr/>
      </dsp:nvSpPr>
      <dsp:spPr>
        <a:xfrm>
          <a:off x="5991251" y="3126936"/>
          <a:ext cx="1520440" cy="76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 Populations discriminées </a:t>
          </a:r>
          <a:endParaRPr lang="fr-FR" sz="1600" kern="1200" dirty="0"/>
        </a:p>
      </dsp:txBody>
      <dsp:txXfrm>
        <a:off x="6013517" y="3149202"/>
        <a:ext cx="1475908" cy="71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9FA36-9F81-415D-8EEE-30FDF8D0D5F3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2C123-B0EE-49B9-8C2D-A40020436022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Agenda 2030</a:t>
          </a:r>
          <a:endParaRPr lang="fr-FR" sz="2000" kern="1200" dirty="0"/>
        </a:p>
      </dsp:txBody>
      <dsp:txXfrm>
        <a:off x="211121" y="39298"/>
        <a:ext cx="2078140" cy="1216604"/>
      </dsp:txXfrm>
    </dsp:sp>
    <dsp:sp modelId="{1F4C8D76-E414-4010-BA64-6BA151A13C61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2E091-C4B8-48C5-B751-1C4D73990B4A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Traité sur le développement durable</a:t>
          </a:r>
          <a:endParaRPr lang="fr-FR" sz="2000" kern="1200" dirty="0"/>
        </a:p>
      </dsp:txBody>
      <dsp:txXfrm>
        <a:off x="211121" y="1654679"/>
        <a:ext cx="2078140" cy="1216604"/>
      </dsp:txXfrm>
    </dsp:sp>
    <dsp:sp modelId="{C39E7916-7530-4DC3-AA6A-21FEAECECDE5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70E97-2302-410C-B098-06B78870D7C1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17 objectifs!</a:t>
          </a:r>
          <a:endParaRPr lang="fr-FR" sz="2000" kern="1200" dirty="0"/>
        </a:p>
      </dsp:txBody>
      <dsp:txXfrm>
        <a:off x="211121" y="3270059"/>
        <a:ext cx="2078140" cy="1216604"/>
      </dsp:txXfrm>
    </dsp:sp>
    <dsp:sp modelId="{ED9BB66F-CB29-43B6-AB00-14AE0835F465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8D7F9-4D64-4163-A4D2-63C095D38265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Dimension  Sociale</a:t>
          </a:r>
          <a:endParaRPr lang="fr-FR" sz="2000" kern="1200" dirty="0"/>
        </a:p>
      </dsp:txBody>
      <dsp:txXfrm>
        <a:off x="3075729" y="3270059"/>
        <a:ext cx="2078140" cy="1216604"/>
      </dsp:txXfrm>
    </dsp:sp>
    <dsp:sp modelId="{35A47A76-5759-427D-B995-956883CD5F7A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F4DB9-20E9-4D55-B8DF-43C0A387A12C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Dimension économique</a:t>
          </a:r>
          <a:endParaRPr lang="fr-FR" sz="2000" kern="1200" dirty="0"/>
        </a:p>
      </dsp:txBody>
      <dsp:txXfrm>
        <a:off x="3075729" y="1654679"/>
        <a:ext cx="2078140" cy="1216604"/>
      </dsp:txXfrm>
    </dsp:sp>
    <dsp:sp modelId="{AD993D10-BFA5-4A78-95D3-9988D6BCA461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5A0F-74A4-424D-9C9B-10E62E1772BD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Dimension écologique</a:t>
          </a:r>
          <a:endParaRPr lang="fr-FR" sz="2000" kern="1200" dirty="0"/>
        </a:p>
      </dsp:txBody>
      <dsp:txXfrm>
        <a:off x="3075729" y="39298"/>
        <a:ext cx="2078140" cy="1216604"/>
      </dsp:txXfrm>
    </dsp:sp>
    <dsp:sp modelId="{61C69CCF-E450-40E1-B8F7-513008927BED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4C6E7-B0BB-4806-9631-EB26B2084759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- Système  onusien, américain (plus dense), européen (assez complexe), africain avec  la charte africaine des DH du 27/06/ 1981  de protection des droits de l’homme </a:t>
          </a:r>
          <a:endParaRPr lang="fr-FR" sz="1100" kern="1200" dirty="0"/>
        </a:p>
      </dsp:txBody>
      <dsp:txXfrm>
        <a:off x="5940337" y="39298"/>
        <a:ext cx="2078140" cy="1216604"/>
      </dsp:txXfrm>
    </dsp:sp>
    <dsp:sp modelId="{30F4872B-67B3-42FC-A411-8494D758DE0B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DB17D-D101-41DB-8BBF-D3AD7D553C7D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Art.26 de la Déclaration des Nations Unies sur le droit des  peuples autochtones qui consacre leur droit à disposer des ressources de leurs territoires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- Droits fonciers </a:t>
          </a:r>
          <a:endParaRPr lang="fr-FR" sz="1100" kern="1200" dirty="0"/>
        </a:p>
      </dsp:txBody>
      <dsp:txXfrm>
        <a:off x="5940337" y="1654679"/>
        <a:ext cx="2078140" cy="1216604"/>
      </dsp:txXfrm>
    </dsp:sp>
    <dsp:sp modelId="{106D8AD9-DE46-41F7-AFA4-FE39A5F4C262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Exemple de l’eau comme Conseil économique et social, 2003, Observation générale n°15 du comité des droits économiques, sociaux et culturels + PIDESC+ CDH en 2010: </a:t>
          </a:r>
          <a:endParaRPr lang="fr-FR" sz="1100" kern="1200" dirty="0"/>
        </a:p>
      </dsp:txBody>
      <dsp:txXfrm>
        <a:off x="5940337" y="3270059"/>
        <a:ext cx="2078140" cy="1216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FE968-01D6-42C8-A9B1-8CD703DAC3E5}">
      <dsp:nvSpPr>
        <dsp:cNvPr id="0" name=""/>
        <dsp:cNvSpPr/>
      </dsp:nvSpPr>
      <dsp:spPr>
        <a:xfrm rot="5400000">
          <a:off x="513393" y="1652193"/>
          <a:ext cx="1534174" cy="25528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52875-AA69-449C-87C2-834679763639}">
      <dsp:nvSpPr>
        <dsp:cNvPr id="0" name=""/>
        <dsp:cNvSpPr/>
      </dsp:nvSpPr>
      <dsp:spPr>
        <a:xfrm>
          <a:off x="257301" y="2414940"/>
          <a:ext cx="2304711" cy="202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Droit économique: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Droit des </a:t>
          </a:r>
          <a:r>
            <a:rPr lang="fr-FR" sz="1800" b="1" u="sng" kern="1200" dirty="0" smtClean="0"/>
            <a:t>peuples</a:t>
          </a:r>
          <a:r>
            <a:rPr lang="fr-FR" sz="1800" kern="1200" dirty="0" smtClean="0"/>
            <a:t> à l’autodétermination économique </a:t>
          </a:r>
          <a:endParaRPr lang="fr-FR" sz="1800" kern="1200" dirty="0"/>
        </a:p>
      </dsp:txBody>
      <dsp:txXfrm>
        <a:off x="257301" y="2414940"/>
        <a:ext cx="2304711" cy="2020214"/>
      </dsp:txXfrm>
    </dsp:sp>
    <dsp:sp modelId="{D068F5C9-8097-4B50-B7D1-E54BED9A08E8}">
      <dsp:nvSpPr>
        <dsp:cNvPr id="0" name=""/>
        <dsp:cNvSpPr/>
      </dsp:nvSpPr>
      <dsp:spPr>
        <a:xfrm>
          <a:off x="2127161" y="1464250"/>
          <a:ext cx="434851" cy="434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6D5EA-73AD-4A2C-8AA7-9C63C55ED6AB}">
      <dsp:nvSpPr>
        <dsp:cNvPr id="0" name=""/>
        <dsp:cNvSpPr/>
      </dsp:nvSpPr>
      <dsp:spPr>
        <a:xfrm rot="5400000">
          <a:off x="3334810" y="954030"/>
          <a:ext cx="1534174" cy="25528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4E25B-45FB-4E4A-B396-7CCCEF6A82A5}">
      <dsp:nvSpPr>
        <dsp:cNvPr id="0" name=""/>
        <dsp:cNvSpPr/>
      </dsp:nvSpPr>
      <dsp:spPr>
        <a:xfrm>
          <a:off x="3078718" y="1716777"/>
          <a:ext cx="2304711" cy="202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Principe de souveraineté des </a:t>
          </a:r>
          <a:r>
            <a:rPr lang="fr-FR" sz="2000" b="1" kern="1200" dirty="0" smtClean="0"/>
            <a:t>Etats </a:t>
          </a:r>
          <a:r>
            <a:rPr lang="fr-FR" sz="2000" kern="1200" dirty="0" smtClean="0"/>
            <a:t>sur leurs ressources naturelles </a:t>
          </a:r>
          <a:r>
            <a:rPr lang="fr-FR" sz="2000" u="sng" kern="1200" dirty="0" smtClean="0"/>
            <a:t>demeure réitéré.</a:t>
          </a:r>
          <a:endParaRPr lang="fr-FR" sz="2000" u="sng" kern="1200" dirty="0"/>
        </a:p>
      </dsp:txBody>
      <dsp:txXfrm>
        <a:off x="3078718" y="1716777"/>
        <a:ext cx="2304711" cy="2020214"/>
      </dsp:txXfrm>
    </dsp:sp>
    <dsp:sp modelId="{E3206BCF-4E9C-4DF3-B32B-5E3FBFE912BA}">
      <dsp:nvSpPr>
        <dsp:cNvPr id="0" name=""/>
        <dsp:cNvSpPr/>
      </dsp:nvSpPr>
      <dsp:spPr>
        <a:xfrm>
          <a:off x="4948579" y="766088"/>
          <a:ext cx="434851" cy="434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7B3EB-1F4B-47A8-A67A-DC2FEEB60078}">
      <dsp:nvSpPr>
        <dsp:cNvPr id="0" name=""/>
        <dsp:cNvSpPr/>
      </dsp:nvSpPr>
      <dsp:spPr>
        <a:xfrm rot="5400000">
          <a:off x="6156227" y="255868"/>
          <a:ext cx="1534174" cy="25528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60D8-00A6-40D8-BFAF-2FD8FD1D6B1C}">
      <dsp:nvSpPr>
        <dsp:cNvPr id="0" name=""/>
        <dsp:cNvSpPr/>
      </dsp:nvSpPr>
      <dsp:spPr>
        <a:xfrm>
          <a:off x="5900135" y="1018615"/>
          <a:ext cx="2304711" cy="202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Etats </a:t>
          </a:r>
          <a:r>
            <a:rPr lang="fr-FR" sz="2000" b="1" kern="1200" dirty="0" smtClean="0"/>
            <a:t>créanciers</a:t>
          </a:r>
          <a:r>
            <a:rPr lang="fr-FR" sz="2000" kern="1200" dirty="0" smtClean="0"/>
            <a:t> de la bonne gestion des ressources naturelles: pleins pouvoirs pour l’exercice de la souveraineté, </a:t>
          </a:r>
          <a:r>
            <a:rPr lang="fr-FR" sz="2000" b="1" u="sng" kern="1200" dirty="0" smtClean="0"/>
            <a:t>mais </a:t>
          </a:r>
          <a:r>
            <a:rPr lang="fr-FR" sz="2000" kern="1200" dirty="0" smtClean="0"/>
            <a:t>devoirs de respecter le droit des peuples et de les protéger contre les violations éventuelles des DH par les multinationales.</a:t>
          </a: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5900135" y="1018615"/>
        <a:ext cx="2304711" cy="202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7513-2A0D-48AA-841B-D65DCAE1DFB0}" type="datetimeFigureOut">
              <a:rPr lang="fr-FR" smtClean="0"/>
              <a:t>18/10/2019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0FD64-4399-4926-93BC-629CA2DD9C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97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Voir</a:t>
            </a:r>
            <a:r>
              <a:rPr lang="fr-FR" baseline="0" dirty="0" smtClean="0"/>
              <a:t> les « </a:t>
            </a:r>
            <a:r>
              <a:rPr lang="fr-FR" baseline="0" dirty="0" err="1" smtClean="0"/>
              <a:t>guiding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principles</a:t>
            </a:r>
            <a:r>
              <a:rPr lang="fr-FR" baseline="0" dirty="0" smtClean="0"/>
              <a:t> on business and </a:t>
            </a:r>
            <a:r>
              <a:rPr lang="fr-FR" baseline="0" dirty="0" err="1" smtClean="0"/>
              <a:t>human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rights</a:t>
            </a:r>
            <a:r>
              <a:rPr lang="fr-FR" baseline="0" dirty="0" smtClean="0"/>
              <a:t> on 16 </a:t>
            </a:r>
            <a:r>
              <a:rPr lang="fr-FR" baseline="0" dirty="0" err="1" smtClean="0"/>
              <a:t>june</a:t>
            </a:r>
            <a:r>
              <a:rPr lang="fr-FR" baseline="0" dirty="0" smtClean="0"/>
              <a:t> 2011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FD64-4399-4926-93BC-629CA2DD9C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75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46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96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1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0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6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90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35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75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2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4C3F9-5684-44B2-B124-53A1270B09BA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30DE-E510-41DA-A6A9-F95CC43C1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dirty="0"/>
              <a:t>Panel 3 </a:t>
            </a:r>
            <a:r>
              <a:rPr lang="en-GB" sz="2400" b="1" dirty="0" smtClean="0"/>
              <a:t>: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/>
              <a:t>The </a:t>
            </a:r>
            <a:r>
              <a:rPr lang="en-GB" sz="2400" b="1" dirty="0"/>
              <a:t>critical link between the right to development, the Sustainable Development Goals and racism</a:t>
            </a:r>
            <a:r>
              <a:rPr lang="en-GB" sz="2400" b="1" dirty="0" smtClean="0"/>
              <a:t>.</a:t>
            </a:r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dirty="0" err="1" smtClean="0"/>
              <a:t>Dr.</a:t>
            </a:r>
            <a:r>
              <a:rPr lang="en-GB" sz="2400" dirty="0" smtClean="0"/>
              <a:t> </a:t>
            </a:r>
            <a:r>
              <a:rPr lang="en-GB" sz="2400" dirty="0" err="1"/>
              <a:t>Stephane</a:t>
            </a:r>
            <a:r>
              <a:rPr lang="en-GB" sz="2400" dirty="0"/>
              <a:t> </a:t>
            </a:r>
            <a:r>
              <a:rPr lang="en-GB" sz="2400" dirty="0" err="1"/>
              <a:t>Essaga</a:t>
            </a:r>
            <a:r>
              <a:rPr lang="en-GB" sz="2400" dirty="0" smtClean="0"/>
              <a:t>,</a:t>
            </a:r>
          </a:p>
          <a:p>
            <a:pPr marL="0" indent="0" algn="ctr">
              <a:buNone/>
            </a:pPr>
            <a:endParaRPr lang="en-GB" sz="2400" i="1" dirty="0"/>
          </a:p>
          <a:p>
            <a:pPr marL="0" indent="0" algn="ctr">
              <a:buNone/>
            </a:pPr>
            <a:r>
              <a:rPr lang="en-GB" sz="2400" i="1" dirty="0" smtClean="0"/>
              <a:t>Executive </a:t>
            </a:r>
            <a:r>
              <a:rPr lang="en-GB" sz="2400" i="1" dirty="0"/>
              <a:t>Director of the African Research </a:t>
            </a:r>
            <a:r>
              <a:rPr lang="en-GB" sz="2400" i="1" dirty="0" err="1"/>
              <a:t>Center</a:t>
            </a:r>
            <a:r>
              <a:rPr lang="en-GB" sz="2400" i="1" dirty="0"/>
              <a:t> on Mines and Energy Policies ( ARCMEP</a:t>
            </a:r>
            <a:r>
              <a:rPr lang="en-GB" sz="2400" i="1" dirty="0" smtClean="0"/>
              <a:t>)</a:t>
            </a:r>
          </a:p>
          <a:p>
            <a:pPr marL="0" indent="0" algn="ctr">
              <a:buNone/>
            </a:pPr>
            <a:endParaRPr lang="en-GB" sz="2400" i="1" dirty="0" smtClean="0"/>
          </a:p>
          <a:p>
            <a:pPr marL="0" indent="0" algn="ctr">
              <a:buNone/>
            </a:pPr>
            <a:r>
              <a:rPr lang="en-GB" sz="1600" b="1" i="1" dirty="0" smtClean="0"/>
              <a:t>www.carpem.org</a:t>
            </a:r>
            <a:endParaRPr lang="fr-FR" sz="1600" b="1" dirty="0"/>
          </a:p>
          <a:p>
            <a:pPr marL="0" indent="0" algn="ctr">
              <a:buNone/>
            </a:pPr>
            <a:r>
              <a:rPr lang="fr-FR" sz="1600" b="1" dirty="0" smtClean="0"/>
              <a:t>contact@carpem.org</a:t>
            </a:r>
            <a:endParaRPr lang="fr-FR" sz="1600" b="1" dirty="0"/>
          </a:p>
          <a:p>
            <a:pPr algn="ctr"/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b="1" dirty="0" smtClean="0"/>
              <a:t>WORKSHOP ON ENHANCING COOPERATION BETWEEN THE UNITED NATIONS AND REGIONAL MECHANISMS FOR THE PROMOTION AND PROTECTION OF HUMAN RIGHTS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r>
              <a:rPr lang="en-GB" b="1" u="sng" dirty="0" smtClean="0"/>
              <a:t>DAY 2: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22 </a:t>
            </a:r>
            <a:r>
              <a:rPr lang="en-GB" b="1" dirty="0" err="1" smtClean="0"/>
              <a:t>october</a:t>
            </a:r>
            <a:r>
              <a:rPr lang="en-GB" b="1" dirty="0" smtClean="0"/>
              <a:t> 2019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Picture 5" descr="https://intranet.ohchr.org/Offices/Geneva/ExecutiveDirectionManagement/EOS/CommunicationsSection/Logos/Office_logo_EN_blue_SMALL_72dp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486025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17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III- Le challenge: pour une plus grande puissance financière des Etats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2400" dirty="0" smtClean="0"/>
              <a:t>1- Contribuer à la réflexion en cours sur une fiscalisation internationale des grandes entreprises , en vue de renflouer les budgets des Etats, par le biais de comités d’experts variés : </a:t>
            </a:r>
            <a:r>
              <a:rPr lang="fr-FR" sz="2400" b="1" u="sng" dirty="0" smtClean="0">
                <a:solidFill>
                  <a:srgbClr val="FF0000"/>
                </a:solidFill>
              </a:rPr>
              <a:t>coopération avec OCDE, FMI,IGF, ATAC,</a:t>
            </a:r>
            <a:r>
              <a:rPr lang="fr-FR" sz="2400" b="1" dirty="0" smtClean="0">
                <a:solidFill>
                  <a:srgbClr val="FF0000"/>
                </a:solidFill>
              </a:rPr>
              <a:t> etc…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 </a:t>
            </a:r>
            <a:r>
              <a:rPr lang="fr-FR" sz="2400" dirty="0" smtClean="0"/>
              <a:t>2- Capitaliser toutes les dynamiques de rééquilibrage des rapports entre les Entreprises internationales et les Etats riches en ressources naturelles, sur la base de </a:t>
            </a:r>
            <a:r>
              <a:rPr lang="fr-FR" sz="2400" b="1" dirty="0" smtClean="0"/>
              <a:t>la vision minière africaine de février 2009, au regard du traitement des entités infra-étatiques: </a:t>
            </a:r>
            <a:r>
              <a:rPr lang="fr-FR" sz="2400" b="1" u="sng" dirty="0" smtClean="0">
                <a:solidFill>
                  <a:srgbClr val="FF0000"/>
                </a:solidFill>
              </a:rPr>
              <a:t>coopération avec l’ECA, l’UA, et les organisations sous régionales africaines notamment.</a:t>
            </a:r>
          </a:p>
          <a:p>
            <a:pPr marL="0" indent="0" algn="just">
              <a:buNone/>
            </a:pPr>
            <a:endParaRPr lang="fr-FR" sz="2400" b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2400" dirty="0" smtClean="0"/>
              <a:t>3-</a:t>
            </a:r>
            <a:r>
              <a:rPr lang="fr-FR" sz="2400" i="1" dirty="0" smtClean="0">
                <a:solidFill>
                  <a:srgbClr val="FF0000"/>
                </a:solidFill>
              </a:rPr>
              <a:t>Last but not the least</a:t>
            </a:r>
            <a:r>
              <a:rPr lang="fr-FR" sz="2400" dirty="0" smtClean="0"/>
              <a:t>, Réfléchir aux moyens de production d’un droit aux Etats et contraignant à </a:t>
            </a:r>
            <a:r>
              <a:rPr lang="fr-FR" sz="2400" dirty="0" smtClean="0">
                <a:solidFill>
                  <a:srgbClr val="FF0000"/>
                </a:solidFill>
              </a:rPr>
              <a:t>une rémunération équitable </a:t>
            </a:r>
            <a:r>
              <a:rPr lang="fr-FR" sz="2400" dirty="0" smtClean="0"/>
              <a:t>pour les Etats, particulièrement en matière de ressources naturelles,  susceptible de générer des normes d’organisation et de fiscalisation plus juste à l’échelle planétaire: </a:t>
            </a:r>
            <a:r>
              <a:rPr lang="fr-FR" sz="2400" b="1" dirty="0" smtClean="0">
                <a:solidFill>
                  <a:srgbClr val="FF0000"/>
                </a:solidFill>
              </a:rPr>
              <a:t>coopération entre les organes spécialisés des NU, l’ECA, l’UA, et les experts internationaux. </a:t>
            </a:r>
          </a:p>
          <a:p>
            <a:pPr marL="0" indent="0" algn="just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4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i="1" dirty="0" smtClean="0"/>
              <a:t> </a:t>
            </a:r>
            <a:r>
              <a:rPr lang="fr-FR" sz="3200" i="1" dirty="0" err="1" smtClean="0"/>
              <a:t>Presentation</a:t>
            </a:r>
            <a:r>
              <a:rPr lang="fr-FR" sz="3200" i="1" dirty="0" smtClean="0"/>
              <a:t> of the </a:t>
            </a:r>
            <a:r>
              <a:rPr lang="fr-FR" sz="3200" i="1" dirty="0" err="1" smtClean="0"/>
              <a:t>panelist</a:t>
            </a:r>
            <a:endParaRPr lang="fr-FR" sz="3200" i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529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78" y="1484783"/>
            <a:ext cx="2172722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369018592"/>
              </p:ext>
            </p:extLst>
          </p:nvPr>
        </p:nvGraphicFramePr>
        <p:xfrm>
          <a:off x="251520" y="1196752"/>
          <a:ext cx="669674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3793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5579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25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I- </a:t>
            </a:r>
            <a:r>
              <a:rPr lang="fr-FR" sz="2800" b="1" dirty="0" smtClean="0">
                <a:solidFill>
                  <a:srgbClr val="FF0000"/>
                </a:solidFill>
              </a:rPr>
              <a:t>Le constat: </a:t>
            </a:r>
            <a:r>
              <a:rPr lang="fr-FR" sz="2800" dirty="0" smtClean="0"/>
              <a:t>l’Etat est le responsable principal de l’atteinte des objectifs de l’Agenda 2030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Circuit 1: </a:t>
            </a:r>
            <a:r>
              <a:rPr lang="fr-FR" sz="2800" b="1" i="1" dirty="0" smtClean="0">
                <a:solidFill>
                  <a:srgbClr val="FF0000"/>
                </a:solidFill>
              </a:rPr>
              <a:t>links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between</a:t>
            </a:r>
            <a:r>
              <a:rPr lang="fr-FR" sz="2800" b="1" i="1" dirty="0" smtClean="0">
                <a:solidFill>
                  <a:srgbClr val="FF0000"/>
                </a:solidFill>
              </a:rPr>
              <a:t> States and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Human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rights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328443"/>
              </p:ext>
            </p:extLst>
          </p:nvPr>
        </p:nvGraphicFramePr>
        <p:xfrm>
          <a:off x="395536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73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i="1" dirty="0" smtClean="0">
                <a:solidFill>
                  <a:srgbClr val="FF0000"/>
                </a:solidFill>
              </a:rPr>
              <a:t>Circuit 2: L</a:t>
            </a:r>
            <a:r>
              <a:rPr lang="fr-FR" sz="2800" i="1" dirty="0" smtClean="0">
                <a:solidFill>
                  <a:srgbClr val="FF0000"/>
                </a:solidFill>
              </a:rPr>
              <a:t>inks </a:t>
            </a:r>
            <a:r>
              <a:rPr lang="fr-FR" sz="2800" i="1" dirty="0" err="1" smtClean="0">
                <a:solidFill>
                  <a:srgbClr val="FF0000"/>
                </a:solidFill>
              </a:rPr>
              <a:t>between</a:t>
            </a:r>
            <a:r>
              <a:rPr lang="fr-FR" sz="2800" i="1" dirty="0" smtClean="0">
                <a:solidFill>
                  <a:srgbClr val="FF0000"/>
                </a:solidFill>
              </a:rPr>
              <a:t> </a:t>
            </a:r>
            <a:r>
              <a:rPr lang="fr-FR" sz="2800" i="1" dirty="0" err="1" smtClean="0">
                <a:solidFill>
                  <a:srgbClr val="FF0000"/>
                </a:solidFill>
              </a:rPr>
              <a:t>Human</a:t>
            </a:r>
            <a:r>
              <a:rPr lang="fr-FR" sz="2800" i="1" dirty="0" smtClean="0">
                <a:solidFill>
                  <a:srgbClr val="FF0000"/>
                </a:solidFill>
              </a:rPr>
              <a:t> </a:t>
            </a:r>
            <a:r>
              <a:rPr lang="fr-FR" sz="2800" i="1" dirty="0" err="1" smtClean="0">
                <a:solidFill>
                  <a:srgbClr val="FF0000"/>
                </a:solidFill>
              </a:rPr>
              <a:t>Rights</a:t>
            </a:r>
            <a:r>
              <a:rPr lang="fr-FR" sz="2800" i="1" dirty="0" smtClean="0">
                <a:solidFill>
                  <a:srgbClr val="FF0000"/>
                </a:solidFill>
              </a:rPr>
              <a:t> and </a:t>
            </a:r>
            <a:r>
              <a:rPr lang="fr-FR" sz="2800" i="1" dirty="0" err="1" smtClean="0">
                <a:solidFill>
                  <a:srgbClr val="FF0000"/>
                </a:solidFill>
              </a:rPr>
              <a:t>Sustainable</a:t>
            </a:r>
            <a:r>
              <a:rPr lang="fr-FR" sz="2800" i="1" dirty="0" smtClean="0">
                <a:solidFill>
                  <a:srgbClr val="FF0000"/>
                </a:solidFill>
              </a:rPr>
              <a:t> </a:t>
            </a:r>
            <a:r>
              <a:rPr lang="fr-FR" sz="2800" i="1" dirty="0" err="1" smtClean="0">
                <a:solidFill>
                  <a:srgbClr val="FF0000"/>
                </a:solidFill>
              </a:rPr>
              <a:t>development</a:t>
            </a:r>
            <a:r>
              <a:rPr lang="fr-FR" sz="2800" i="1" dirty="0" smtClean="0">
                <a:solidFill>
                  <a:srgbClr val="FF0000"/>
                </a:solidFill>
              </a:rPr>
              <a:t> goals </a:t>
            </a:r>
            <a:endParaRPr lang="fr-FR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857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60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i="1" dirty="0" smtClean="0">
                <a:solidFill>
                  <a:srgbClr val="FF0000"/>
                </a:solidFill>
              </a:rPr>
              <a:t>Exemple de </a:t>
            </a:r>
            <a:r>
              <a:rPr lang="fr-FR" sz="2800" i="1" dirty="0" err="1" smtClean="0">
                <a:solidFill>
                  <a:srgbClr val="FF0000"/>
                </a:solidFill>
              </a:rPr>
              <a:t>statocentrisme</a:t>
            </a:r>
            <a:r>
              <a:rPr lang="fr-FR" sz="2800" i="1" dirty="0" smtClean="0">
                <a:solidFill>
                  <a:srgbClr val="FF0000"/>
                </a:solidFill>
              </a:rPr>
              <a:t> inattendu :  </a:t>
            </a:r>
            <a:br>
              <a:rPr lang="fr-FR" sz="2800" i="1" dirty="0" smtClean="0">
                <a:solidFill>
                  <a:srgbClr val="FF0000"/>
                </a:solidFill>
              </a:rPr>
            </a:br>
            <a:r>
              <a:rPr lang="fr-FR" sz="2800" i="1" dirty="0" smtClean="0">
                <a:solidFill>
                  <a:srgbClr val="FF0000"/>
                </a:solidFill>
              </a:rPr>
              <a:t>« </a:t>
            </a:r>
            <a:r>
              <a:rPr lang="fr-FR" sz="2800" i="1" dirty="0" err="1" smtClean="0">
                <a:solidFill>
                  <a:srgbClr val="FF0000"/>
                </a:solidFill>
              </a:rPr>
              <a:t>sovereignty</a:t>
            </a:r>
            <a:r>
              <a:rPr lang="fr-FR" sz="2800" i="1" dirty="0" smtClean="0">
                <a:solidFill>
                  <a:srgbClr val="FF0000"/>
                </a:solidFill>
              </a:rPr>
              <a:t> over </a:t>
            </a:r>
            <a:r>
              <a:rPr lang="fr-FR" sz="2800" i="1" dirty="0" err="1" smtClean="0">
                <a:solidFill>
                  <a:srgbClr val="FF0000"/>
                </a:solidFill>
              </a:rPr>
              <a:t>natural</a:t>
            </a:r>
            <a:r>
              <a:rPr lang="fr-FR" sz="2800" i="1" dirty="0" smtClean="0">
                <a:solidFill>
                  <a:srgbClr val="FF0000"/>
                </a:solidFill>
              </a:rPr>
              <a:t> </a:t>
            </a:r>
            <a:r>
              <a:rPr lang="fr-FR" sz="2800" i="1" dirty="0" err="1" smtClean="0">
                <a:solidFill>
                  <a:srgbClr val="FF0000"/>
                </a:solidFill>
              </a:rPr>
              <a:t>resources</a:t>
            </a:r>
            <a:r>
              <a:rPr lang="fr-FR" sz="2800" i="1" dirty="0" smtClean="0">
                <a:solidFill>
                  <a:srgbClr val="FF0000"/>
                </a:solidFill>
              </a:rPr>
              <a:t> »</a:t>
            </a:r>
            <a:endParaRPr lang="fr-FR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925312"/>
              </p:ext>
            </p:extLst>
          </p:nvPr>
        </p:nvGraphicFramePr>
        <p:xfrm>
          <a:off x="457200" y="1600200"/>
          <a:ext cx="86868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998095055"/>
              </p:ext>
            </p:extLst>
          </p:nvPr>
        </p:nvGraphicFramePr>
        <p:xfrm>
          <a:off x="611560" y="1397000"/>
          <a:ext cx="820891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306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0" y="6336158"/>
            <a:ext cx="8404227" cy="0"/>
          </a:xfrm>
          <a:custGeom>
            <a:avLst/>
            <a:gdLst/>
            <a:ahLst/>
            <a:cxnLst/>
            <a:rect l="l" t="t" r="r" b="b"/>
            <a:pathLst>
              <a:path w="9828276">
                <a:moveTo>
                  <a:pt x="0" y="0"/>
                </a:moveTo>
                <a:lnTo>
                  <a:pt x="9828276" y="0"/>
                </a:lnTo>
              </a:path>
            </a:pathLst>
          </a:custGeom>
          <a:ln w="529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944" y="206200"/>
            <a:ext cx="484784" cy="149377"/>
          </a:xfrm>
          <a:custGeom>
            <a:avLst/>
            <a:gdLst/>
            <a:ahLst/>
            <a:cxnLst/>
            <a:rect l="l" t="t" r="r" b="b"/>
            <a:pathLst>
              <a:path w="566928" h="164591">
                <a:moveTo>
                  <a:pt x="0" y="164591"/>
                </a:moveTo>
                <a:lnTo>
                  <a:pt x="566928" y="164591"/>
                </a:lnTo>
                <a:lnTo>
                  <a:pt x="566928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6D4F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944" y="355579"/>
            <a:ext cx="484784" cy="147879"/>
          </a:xfrm>
          <a:custGeom>
            <a:avLst/>
            <a:gdLst/>
            <a:ahLst/>
            <a:cxnLst/>
            <a:rect l="l" t="t" r="r" b="b"/>
            <a:pathLst>
              <a:path w="566928" h="162941">
                <a:moveTo>
                  <a:pt x="0" y="0"/>
                </a:moveTo>
                <a:lnTo>
                  <a:pt x="566928" y="0"/>
                </a:lnTo>
                <a:lnTo>
                  <a:pt x="566928" y="162941"/>
                </a:lnTo>
                <a:lnTo>
                  <a:pt x="0" y="162941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944" y="498040"/>
            <a:ext cx="484784" cy="147879"/>
          </a:xfrm>
          <a:custGeom>
            <a:avLst/>
            <a:gdLst/>
            <a:ahLst/>
            <a:cxnLst/>
            <a:rect l="l" t="t" r="r" b="b"/>
            <a:pathLst>
              <a:path w="566928" h="162941">
                <a:moveTo>
                  <a:pt x="0" y="0"/>
                </a:moveTo>
                <a:lnTo>
                  <a:pt x="566928" y="0"/>
                </a:lnTo>
                <a:lnTo>
                  <a:pt x="566928" y="162941"/>
                </a:lnTo>
                <a:lnTo>
                  <a:pt x="0" y="162941"/>
                </a:lnTo>
                <a:lnTo>
                  <a:pt x="0" y="0"/>
                </a:lnTo>
                <a:close/>
              </a:path>
            </a:pathLst>
          </a:custGeom>
          <a:solidFill>
            <a:srgbClr val="BAAA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012" y="1475911"/>
            <a:ext cx="2530781" cy="2532504"/>
          </a:xfrm>
          <a:custGeom>
            <a:avLst/>
            <a:gdLst/>
            <a:ahLst/>
            <a:cxnLst/>
            <a:rect l="l" t="t" r="r" b="b"/>
            <a:pathLst>
              <a:path w="2959608" h="2790444">
                <a:moveTo>
                  <a:pt x="1479804" y="0"/>
                </a:moveTo>
                <a:lnTo>
                  <a:pt x="1358492" y="4626"/>
                </a:lnTo>
                <a:lnTo>
                  <a:pt x="1239871" y="18266"/>
                </a:lnTo>
                <a:lnTo>
                  <a:pt x="1124322" y="40561"/>
                </a:lnTo>
                <a:lnTo>
                  <a:pt x="1012228" y="71152"/>
                </a:lnTo>
                <a:lnTo>
                  <a:pt x="903970" y="109680"/>
                </a:lnTo>
                <a:lnTo>
                  <a:pt x="799929" y="155786"/>
                </a:lnTo>
                <a:lnTo>
                  <a:pt x="700487" y="209111"/>
                </a:lnTo>
                <a:lnTo>
                  <a:pt x="606027" y="269296"/>
                </a:lnTo>
                <a:lnTo>
                  <a:pt x="516930" y="335983"/>
                </a:lnTo>
                <a:lnTo>
                  <a:pt x="433578" y="408813"/>
                </a:lnTo>
                <a:lnTo>
                  <a:pt x="356351" y="487425"/>
                </a:lnTo>
                <a:lnTo>
                  <a:pt x="285634" y="571463"/>
                </a:lnTo>
                <a:lnTo>
                  <a:pt x="221806" y="660566"/>
                </a:lnTo>
                <a:lnTo>
                  <a:pt x="165250" y="754376"/>
                </a:lnTo>
                <a:lnTo>
                  <a:pt x="116347" y="852535"/>
                </a:lnTo>
                <a:lnTo>
                  <a:pt x="75480" y="954682"/>
                </a:lnTo>
                <a:lnTo>
                  <a:pt x="43030" y="1060459"/>
                </a:lnTo>
                <a:lnTo>
                  <a:pt x="19379" y="1169508"/>
                </a:lnTo>
                <a:lnTo>
                  <a:pt x="4908" y="1281469"/>
                </a:lnTo>
                <a:lnTo>
                  <a:pt x="0" y="1395984"/>
                </a:lnTo>
                <a:lnTo>
                  <a:pt x="4908" y="1510281"/>
                </a:lnTo>
                <a:lnTo>
                  <a:pt x="19379" y="1622046"/>
                </a:lnTo>
                <a:lnTo>
                  <a:pt x="43030" y="1730920"/>
                </a:lnTo>
                <a:lnTo>
                  <a:pt x="75480" y="1836541"/>
                </a:lnTo>
                <a:lnTo>
                  <a:pt x="116347" y="1938551"/>
                </a:lnTo>
                <a:lnTo>
                  <a:pt x="165250" y="2036589"/>
                </a:lnTo>
                <a:lnTo>
                  <a:pt x="221806" y="2130295"/>
                </a:lnTo>
                <a:lnTo>
                  <a:pt x="285634" y="2219309"/>
                </a:lnTo>
                <a:lnTo>
                  <a:pt x="356351" y="2303271"/>
                </a:lnTo>
                <a:lnTo>
                  <a:pt x="433578" y="2381821"/>
                </a:lnTo>
                <a:lnTo>
                  <a:pt x="516930" y="2454599"/>
                </a:lnTo>
                <a:lnTo>
                  <a:pt x="606027" y="2521244"/>
                </a:lnTo>
                <a:lnTo>
                  <a:pt x="700487" y="2581397"/>
                </a:lnTo>
                <a:lnTo>
                  <a:pt x="799929" y="2634698"/>
                </a:lnTo>
                <a:lnTo>
                  <a:pt x="903970" y="2680787"/>
                </a:lnTo>
                <a:lnTo>
                  <a:pt x="1012228" y="2719303"/>
                </a:lnTo>
                <a:lnTo>
                  <a:pt x="1124322" y="2749887"/>
                </a:lnTo>
                <a:lnTo>
                  <a:pt x="1239871" y="2772178"/>
                </a:lnTo>
                <a:lnTo>
                  <a:pt x="1358492" y="2785817"/>
                </a:lnTo>
                <a:lnTo>
                  <a:pt x="1479804" y="2790444"/>
                </a:lnTo>
                <a:lnTo>
                  <a:pt x="1601115" y="2785817"/>
                </a:lnTo>
                <a:lnTo>
                  <a:pt x="1719736" y="2772178"/>
                </a:lnTo>
                <a:lnTo>
                  <a:pt x="1835285" y="2749887"/>
                </a:lnTo>
                <a:lnTo>
                  <a:pt x="1947379" y="2719303"/>
                </a:lnTo>
                <a:lnTo>
                  <a:pt x="2055637" y="2680787"/>
                </a:lnTo>
                <a:lnTo>
                  <a:pt x="2159678" y="2634698"/>
                </a:lnTo>
                <a:lnTo>
                  <a:pt x="2259120" y="2581397"/>
                </a:lnTo>
                <a:lnTo>
                  <a:pt x="2353580" y="2521244"/>
                </a:lnTo>
                <a:lnTo>
                  <a:pt x="2442677" y="2454599"/>
                </a:lnTo>
                <a:lnTo>
                  <a:pt x="2526030" y="2381821"/>
                </a:lnTo>
                <a:lnTo>
                  <a:pt x="2603256" y="2303271"/>
                </a:lnTo>
                <a:lnTo>
                  <a:pt x="2673973" y="2219309"/>
                </a:lnTo>
                <a:lnTo>
                  <a:pt x="2737801" y="2130295"/>
                </a:lnTo>
                <a:lnTo>
                  <a:pt x="2794357" y="2036589"/>
                </a:lnTo>
                <a:lnTo>
                  <a:pt x="2843260" y="1938551"/>
                </a:lnTo>
                <a:lnTo>
                  <a:pt x="2884127" y="1836541"/>
                </a:lnTo>
                <a:lnTo>
                  <a:pt x="2916577" y="1730920"/>
                </a:lnTo>
                <a:lnTo>
                  <a:pt x="2940228" y="1622046"/>
                </a:lnTo>
                <a:lnTo>
                  <a:pt x="2954699" y="1510281"/>
                </a:lnTo>
                <a:lnTo>
                  <a:pt x="2959608" y="1395984"/>
                </a:lnTo>
                <a:lnTo>
                  <a:pt x="2954699" y="1281469"/>
                </a:lnTo>
                <a:lnTo>
                  <a:pt x="2940228" y="1169508"/>
                </a:lnTo>
                <a:lnTo>
                  <a:pt x="2916577" y="1060459"/>
                </a:lnTo>
                <a:lnTo>
                  <a:pt x="2884127" y="954682"/>
                </a:lnTo>
                <a:lnTo>
                  <a:pt x="2843260" y="852535"/>
                </a:lnTo>
                <a:lnTo>
                  <a:pt x="2794357" y="754376"/>
                </a:lnTo>
                <a:lnTo>
                  <a:pt x="2737801" y="660566"/>
                </a:lnTo>
                <a:lnTo>
                  <a:pt x="2673973" y="571463"/>
                </a:lnTo>
                <a:lnTo>
                  <a:pt x="2603256" y="487425"/>
                </a:lnTo>
                <a:lnTo>
                  <a:pt x="2526030" y="408813"/>
                </a:lnTo>
                <a:lnTo>
                  <a:pt x="2442677" y="335983"/>
                </a:lnTo>
                <a:lnTo>
                  <a:pt x="2353580" y="269296"/>
                </a:lnTo>
                <a:lnTo>
                  <a:pt x="2259120" y="209111"/>
                </a:lnTo>
                <a:lnTo>
                  <a:pt x="2159678" y="155786"/>
                </a:lnTo>
                <a:lnTo>
                  <a:pt x="2055637" y="109680"/>
                </a:lnTo>
                <a:lnTo>
                  <a:pt x="1947379" y="71152"/>
                </a:lnTo>
                <a:lnTo>
                  <a:pt x="1835285" y="40561"/>
                </a:lnTo>
                <a:lnTo>
                  <a:pt x="1719736" y="18266"/>
                </a:lnTo>
                <a:lnTo>
                  <a:pt x="1601115" y="4626"/>
                </a:lnTo>
                <a:lnTo>
                  <a:pt x="1479804" y="0"/>
                </a:lnTo>
                <a:close/>
              </a:path>
            </a:pathLst>
          </a:custGeom>
          <a:solidFill>
            <a:srgbClr val="8CB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0092" y="2348316"/>
            <a:ext cx="2036223" cy="715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700" spc="9" dirty="0">
                <a:latin typeface="Century Gothic"/>
                <a:cs typeface="Century Gothic"/>
              </a:rPr>
              <a:t>20</a:t>
            </a:r>
            <a:r>
              <a:rPr sz="2700" spc="13" dirty="0">
                <a:latin typeface="Century Gothic"/>
                <a:cs typeface="Century Gothic"/>
              </a:rPr>
              <a:t>0</a:t>
            </a:r>
            <a:r>
              <a:rPr sz="2700" spc="9" dirty="0">
                <a:latin typeface="Century Gothic"/>
                <a:cs typeface="Century Gothic"/>
              </a:rPr>
              <a:t> </a:t>
            </a:r>
            <a:r>
              <a:rPr sz="2700" spc="22" dirty="0">
                <a:latin typeface="Century Gothic"/>
                <a:cs typeface="Century Gothic"/>
              </a:rPr>
              <a:t>M</a:t>
            </a:r>
            <a:r>
              <a:rPr sz="2700" spc="-4" dirty="0">
                <a:latin typeface="Century Gothic"/>
                <a:cs typeface="Century Gothic"/>
              </a:rPr>
              <a:t>r</a:t>
            </a:r>
            <a:r>
              <a:rPr sz="2700" spc="18" dirty="0">
                <a:latin typeface="Century Gothic"/>
                <a:cs typeface="Century Gothic"/>
              </a:rPr>
              <a:t>d</a:t>
            </a:r>
            <a:r>
              <a:rPr sz="2700" spc="13" dirty="0">
                <a:latin typeface="Century Gothic"/>
                <a:cs typeface="Century Gothic"/>
              </a:rPr>
              <a:t> USD</a:t>
            </a:r>
            <a:endParaRPr sz="2700">
              <a:latin typeface="Century Gothic"/>
              <a:cs typeface="Century Gothic"/>
            </a:endParaRPr>
          </a:p>
          <a:p>
            <a:pPr marL="2784" algn="ctr">
              <a:spcBef>
                <a:spcPts val="22"/>
              </a:spcBef>
            </a:pPr>
            <a:r>
              <a:rPr spc="-35" dirty="0">
                <a:latin typeface="Century Gothic"/>
                <a:cs typeface="Century Gothic"/>
              </a:rPr>
              <a:t>(</a:t>
            </a:r>
            <a:r>
              <a:rPr spc="-13" dirty="0">
                <a:latin typeface="Century Gothic"/>
                <a:cs typeface="Century Gothic"/>
              </a:rPr>
              <a:t>FMI)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91" y="1524321"/>
            <a:ext cx="1383980" cy="1343014"/>
          </a:xfrm>
          <a:custGeom>
            <a:avLst/>
            <a:gdLst/>
            <a:ahLst/>
            <a:cxnLst/>
            <a:rect l="l" t="t" r="r" b="b"/>
            <a:pathLst>
              <a:path w="1618488" h="1479803">
                <a:moveTo>
                  <a:pt x="809244" y="0"/>
                </a:moveTo>
                <a:lnTo>
                  <a:pt x="742927" y="2448"/>
                </a:lnTo>
                <a:lnTo>
                  <a:pt x="678077" y="9668"/>
                </a:lnTo>
                <a:lnTo>
                  <a:pt x="614903" y="21468"/>
                </a:lnTo>
                <a:lnTo>
                  <a:pt x="553614" y="37661"/>
                </a:lnTo>
                <a:lnTo>
                  <a:pt x="494418" y="58054"/>
                </a:lnTo>
                <a:lnTo>
                  <a:pt x="437526" y="82460"/>
                </a:lnTo>
                <a:lnTo>
                  <a:pt x="383146" y="110688"/>
                </a:lnTo>
                <a:lnTo>
                  <a:pt x="331488" y="142548"/>
                </a:lnTo>
                <a:lnTo>
                  <a:pt x="282760" y="177851"/>
                </a:lnTo>
                <a:lnTo>
                  <a:pt x="237172" y="216408"/>
                </a:lnTo>
                <a:lnTo>
                  <a:pt x="194933" y="258027"/>
                </a:lnTo>
                <a:lnTo>
                  <a:pt x="156252" y="302520"/>
                </a:lnTo>
                <a:lnTo>
                  <a:pt x="121339" y="349696"/>
                </a:lnTo>
                <a:lnTo>
                  <a:pt x="90402" y="399367"/>
                </a:lnTo>
                <a:lnTo>
                  <a:pt x="63650" y="451342"/>
                </a:lnTo>
                <a:lnTo>
                  <a:pt x="41294" y="505431"/>
                </a:lnTo>
                <a:lnTo>
                  <a:pt x="23541" y="561445"/>
                </a:lnTo>
                <a:lnTo>
                  <a:pt x="10602" y="619195"/>
                </a:lnTo>
                <a:lnTo>
                  <a:pt x="2685" y="678489"/>
                </a:lnTo>
                <a:lnTo>
                  <a:pt x="0" y="739139"/>
                </a:lnTo>
                <a:lnTo>
                  <a:pt x="2685" y="800007"/>
                </a:lnTo>
                <a:lnTo>
                  <a:pt x="10602" y="859497"/>
                </a:lnTo>
                <a:lnTo>
                  <a:pt x="23541" y="917422"/>
                </a:lnTo>
                <a:lnTo>
                  <a:pt x="41294" y="973592"/>
                </a:lnTo>
                <a:lnTo>
                  <a:pt x="63650" y="1027818"/>
                </a:lnTo>
                <a:lnTo>
                  <a:pt x="90402" y="1079914"/>
                </a:lnTo>
                <a:lnTo>
                  <a:pt x="121339" y="1129688"/>
                </a:lnTo>
                <a:lnTo>
                  <a:pt x="156252" y="1176954"/>
                </a:lnTo>
                <a:lnTo>
                  <a:pt x="194933" y="1221523"/>
                </a:lnTo>
                <a:lnTo>
                  <a:pt x="237172" y="1263205"/>
                </a:lnTo>
                <a:lnTo>
                  <a:pt x="282760" y="1301813"/>
                </a:lnTo>
                <a:lnTo>
                  <a:pt x="331488" y="1337157"/>
                </a:lnTo>
                <a:lnTo>
                  <a:pt x="383146" y="1369050"/>
                </a:lnTo>
                <a:lnTo>
                  <a:pt x="437526" y="1397302"/>
                </a:lnTo>
                <a:lnTo>
                  <a:pt x="494418" y="1421725"/>
                </a:lnTo>
                <a:lnTo>
                  <a:pt x="553614" y="1442130"/>
                </a:lnTo>
                <a:lnTo>
                  <a:pt x="614903" y="1458329"/>
                </a:lnTo>
                <a:lnTo>
                  <a:pt x="678077" y="1470134"/>
                </a:lnTo>
                <a:lnTo>
                  <a:pt x="742927" y="1477355"/>
                </a:lnTo>
                <a:lnTo>
                  <a:pt x="809244" y="1479803"/>
                </a:lnTo>
                <a:lnTo>
                  <a:pt x="875766" y="1477355"/>
                </a:lnTo>
                <a:lnTo>
                  <a:pt x="940780" y="1470134"/>
                </a:lnTo>
                <a:lnTo>
                  <a:pt x="1004079" y="1458329"/>
                </a:lnTo>
                <a:lnTo>
                  <a:pt x="1065458" y="1442130"/>
                </a:lnTo>
                <a:lnTo>
                  <a:pt x="1124712" y="1421725"/>
                </a:lnTo>
                <a:lnTo>
                  <a:pt x="1181633" y="1397302"/>
                </a:lnTo>
                <a:lnTo>
                  <a:pt x="1236017" y="1369050"/>
                </a:lnTo>
                <a:lnTo>
                  <a:pt x="1287658" y="1337157"/>
                </a:lnTo>
                <a:lnTo>
                  <a:pt x="1336349" y="1301813"/>
                </a:lnTo>
                <a:lnTo>
                  <a:pt x="1381886" y="1263205"/>
                </a:lnTo>
                <a:lnTo>
                  <a:pt x="1424063" y="1221523"/>
                </a:lnTo>
                <a:lnTo>
                  <a:pt x="1462674" y="1176954"/>
                </a:lnTo>
                <a:lnTo>
                  <a:pt x="1497512" y="1129688"/>
                </a:lnTo>
                <a:lnTo>
                  <a:pt x="1528373" y="1079914"/>
                </a:lnTo>
                <a:lnTo>
                  <a:pt x="1555051" y="1027818"/>
                </a:lnTo>
                <a:lnTo>
                  <a:pt x="1577340" y="973592"/>
                </a:lnTo>
                <a:lnTo>
                  <a:pt x="1595033" y="917422"/>
                </a:lnTo>
                <a:lnTo>
                  <a:pt x="1607926" y="859497"/>
                </a:lnTo>
                <a:lnTo>
                  <a:pt x="1615813" y="800007"/>
                </a:lnTo>
                <a:lnTo>
                  <a:pt x="1618488" y="739139"/>
                </a:lnTo>
                <a:lnTo>
                  <a:pt x="1615813" y="678489"/>
                </a:lnTo>
                <a:lnTo>
                  <a:pt x="1607926" y="619195"/>
                </a:lnTo>
                <a:lnTo>
                  <a:pt x="1595033" y="561445"/>
                </a:lnTo>
                <a:lnTo>
                  <a:pt x="1577340" y="505431"/>
                </a:lnTo>
                <a:lnTo>
                  <a:pt x="1555051" y="451342"/>
                </a:lnTo>
                <a:lnTo>
                  <a:pt x="1528373" y="399367"/>
                </a:lnTo>
                <a:lnTo>
                  <a:pt x="1497512" y="349696"/>
                </a:lnTo>
                <a:lnTo>
                  <a:pt x="1462674" y="302520"/>
                </a:lnTo>
                <a:lnTo>
                  <a:pt x="1424063" y="258027"/>
                </a:lnTo>
                <a:lnTo>
                  <a:pt x="1381887" y="216407"/>
                </a:lnTo>
                <a:lnTo>
                  <a:pt x="1336349" y="177851"/>
                </a:lnTo>
                <a:lnTo>
                  <a:pt x="1287658" y="142548"/>
                </a:lnTo>
                <a:lnTo>
                  <a:pt x="1236017" y="110688"/>
                </a:lnTo>
                <a:lnTo>
                  <a:pt x="1181633" y="82460"/>
                </a:lnTo>
                <a:lnTo>
                  <a:pt x="1124712" y="58054"/>
                </a:lnTo>
                <a:lnTo>
                  <a:pt x="1065458" y="37661"/>
                </a:lnTo>
                <a:lnTo>
                  <a:pt x="1004079" y="21468"/>
                </a:lnTo>
                <a:lnTo>
                  <a:pt x="940780" y="9668"/>
                </a:lnTo>
                <a:lnTo>
                  <a:pt x="875766" y="2448"/>
                </a:lnTo>
                <a:lnTo>
                  <a:pt x="809244" y="0"/>
                </a:lnTo>
                <a:close/>
              </a:path>
            </a:pathLst>
          </a:custGeom>
          <a:solidFill>
            <a:srgbClr val="479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43115" y="1971877"/>
            <a:ext cx="1009967" cy="4276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91867">
              <a:lnSpc>
                <a:spcPts val="1622"/>
              </a:lnSpc>
            </a:pP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0" spc="-18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gan</a:t>
            </a:r>
            <a:r>
              <a:rPr sz="1400" spc="-18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8" dirty="0">
                <a:solidFill>
                  <a:srgbClr val="FFFFFF"/>
                </a:solidFill>
                <a:latin typeface="Century Gothic"/>
                <a:cs typeface="Century Gothic"/>
              </a:rPr>
              <a:t>35</a:t>
            </a:r>
            <a:r>
              <a:rPr sz="1400" spc="-9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4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400" spc="-9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8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15029" y="1925427"/>
            <a:ext cx="2120279" cy="2096819"/>
          </a:xfrm>
          <a:custGeom>
            <a:avLst/>
            <a:gdLst/>
            <a:ahLst/>
            <a:cxnLst/>
            <a:rect l="l" t="t" r="r" b="b"/>
            <a:pathLst>
              <a:path w="2479548" h="2310383">
                <a:moveTo>
                  <a:pt x="1240536" y="0"/>
                </a:moveTo>
                <a:lnTo>
                  <a:pt x="1138701" y="3825"/>
                </a:lnTo>
                <a:lnTo>
                  <a:pt x="1039151" y="15104"/>
                </a:lnTo>
                <a:lnTo>
                  <a:pt x="942202" y="33540"/>
                </a:lnTo>
                <a:lnTo>
                  <a:pt x="848173" y="58837"/>
                </a:lnTo>
                <a:lnTo>
                  <a:pt x="757380" y="90699"/>
                </a:lnTo>
                <a:lnTo>
                  <a:pt x="670142" y="128830"/>
                </a:lnTo>
                <a:lnTo>
                  <a:pt x="586776" y="172934"/>
                </a:lnTo>
                <a:lnTo>
                  <a:pt x="507601" y="222715"/>
                </a:lnTo>
                <a:lnTo>
                  <a:pt x="432934" y="277876"/>
                </a:lnTo>
                <a:lnTo>
                  <a:pt x="363092" y="338121"/>
                </a:lnTo>
                <a:lnTo>
                  <a:pt x="298395" y="403155"/>
                </a:lnTo>
                <a:lnTo>
                  <a:pt x="239158" y="472680"/>
                </a:lnTo>
                <a:lnTo>
                  <a:pt x="185700" y="546402"/>
                </a:lnTo>
                <a:lnTo>
                  <a:pt x="138339" y="624023"/>
                </a:lnTo>
                <a:lnTo>
                  <a:pt x="97393" y="705248"/>
                </a:lnTo>
                <a:lnTo>
                  <a:pt x="63178" y="789781"/>
                </a:lnTo>
                <a:lnTo>
                  <a:pt x="36014" y="877325"/>
                </a:lnTo>
                <a:lnTo>
                  <a:pt x="16218" y="967584"/>
                </a:lnTo>
                <a:lnTo>
                  <a:pt x="4107" y="1060263"/>
                </a:lnTo>
                <a:lnTo>
                  <a:pt x="0" y="1155064"/>
                </a:lnTo>
                <a:lnTo>
                  <a:pt x="4107" y="1249696"/>
                </a:lnTo>
                <a:lnTo>
                  <a:pt x="16218" y="1342243"/>
                </a:lnTo>
                <a:lnTo>
                  <a:pt x="36014" y="1432406"/>
                </a:lnTo>
                <a:lnTo>
                  <a:pt x="63178" y="1519887"/>
                </a:lnTo>
                <a:lnTo>
                  <a:pt x="97393" y="1604385"/>
                </a:lnTo>
                <a:lnTo>
                  <a:pt x="138339" y="1685601"/>
                </a:lnTo>
                <a:lnTo>
                  <a:pt x="185700" y="1763235"/>
                </a:lnTo>
                <a:lnTo>
                  <a:pt x="239158" y="1836989"/>
                </a:lnTo>
                <a:lnTo>
                  <a:pt x="298395" y="1906564"/>
                </a:lnTo>
                <a:lnTo>
                  <a:pt x="363093" y="1971659"/>
                </a:lnTo>
                <a:lnTo>
                  <a:pt x="432934" y="2031975"/>
                </a:lnTo>
                <a:lnTo>
                  <a:pt x="507601" y="2087213"/>
                </a:lnTo>
                <a:lnTo>
                  <a:pt x="586776" y="2137074"/>
                </a:lnTo>
                <a:lnTo>
                  <a:pt x="670142" y="2181258"/>
                </a:lnTo>
                <a:lnTo>
                  <a:pt x="757380" y="2219465"/>
                </a:lnTo>
                <a:lnTo>
                  <a:pt x="848173" y="2251398"/>
                </a:lnTo>
                <a:lnTo>
                  <a:pt x="942202" y="2276755"/>
                </a:lnTo>
                <a:lnTo>
                  <a:pt x="1039151" y="2295238"/>
                </a:lnTo>
                <a:lnTo>
                  <a:pt x="1138701" y="2306547"/>
                </a:lnTo>
                <a:lnTo>
                  <a:pt x="1240536" y="2310384"/>
                </a:lnTo>
                <a:lnTo>
                  <a:pt x="1342152" y="2306547"/>
                </a:lnTo>
                <a:lnTo>
                  <a:pt x="1441507" y="2295238"/>
                </a:lnTo>
                <a:lnTo>
                  <a:pt x="1538281" y="2276755"/>
                </a:lnTo>
                <a:lnTo>
                  <a:pt x="1632155" y="2251398"/>
                </a:lnTo>
                <a:lnTo>
                  <a:pt x="1722810" y="2219465"/>
                </a:lnTo>
                <a:lnTo>
                  <a:pt x="1809928" y="2181258"/>
                </a:lnTo>
                <a:lnTo>
                  <a:pt x="1893189" y="2137074"/>
                </a:lnTo>
                <a:lnTo>
                  <a:pt x="1972275" y="2087213"/>
                </a:lnTo>
                <a:lnTo>
                  <a:pt x="2046867" y="2031975"/>
                </a:lnTo>
                <a:lnTo>
                  <a:pt x="2116645" y="1971659"/>
                </a:lnTo>
                <a:lnTo>
                  <a:pt x="2181291" y="1906564"/>
                </a:lnTo>
                <a:lnTo>
                  <a:pt x="2240487" y="1836989"/>
                </a:lnTo>
                <a:lnTo>
                  <a:pt x="2293912" y="1763235"/>
                </a:lnTo>
                <a:lnTo>
                  <a:pt x="2341249" y="1685601"/>
                </a:lnTo>
                <a:lnTo>
                  <a:pt x="2382178" y="1604385"/>
                </a:lnTo>
                <a:lnTo>
                  <a:pt x="2416381" y="1519887"/>
                </a:lnTo>
                <a:lnTo>
                  <a:pt x="2443538" y="1432406"/>
                </a:lnTo>
                <a:lnTo>
                  <a:pt x="2463331" y="1342243"/>
                </a:lnTo>
                <a:lnTo>
                  <a:pt x="2475440" y="1249696"/>
                </a:lnTo>
                <a:lnTo>
                  <a:pt x="2479548" y="1155064"/>
                </a:lnTo>
                <a:lnTo>
                  <a:pt x="2475440" y="1060263"/>
                </a:lnTo>
                <a:lnTo>
                  <a:pt x="2463331" y="967584"/>
                </a:lnTo>
                <a:lnTo>
                  <a:pt x="2443538" y="877325"/>
                </a:lnTo>
                <a:lnTo>
                  <a:pt x="2416381" y="789781"/>
                </a:lnTo>
                <a:lnTo>
                  <a:pt x="2382178" y="705248"/>
                </a:lnTo>
                <a:lnTo>
                  <a:pt x="2341249" y="624023"/>
                </a:lnTo>
                <a:lnTo>
                  <a:pt x="2293912" y="546402"/>
                </a:lnTo>
                <a:lnTo>
                  <a:pt x="2240487" y="472680"/>
                </a:lnTo>
                <a:lnTo>
                  <a:pt x="2181291" y="403155"/>
                </a:lnTo>
                <a:lnTo>
                  <a:pt x="2116645" y="338121"/>
                </a:lnTo>
                <a:lnTo>
                  <a:pt x="2046867" y="277876"/>
                </a:lnTo>
                <a:lnTo>
                  <a:pt x="1972275" y="222715"/>
                </a:lnTo>
                <a:lnTo>
                  <a:pt x="1893189" y="172934"/>
                </a:lnTo>
                <a:lnTo>
                  <a:pt x="1809928" y="128830"/>
                </a:lnTo>
                <a:lnTo>
                  <a:pt x="1722810" y="90699"/>
                </a:lnTo>
                <a:lnTo>
                  <a:pt x="1632155" y="58837"/>
                </a:lnTo>
                <a:lnTo>
                  <a:pt x="1538281" y="33540"/>
                </a:lnTo>
                <a:lnTo>
                  <a:pt x="1441507" y="15104"/>
                </a:lnTo>
                <a:lnTo>
                  <a:pt x="1342152" y="3825"/>
                </a:lnTo>
                <a:lnTo>
                  <a:pt x="1240536" y="0"/>
                </a:lnTo>
                <a:close/>
              </a:path>
            </a:pathLst>
          </a:custGeom>
          <a:solidFill>
            <a:srgbClr val="8CB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75576" y="2645460"/>
            <a:ext cx="1388433" cy="5757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716" marR="11135" indent="-113580">
              <a:lnSpc>
                <a:spcPts val="2201"/>
              </a:lnSpc>
            </a:pPr>
            <a:r>
              <a:rPr dirty="0">
                <a:latin typeface="Century Gothic"/>
                <a:cs typeface="Century Gothic"/>
              </a:rPr>
              <a:t>100</a:t>
            </a:r>
            <a:r>
              <a:rPr spc="-26" dirty="0">
                <a:latin typeface="Century Gothic"/>
                <a:cs typeface="Century Gothic"/>
              </a:rPr>
              <a:t> </a:t>
            </a:r>
            <a:r>
              <a:rPr spc="-13" dirty="0">
                <a:latin typeface="Century Gothic"/>
                <a:cs typeface="Century Gothic"/>
              </a:rPr>
              <a:t>Mrd</a:t>
            </a:r>
            <a:r>
              <a:rPr spc="-26" dirty="0">
                <a:latin typeface="Century Gothic"/>
                <a:cs typeface="Century Gothic"/>
              </a:rPr>
              <a:t> </a:t>
            </a:r>
            <a:r>
              <a:rPr spc="-22" dirty="0">
                <a:latin typeface="Century Gothic"/>
                <a:cs typeface="Century Gothic"/>
              </a:rPr>
              <a:t>U</a:t>
            </a:r>
            <a:r>
              <a:rPr dirty="0">
                <a:latin typeface="Century Gothic"/>
                <a:cs typeface="Century Gothic"/>
              </a:rPr>
              <a:t>SD </a:t>
            </a:r>
            <a:r>
              <a:rPr spc="-18" dirty="0">
                <a:latin typeface="Century Gothic"/>
                <a:cs typeface="Century Gothic"/>
              </a:rPr>
              <a:t>(</a:t>
            </a:r>
            <a:r>
              <a:rPr spc="-22" dirty="0">
                <a:latin typeface="Century Gothic"/>
                <a:cs typeface="Century Gothic"/>
              </a:rPr>
              <a:t>C</a:t>
            </a:r>
            <a:r>
              <a:rPr spc="-26" dirty="0">
                <a:latin typeface="Century Gothic"/>
                <a:cs typeface="Century Gothic"/>
              </a:rPr>
              <a:t>N</a:t>
            </a:r>
            <a:r>
              <a:rPr spc="-22" dirty="0">
                <a:latin typeface="Century Gothic"/>
                <a:cs typeface="Century Gothic"/>
              </a:rPr>
              <a:t>UC</a:t>
            </a:r>
            <a:r>
              <a:rPr dirty="0">
                <a:latin typeface="Century Gothic"/>
                <a:cs typeface="Century Gothic"/>
              </a:rPr>
              <a:t>E</a:t>
            </a:r>
            <a:r>
              <a:rPr spc="-4" dirty="0">
                <a:latin typeface="Century Gothic"/>
                <a:cs typeface="Century Gothic"/>
              </a:rPr>
              <a:t>D</a:t>
            </a:r>
            <a:r>
              <a:rPr dirty="0">
                <a:latin typeface="Century Gothic"/>
                <a:cs typeface="Century Gothic"/>
              </a:rPr>
              <a:t>)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7856" y="4304404"/>
            <a:ext cx="1742356" cy="1690180"/>
          </a:xfrm>
          <a:custGeom>
            <a:avLst/>
            <a:gdLst/>
            <a:ahLst/>
            <a:cxnLst/>
            <a:rect l="l" t="t" r="r" b="b"/>
            <a:pathLst>
              <a:path w="2037588" h="1862327">
                <a:moveTo>
                  <a:pt x="1019555" y="0"/>
                </a:moveTo>
                <a:lnTo>
                  <a:pt x="936035" y="3080"/>
                </a:lnTo>
                <a:lnTo>
                  <a:pt x="854355" y="12164"/>
                </a:lnTo>
                <a:lnTo>
                  <a:pt x="774781" y="27013"/>
                </a:lnTo>
                <a:lnTo>
                  <a:pt x="697577" y="47390"/>
                </a:lnTo>
                <a:lnTo>
                  <a:pt x="623006" y="73056"/>
                </a:lnTo>
                <a:lnTo>
                  <a:pt x="551332" y="103775"/>
                </a:lnTo>
                <a:lnTo>
                  <a:pt x="482820" y="139308"/>
                </a:lnTo>
                <a:lnTo>
                  <a:pt x="417734" y="179417"/>
                </a:lnTo>
                <a:lnTo>
                  <a:pt x="356337" y="223865"/>
                </a:lnTo>
                <a:lnTo>
                  <a:pt x="298894" y="272415"/>
                </a:lnTo>
                <a:lnTo>
                  <a:pt x="245668" y="324827"/>
                </a:lnTo>
                <a:lnTo>
                  <a:pt x="196925" y="380865"/>
                </a:lnTo>
                <a:lnTo>
                  <a:pt x="152927" y="440291"/>
                </a:lnTo>
                <a:lnTo>
                  <a:pt x="113938" y="502868"/>
                </a:lnTo>
                <a:lnTo>
                  <a:pt x="80224" y="568356"/>
                </a:lnTo>
                <a:lnTo>
                  <a:pt x="52047" y="636519"/>
                </a:lnTo>
                <a:lnTo>
                  <a:pt x="29672" y="707119"/>
                </a:lnTo>
                <a:lnTo>
                  <a:pt x="13363" y="779919"/>
                </a:lnTo>
                <a:lnTo>
                  <a:pt x="3384" y="854679"/>
                </a:lnTo>
                <a:lnTo>
                  <a:pt x="0" y="931164"/>
                </a:lnTo>
                <a:lnTo>
                  <a:pt x="3384" y="1007441"/>
                </a:lnTo>
                <a:lnTo>
                  <a:pt x="13363" y="1082038"/>
                </a:lnTo>
                <a:lnTo>
                  <a:pt x="29672" y="1154712"/>
                </a:lnTo>
                <a:lnTo>
                  <a:pt x="52047" y="1225222"/>
                </a:lnTo>
                <a:lnTo>
                  <a:pt x="80224" y="1293328"/>
                </a:lnTo>
                <a:lnTo>
                  <a:pt x="113938" y="1358787"/>
                </a:lnTo>
                <a:lnTo>
                  <a:pt x="152927" y="1421359"/>
                </a:lnTo>
                <a:lnTo>
                  <a:pt x="196925" y="1480803"/>
                </a:lnTo>
                <a:lnTo>
                  <a:pt x="245668" y="1536877"/>
                </a:lnTo>
                <a:lnTo>
                  <a:pt x="298894" y="1589341"/>
                </a:lnTo>
                <a:lnTo>
                  <a:pt x="356337" y="1637953"/>
                </a:lnTo>
                <a:lnTo>
                  <a:pt x="417734" y="1682471"/>
                </a:lnTo>
                <a:lnTo>
                  <a:pt x="482820" y="1722655"/>
                </a:lnTo>
                <a:lnTo>
                  <a:pt x="551332" y="1758264"/>
                </a:lnTo>
                <a:lnTo>
                  <a:pt x="623006" y="1789056"/>
                </a:lnTo>
                <a:lnTo>
                  <a:pt x="697577" y="1814791"/>
                </a:lnTo>
                <a:lnTo>
                  <a:pt x="774781" y="1835226"/>
                </a:lnTo>
                <a:lnTo>
                  <a:pt x="854355" y="1850122"/>
                </a:lnTo>
                <a:lnTo>
                  <a:pt x="936035" y="1859236"/>
                </a:lnTo>
                <a:lnTo>
                  <a:pt x="1019555" y="1862328"/>
                </a:lnTo>
                <a:lnTo>
                  <a:pt x="1103065" y="1859236"/>
                </a:lnTo>
                <a:lnTo>
                  <a:pt x="1184713" y="1850122"/>
                </a:lnTo>
                <a:lnTo>
                  <a:pt x="1264237" y="1835226"/>
                </a:lnTo>
                <a:lnTo>
                  <a:pt x="1341376" y="1814791"/>
                </a:lnTo>
                <a:lnTo>
                  <a:pt x="1415867" y="1789056"/>
                </a:lnTo>
                <a:lnTo>
                  <a:pt x="1487449" y="1758264"/>
                </a:lnTo>
                <a:lnTo>
                  <a:pt x="1555861" y="1722655"/>
                </a:lnTo>
                <a:lnTo>
                  <a:pt x="1620841" y="1682471"/>
                </a:lnTo>
                <a:lnTo>
                  <a:pt x="1682126" y="1637953"/>
                </a:lnTo>
                <a:lnTo>
                  <a:pt x="1739455" y="1589341"/>
                </a:lnTo>
                <a:lnTo>
                  <a:pt x="1792567" y="1536877"/>
                </a:lnTo>
                <a:lnTo>
                  <a:pt x="1841199" y="1480803"/>
                </a:lnTo>
                <a:lnTo>
                  <a:pt x="1885090" y="1421359"/>
                </a:lnTo>
                <a:lnTo>
                  <a:pt x="1923978" y="1358787"/>
                </a:lnTo>
                <a:lnTo>
                  <a:pt x="1957601" y="1293328"/>
                </a:lnTo>
                <a:lnTo>
                  <a:pt x="1985698" y="1225222"/>
                </a:lnTo>
                <a:lnTo>
                  <a:pt x="2008007" y="1154712"/>
                </a:lnTo>
                <a:lnTo>
                  <a:pt x="2024266" y="1082038"/>
                </a:lnTo>
                <a:lnTo>
                  <a:pt x="2034214" y="1007441"/>
                </a:lnTo>
                <a:lnTo>
                  <a:pt x="2037588" y="931164"/>
                </a:lnTo>
                <a:lnTo>
                  <a:pt x="2034214" y="854679"/>
                </a:lnTo>
                <a:lnTo>
                  <a:pt x="2024266" y="779919"/>
                </a:lnTo>
                <a:lnTo>
                  <a:pt x="2008007" y="707119"/>
                </a:lnTo>
                <a:lnTo>
                  <a:pt x="1985698" y="636519"/>
                </a:lnTo>
                <a:lnTo>
                  <a:pt x="1957601" y="568356"/>
                </a:lnTo>
                <a:lnTo>
                  <a:pt x="1923978" y="502868"/>
                </a:lnTo>
                <a:lnTo>
                  <a:pt x="1885090" y="440291"/>
                </a:lnTo>
                <a:lnTo>
                  <a:pt x="1841199" y="380865"/>
                </a:lnTo>
                <a:lnTo>
                  <a:pt x="1792567" y="324827"/>
                </a:lnTo>
                <a:lnTo>
                  <a:pt x="1739455" y="272414"/>
                </a:lnTo>
                <a:lnTo>
                  <a:pt x="1682126" y="223865"/>
                </a:lnTo>
                <a:lnTo>
                  <a:pt x="1620841" y="179417"/>
                </a:lnTo>
                <a:lnTo>
                  <a:pt x="1555861" y="139308"/>
                </a:lnTo>
                <a:lnTo>
                  <a:pt x="1487449" y="103775"/>
                </a:lnTo>
                <a:lnTo>
                  <a:pt x="1415867" y="73056"/>
                </a:lnTo>
                <a:lnTo>
                  <a:pt x="1341376" y="47390"/>
                </a:lnTo>
                <a:lnTo>
                  <a:pt x="1264237" y="27013"/>
                </a:lnTo>
                <a:lnTo>
                  <a:pt x="1184713" y="12164"/>
                </a:lnTo>
                <a:lnTo>
                  <a:pt x="1103065" y="3080"/>
                </a:lnTo>
                <a:lnTo>
                  <a:pt x="1019555" y="0"/>
                </a:lnTo>
                <a:close/>
              </a:path>
            </a:pathLst>
          </a:custGeom>
          <a:solidFill>
            <a:srgbClr val="355E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97154" y="4911642"/>
            <a:ext cx="1144629" cy="4950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169257">
              <a:lnSpc>
                <a:spcPct val="100600"/>
              </a:lnSpc>
            </a:pPr>
            <a:r>
              <a:rPr sz="1500" spc="2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00" spc="-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500" spc="-13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500" spc="-4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1500" spc="13" dirty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500" spc="-9" dirty="0">
                <a:solidFill>
                  <a:srgbClr val="FFFFFF"/>
                </a:solidFill>
                <a:latin typeface="Century Gothic"/>
                <a:cs typeface="Century Gothic"/>
              </a:rPr>
              <a:t>75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500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500" spc="13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500" spc="-1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6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00" spc="-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86936" y="4102466"/>
            <a:ext cx="2125491" cy="2098202"/>
          </a:xfrm>
          <a:custGeom>
            <a:avLst/>
            <a:gdLst/>
            <a:ahLst/>
            <a:cxnLst/>
            <a:rect l="l" t="t" r="r" b="b"/>
            <a:pathLst>
              <a:path w="2485644" h="2311907">
                <a:moveTo>
                  <a:pt x="1243583" y="0"/>
                </a:moveTo>
                <a:lnTo>
                  <a:pt x="1141521" y="3825"/>
                </a:lnTo>
                <a:lnTo>
                  <a:pt x="1041743" y="15104"/>
                </a:lnTo>
                <a:lnTo>
                  <a:pt x="944570" y="33540"/>
                </a:lnTo>
                <a:lnTo>
                  <a:pt x="850318" y="58838"/>
                </a:lnTo>
                <a:lnTo>
                  <a:pt x="759309" y="90701"/>
                </a:lnTo>
                <a:lnTo>
                  <a:pt x="671859" y="128834"/>
                </a:lnTo>
                <a:lnTo>
                  <a:pt x="588290" y="172940"/>
                </a:lnTo>
                <a:lnTo>
                  <a:pt x="508918" y="222723"/>
                </a:lnTo>
                <a:lnTo>
                  <a:pt x="434063" y="277887"/>
                </a:lnTo>
                <a:lnTo>
                  <a:pt x="364045" y="338137"/>
                </a:lnTo>
                <a:lnTo>
                  <a:pt x="299181" y="403176"/>
                </a:lnTo>
                <a:lnTo>
                  <a:pt x="239792" y="472708"/>
                </a:lnTo>
                <a:lnTo>
                  <a:pt x="186195" y="546437"/>
                </a:lnTo>
                <a:lnTo>
                  <a:pt x="138709" y="624067"/>
                </a:lnTo>
                <a:lnTo>
                  <a:pt x="97655" y="705302"/>
                </a:lnTo>
                <a:lnTo>
                  <a:pt x="63349" y="789846"/>
                </a:lnTo>
                <a:lnTo>
                  <a:pt x="36112" y="877403"/>
                </a:lnTo>
                <a:lnTo>
                  <a:pt x="16262" y="967677"/>
                </a:lnTo>
                <a:lnTo>
                  <a:pt x="4118" y="1060372"/>
                </a:lnTo>
                <a:lnTo>
                  <a:pt x="0" y="1155191"/>
                </a:lnTo>
                <a:lnTo>
                  <a:pt x="4118" y="1250022"/>
                </a:lnTo>
                <a:lnTo>
                  <a:pt x="16262" y="1342749"/>
                </a:lnTo>
                <a:lnTo>
                  <a:pt x="36112" y="1433073"/>
                </a:lnTo>
                <a:lnTo>
                  <a:pt x="63349" y="1520695"/>
                </a:lnTo>
                <a:lnTo>
                  <a:pt x="97655" y="1605319"/>
                </a:lnTo>
                <a:lnTo>
                  <a:pt x="138709" y="1686645"/>
                </a:lnTo>
                <a:lnTo>
                  <a:pt x="186195" y="1764376"/>
                </a:lnTo>
                <a:lnTo>
                  <a:pt x="239792" y="1838212"/>
                </a:lnTo>
                <a:lnTo>
                  <a:pt x="299181" y="1907855"/>
                </a:lnTo>
                <a:lnTo>
                  <a:pt x="364045" y="1973008"/>
                </a:lnTo>
                <a:lnTo>
                  <a:pt x="434063" y="2033372"/>
                </a:lnTo>
                <a:lnTo>
                  <a:pt x="508918" y="2088648"/>
                </a:lnTo>
                <a:lnTo>
                  <a:pt x="588290" y="2138538"/>
                </a:lnTo>
                <a:lnTo>
                  <a:pt x="671859" y="2182744"/>
                </a:lnTo>
                <a:lnTo>
                  <a:pt x="759309" y="2220968"/>
                </a:lnTo>
                <a:lnTo>
                  <a:pt x="850318" y="2252910"/>
                </a:lnTo>
                <a:lnTo>
                  <a:pt x="944570" y="2278274"/>
                </a:lnTo>
                <a:lnTo>
                  <a:pt x="1041743" y="2296760"/>
                </a:lnTo>
                <a:lnTo>
                  <a:pt x="1141521" y="2308071"/>
                </a:lnTo>
                <a:lnTo>
                  <a:pt x="1243583" y="2311908"/>
                </a:lnTo>
                <a:lnTo>
                  <a:pt x="1345429" y="2308071"/>
                </a:lnTo>
                <a:lnTo>
                  <a:pt x="1445011" y="2296760"/>
                </a:lnTo>
                <a:lnTo>
                  <a:pt x="1542009" y="2278274"/>
                </a:lnTo>
                <a:lnTo>
                  <a:pt x="1636105" y="2252910"/>
                </a:lnTo>
                <a:lnTo>
                  <a:pt x="1726977" y="2220968"/>
                </a:lnTo>
                <a:lnTo>
                  <a:pt x="1814306" y="2182744"/>
                </a:lnTo>
                <a:lnTo>
                  <a:pt x="1897772" y="2138538"/>
                </a:lnTo>
                <a:lnTo>
                  <a:pt x="1977054" y="2088648"/>
                </a:lnTo>
                <a:lnTo>
                  <a:pt x="2051833" y="2033372"/>
                </a:lnTo>
                <a:lnTo>
                  <a:pt x="2121788" y="1973008"/>
                </a:lnTo>
                <a:lnTo>
                  <a:pt x="2186600" y="1907855"/>
                </a:lnTo>
                <a:lnTo>
                  <a:pt x="2245949" y="1838212"/>
                </a:lnTo>
                <a:lnTo>
                  <a:pt x="2299514" y="1764376"/>
                </a:lnTo>
                <a:lnTo>
                  <a:pt x="2346975" y="1686645"/>
                </a:lnTo>
                <a:lnTo>
                  <a:pt x="2388012" y="1605319"/>
                </a:lnTo>
                <a:lnTo>
                  <a:pt x="2422306" y="1520695"/>
                </a:lnTo>
                <a:lnTo>
                  <a:pt x="2449536" y="1433073"/>
                </a:lnTo>
                <a:lnTo>
                  <a:pt x="2469382" y="1342749"/>
                </a:lnTo>
                <a:lnTo>
                  <a:pt x="2481525" y="1250022"/>
                </a:lnTo>
                <a:lnTo>
                  <a:pt x="2485644" y="1155191"/>
                </a:lnTo>
                <a:lnTo>
                  <a:pt x="2481525" y="1060372"/>
                </a:lnTo>
                <a:lnTo>
                  <a:pt x="2469382" y="967677"/>
                </a:lnTo>
                <a:lnTo>
                  <a:pt x="2449536" y="877403"/>
                </a:lnTo>
                <a:lnTo>
                  <a:pt x="2422306" y="789846"/>
                </a:lnTo>
                <a:lnTo>
                  <a:pt x="2388012" y="705302"/>
                </a:lnTo>
                <a:lnTo>
                  <a:pt x="2346975" y="624067"/>
                </a:lnTo>
                <a:lnTo>
                  <a:pt x="2299514" y="546437"/>
                </a:lnTo>
                <a:lnTo>
                  <a:pt x="2245949" y="472708"/>
                </a:lnTo>
                <a:lnTo>
                  <a:pt x="2186600" y="403176"/>
                </a:lnTo>
                <a:lnTo>
                  <a:pt x="2121789" y="338137"/>
                </a:lnTo>
                <a:lnTo>
                  <a:pt x="2051833" y="277887"/>
                </a:lnTo>
                <a:lnTo>
                  <a:pt x="1977054" y="222723"/>
                </a:lnTo>
                <a:lnTo>
                  <a:pt x="1897772" y="172940"/>
                </a:lnTo>
                <a:lnTo>
                  <a:pt x="1814306" y="128834"/>
                </a:lnTo>
                <a:lnTo>
                  <a:pt x="1726977" y="90701"/>
                </a:lnTo>
                <a:lnTo>
                  <a:pt x="1636105" y="58838"/>
                </a:lnTo>
                <a:lnTo>
                  <a:pt x="1542009" y="33540"/>
                </a:lnTo>
                <a:lnTo>
                  <a:pt x="1445011" y="15104"/>
                </a:lnTo>
                <a:lnTo>
                  <a:pt x="1345429" y="3825"/>
                </a:lnTo>
                <a:lnTo>
                  <a:pt x="1243583" y="0"/>
                </a:lnTo>
                <a:close/>
              </a:path>
            </a:pathLst>
          </a:custGeom>
          <a:solidFill>
            <a:srgbClr val="8CB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11607" y="4616414"/>
            <a:ext cx="1922738" cy="922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57" algn="ctr"/>
            <a:r>
              <a:rPr sz="2200" spc="-18" dirty="0">
                <a:latin typeface="Century Gothic"/>
                <a:cs typeface="Century Gothic"/>
              </a:rPr>
              <a:t>10</a:t>
            </a:r>
            <a:r>
              <a:rPr sz="2200" spc="-13" dirty="0">
                <a:latin typeface="Century Gothic"/>
                <a:cs typeface="Century Gothic"/>
              </a:rPr>
              <a:t>0</a:t>
            </a:r>
            <a:r>
              <a:rPr sz="2200" spc="31" dirty="0">
                <a:latin typeface="Century Gothic"/>
                <a:cs typeface="Century Gothic"/>
              </a:rPr>
              <a:t> </a:t>
            </a:r>
            <a:r>
              <a:rPr sz="2200" spc="-18" dirty="0">
                <a:latin typeface="Century Gothic"/>
                <a:cs typeface="Century Gothic"/>
              </a:rPr>
              <a:t>Mrd</a:t>
            </a:r>
            <a:r>
              <a:rPr sz="2200" spc="-4" dirty="0">
                <a:latin typeface="Century Gothic"/>
                <a:cs typeface="Century Gothic"/>
              </a:rPr>
              <a:t> </a:t>
            </a:r>
            <a:r>
              <a:rPr sz="2200" spc="-31" dirty="0">
                <a:latin typeface="Century Gothic"/>
                <a:cs typeface="Century Gothic"/>
              </a:rPr>
              <a:t>U</a:t>
            </a:r>
            <a:r>
              <a:rPr sz="2200" spc="-18" dirty="0">
                <a:latin typeface="Century Gothic"/>
                <a:cs typeface="Century Gothic"/>
              </a:rPr>
              <a:t>SD</a:t>
            </a:r>
            <a:endParaRPr sz="2200">
              <a:latin typeface="Century Gothic"/>
              <a:cs typeface="Century Gothic"/>
            </a:endParaRPr>
          </a:p>
          <a:p>
            <a:pPr marL="11135" marR="11135" algn="ctr">
              <a:spcBef>
                <a:spcPts val="13"/>
              </a:spcBef>
            </a:pPr>
            <a:r>
              <a:rPr spc="-13" dirty="0">
                <a:latin typeface="Century Gothic"/>
                <a:cs typeface="Century Gothic"/>
              </a:rPr>
              <a:t>Ré</a:t>
            </a:r>
            <a:r>
              <a:rPr spc="-9" dirty="0">
                <a:latin typeface="Century Gothic"/>
                <a:cs typeface="Century Gothic"/>
              </a:rPr>
              <a:t>s</a:t>
            </a:r>
            <a:r>
              <a:rPr spc="-13" dirty="0">
                <a:latin typeface="Century Gothic"/>
                <a:cs typeface="Century Gothic"/>
              </a:rPr>
              <a:t>eau</a:t>
            </a:r>
            <a:r>
              <a:rPr spc="18" dirty="0">
                <a:latin typeface="Century Gothic"/>
                <a:cs typeface="Century Gothic"/>
              </a:rPr>
              <a:t> </a:t>
            </a:r>
            <a:r>
              <a:rPr spc="-13" dirty="0">
                <a:latin typeface="Century Gothic"/>
                <a:cs typeface="Century Gothic"/>
              </a:rPr>
              <a:t>de</a:t>
            </a:r>
            <a:r>
              <a:rPr spc="-9" dirty="0">
                <a:latin typeface="Century Gothic"/>
                <a:cs typeface="Century Gothic"/>
              </a:rPr>
              <a:t> </a:t>
            </a:r>
            <a:r>
              <a:rPr spc="13" dirty="0">
                <a:latin typeface="Century Gothic"/>
                <a:cs typeface="Century Gothic"/>
              </a:rPr>
              <a:t>j</a:t>
            </a:r>
            <a:r>
              <a:rPr dirty="0">
                <a:latin typeface="Century Gothic"/>
                <a:cs typeface="Century Gothic"/>
              </a:rPr>
              <a:t>u</a:t>
            </a:r>
            <a:r>
              <a:rPr spc="-4" dirty="0">
                <a:latin typeface="Century Gothic"/>
                <a:cs typeface="Century Gothic"/>
              </a:rPr>
              <a:t>s</a:t>
            </a:r>
            <a:r>
              <a:rPr spc="22" dirty="0">
                <a:latin typeface="Century Gothic"/>
                <a:cs typeface="Century Gothic"/>
              </a:rPr>
              <a:t>t</a:t>
            </a:r>
            <a:r>
              <a:rPr spc="-4" dirty="0">
                <a:latin typeface="Century Gothic"/>
                <a:cs typeface="Century Gothic"/>
              </a:rPr>
              <a:t>i</a:t>
            </a:r>
            <a:r>
              <a:rPr spc="-22" dirty="0">
                <a:latin typeface="Century Gothic"/>
                <a:cs typeface="Century Gothic"/>
              </a:rPr>
              <a:t>c</a:t>
            </a:r>
            <a:r>
              <a:rPr spc="-13" dirty="0">
                <a:latin typeface="Century Gothic"/>
                <a:cs typeface="Century Gothic"/>
              </a:rPr>
              <a:t>e</a:t>
            </a:r>
            <a:r>
              <a:rPr spc="-9" dirty="0">
                <a:latin typeface="Century Gothic"/>
                <a:cs typeface="Century Gothic"/>
              </a:rPr>
              <a:t> Fis</a:t>
            </a:r>
            <a:r>
              <a:rPr dirty="0">
                <a:latin typeface="Century Gothic"/>
                <a:cs typeface="Century Gothic"/>
              </a:rPr>
              <a:t>ca</a:t>
            </a:r>
            <a:r>
              <a:rPr spc="4" dirty="0">
                <a:latin typeface="Century Gothic"/>
                <a:cs typeface="Century Gothic"/>
              </a:rPr>
              <a:t>l</a:t>
            </a:r>
            <a:r>
              <a:rPr dirty="0">
                <a:latin typeface="Century Gothic"/>
                <a:cs typeface="Century Gothic"/>
              </a:rPr>
              <a:t>e</a:t>
            </a:r>
            <a:r>
              <a:rPr spc="-9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-</a:t>
            </a:r>
            <a:r>
              <a:rPr spc="-4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L</a:t>
            </a:r>
            <a:r>
              <a:rPr spc="-4" dirty="0">
                <a:latin typeface="Century Gothic"/>
                <a:cs typeface="Century Gothic"/>
              </a:rPr>
              <a:t>D</a:t>
            </a:r>
            <a:r>
              <a:rPr dirty="0">
                <a:latin typeface="Century Gothic"/>
                <a:cs typeface="Century Gothic"/>
              </a:rPr>
              <a:t>C</a:t>
            </a:r>
            <a:r>
              <a:rPr spc="-4" dirty="0">
                <a:latin typeface="Century Gothic"/>
                <a:cs typeface="Century Gothic"/>
              </a:rPr>
              <a:t>s</a:t>
            </a:r>
            <a:r>
              <a:rPr dirty="0">
                <a:latin typeface="Century Gothic"/>
                <a:cs typeface="Century Gothic"/>
              </a:rPr>
              <a:t>)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1894" y="3027778"/>
            <a:ext cx="1381374" cy="1340249"/>
          </a:xfrm>
          <a:custGeom>
            <a:avLst/>
            <a:gdLst/>
            <a:ahLst/>
            <a:cxnLst/>
            <a:rect l="l" t="t" r="r" b="b"/>
            <a:pathLst>
              <a:path w="1615440" h="1476755">
                <a:moveTo>
                  <a:pt x="807720" y="0"/>
                </a:moveTo>
                <a:lnTo>
                  <a:pt x="741621" y="2448"/>
                </a:lnTo>
                <a:lnTo>
                  <a:pt x="676966" y="9666"/>
                </a:lnTo>
                <a:lnTo>
                  <a:pt x="613967" y="21463"/>
                </a:lnTo>
                <a:lnTo>
                  <a:pt x="552834" y="37648"/>
                </a:lnTo>
                <a:lnTo>
                  <a:pt x="493776" y="58031"/>
                </a:lnTo>
                <a:lnTo>
                  <a:pt x="437003" y="82419"/>
                </a:lnTo>
                <a:lnTo>
                  <a:pt x="382728" y="110623"/>
                </a:lnTo>
                <a:lnTo>
                  <a:pt x="331159" y="142451"/>
                </a:lnTo>
                <a:lnTo>
                  <a:pt x="282506" y="177713"/>
                </a:lnTo>
                <a:lnTo>
                  <a:pt x="236981" y="216217"/>
                </a:lnTo>
                <a:lnTo>
                  <a:pt x="194794" y="257773"/>
                </a:lnTo>
                <a:lnTo>
                  <a:pt x="156155" y="302190"/>
                </a:lnTo>
                <a:lnTo>
                  <a:pt x="121273" y="349278"/>
                </a:lnTo>
                <a:lnTo>
                  <a:pt x="90361" y="398844"/>
                </a:lnTo>
                <a:lnTo>
                  <a:pt x="63626" y="450699"/>
                </a:lnTo>
                <a:lnTo>
                  <a:pt x="41282" y="504651"/>
                </a:lnTo>
                <a:lnTo>
                  <a:pt x="23536" y="560509"/>
                </a:lnTo>
                <a:lnTo>
                  <a:pt x="10600" y="618084"/>
                </a:lnTo>
                <a:lnTo>
                  <a:pt x="2685" y="677183"/>
                </a:lnTo>
                <a:lnTo>
                  <a:pt x="0" y="737615"/>
                </a:lnTo>
                <a:lnTo>
                  <a:pt x="2685" y="798266"/>
                </a:lnTo>
                <a:lnTo>
                  <a:pt x="10600" y="857560"/>
                </a:lnTo>
                <a:lnTo>
                  <a:pt x="23536" y="915310"/>
                </a:lnTo>
                <a:lnTo>
                  <a:pt x="41282" y="971324"/>
                </a:lnTo>
                <a:lnTo>
                  <a:pt x="63626" y="1025413"/>
                </a:lnTo>
                <a:lnTo>
                  <a:pt x="90361" y="1077388"/>
                </a:lnTo>
                <a:lnTo>
                  <a:pt x="121273" y="1127059"/>
                </a:lnTo>
                <a:lnTo>
                  <a:pt x="156155" y="1174235"/>
                </a:lnTo>
                <a:lnTo>
                  <a:pt x="194794" y="1218728"/>
                </a:lnTo>
                <a:lnTo>
                  <a:pt x="236982" y="1260348"/>
                </a:lnTo>
                <a:lnTo>
                  <a:pt x="282506" y="1298904"/>
                </a:lnTo>
                <a:lnTo>
                  <a:pt x="331159" y="1334207"/>
                </a:lnTo>
                <a:lnTo>
                  <a:pt x="382728" y="1366067"/>
                </a:lnTo>
                <a:lnTo>
                  <a:pt x="437003" y="1394295"/>
                </a:lnTo>
                <a:lnTo>
                  <a:pt x="493776" y="1418701"/>
                </a:lnTo>
                <a:lnTo>
                  <a:pt x="552834" y="1439094"/>
                </a:lnTo>
                <a:lnTo>
                  <a:pt x="613967" y="1455287"/>
                </a:lnTo>
                <a:lnTo>
                  <a:pt x="676966" y="1467087"/>
                </a:lnTo>
                <a:lnTo>
                  <a:pt x="741621" y="1474307"/>
                </a:lnTo>
                <a:lnTo>
                  <a:pt x="807720" y="1476756"/>
                </a:lnTo>
                <a:lnTo>
                  <a:pt x="874025" y="1474307"/>
                </a:lnTo>
                <a:lnTo>
                  <a:pt x="938843" y="1467087"/>
                </a:lnTo>
                <a:lnTo>
                  <a:pt x="1001967" y="1455287"/>
                </a:lnTo>
                <a:lnTo>
                  <a:pt x="1063191" y="1439094"/>
                </a:lnTo>
                <a:lnTo>
                  <a:pt x="1122306" y="1418701"/>
                </a:lnTo>
                <a:lnTo>
                  <a:pt x="1179108" y="1394295"/>
                </a:lnTo>
                <a:lnTo>
                  <a:pt x="1233387" y="1366067"/>
                </a:lnTo>
                <a:lnTo>
                  <a:pt x="1284939" y="1334207"/>
                </a:lnTo>
                <a:lnTo>
                  <a:pt x="1333555" y="1298904"/>
                </a:lnTo>
                <a:lnTo>
                  <a:pt x="1379029" y="1260347"/>
                </a:lnTo>
                <a:lnTo>
                  <a:pt x="1421154" y="1218728"/>
                </a:lnTo>
                <a:lnTo>
                  <a:pt x="1459723" y="1174235"/>
                </a:lnTo>
                <a:lnTo>
                  <a:pt x="1494530" y="1127059"/>
                </a:lnTo>
                <a:lnTo>
                  <a:pt x="1525367" y="1077388"/>
                </a:lnTo>
                <a:lnTo>
                  <a:pt x="1552027" y="1025413"/>
                </a:lnTo>
                <a:lnTo>
                  <a:pt x="1574304" y="971324"/>
                </a:lnTo>
                <a:lnTo>
                  <a:pt x="1591990" y="915310"/>
                </a:lnTo>
                <a:lnTo>
                  <a:pt x="1604880" y="857560"/>
                </a:lnTo>
                <a:lnTo>
                  <a:pt x="1612765" y="798266"/>
                </a:lnTo>
                <a:lnTo>
                  <a:pt x="1615440" y="737615"/>
                </a:lnTo>
                <a:lnTo>
                  <a:pt x="1612765" y="677183"/>
                </a:lnTo>
                <a:lnTo>
                  <a:pt x="1604880" y="618084"/>
                </a:lnTo>
                <a:lnTo>
                  <a:pt x="1591990" y="560509"/>
                </a:lnTo>
                <a:lnTo>
                  <a:pt x="1574304" y="504651"/>
                </a:lnTo>
                <a:lnTo>
                  <a:pt x="1552027" y="450699"/>
                </a:lnTo>
                <a:lnTo>
                  <a:pt x="1525367" y="398844"/>
                </a:lnTo>
                <a:lnTo>
                  <a:pt x="1494530" y="349278"/>
                </a:lnTo>
                <a:lnTo>
                  <a:pt x="1459723" y="302190"/>
                </a:lnTo>
                <a:lnTo>
                  <a:pt x="1421154" y="257773"/>
                </a:lnTo>
                <a:lnTo>
                  <a:pt x="1379029" y="216217"/>
                </a:lnTo>
                <a:lnTo>
                  <a:pt x="1333555" y="177713"/>
                </a:lnTo>
                <a:lnTo>
                  <a:pt x="1284939" y="142451"/>
                </a:lnTo>
                <a:lnTo>
                  <a:pt x="1233387" y="110623"/>
                </a:lnTo>
                <a:lnTo>
                  <a:pt x="1179108" y="82419"/>
                </a:lnTo>
                <a:lnTo>
                  <a:pt x="1122306" y="58031"/>
                </a:lnTo>
                <a:lnTo>
                  <a:pt x="1063191" y="37648"/>
                </a:lnTo>
                <a:lnTo>
                  <a:pt x="1001967" y="21463"/>
                </a:lnTo>
                <a:lnTo>
                  <a:pt x="938843" y="9666"/>
                </a:lnTo>
                <a:lnTo>
                  <a:pt x="874025" y="2448"/>
                </a:lnTo>
                <a:lnTo>
                  <a:pt x="807720" y="0"/>
                </a:lnTo>
                <a:close/>
              </a:path>
            </a:pathLst>
          </a:custGeom>
          <a:solidFill>
            <a:srgbClr val="479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97390" y="3491932"/>
            <a:ext cx="1009967" cy="4276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148100">
              <a:lnSpc>
                <a:spcPts val="1622"/>
              </a:lnSpc>
            </a:pP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Cana</a:t>
            </a:r>
            <a:r>
              <a:rPr sz="1400" spc="-2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8" dirty="0">
                <a:solidFill>
                  <a:srgbClr val="FFFFFF"/>
                </a:solidFill>
                <a:latin typeface="Century Gothic"/>
                <a:cs typeface="Century Gothic"/>
              </a:rPr>
              <a:t>34</a:t>
            </a:r>
            <a:r>
              <a:rPr sz="1400" spc="-9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4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400" spc="-9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8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400" spc="-13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4395" y="6540110"/>
            <a:ext cx="169414" cy="1556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71"/>
            <a:fld id="{81D60167-4931-47E6-BA6A-407CBD079E47}" type="slidenum">
              <a:rPr sz="900" spc="-9" dirty="0">
                <a:latin typeface="Arial"/>
                <a:cs typeface="Arial"/>
              </a:rPr>
              <a:pPr marL="22271"/>
              <a:t>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030" rIns="0" bIns="0" rtlCol="0">
            <a:noAutofit/>
          </a:bodyPr>
          <a:lstStyle/>
          <a:p>
            <a:pPr marL="1032805"/>
            <a:r>
              <a:rPr lang="fr-FR" sz="2900" spc="-4" dirty="0" smtClean="0">
                <a:solidFill>
                  <a:srgbClr val="003366"/>
                </a:solidFill>
                <a:latin typeface="Georgia"/>
                <a:cs typeface="Georgia"/>
              </a:rPr>
              <a:t>II- </a:t>
            </a:r>
            <a:r>
              <a:rPr lang="fr-FR" sz="2900" b="1" spc="-4" dirty="0" smtClean="0">
                <a:solidFill>
                  <a:srgbClr val="FF0000"/>
                </a:solidFill>
                <a:latin typeface="Georgia"/>
                <a:cs typeface="Georgia"/>
              </a:rPr>
              <a:t>Le contexte: </a:t>
            </a:r>
            <a:r>
              <a:rPr lang="fr-FR" sz="2900" spc="-4" dirty="0" smtClean="0">
                <a:solidFill>
                  <a:srgbClr val="003366"/>
                </a:solidFill>
                <a:latin typeface="Georgia"/>
                <a:cs typeface="Georgia"/>
              </a:rPr>
              <a:t>les </a:t>
            </a:r>
            <a:r>
              <a:rPr lang="fr-FR" sz="2900" spc="-4" dirty="0">
                <a:solidFill>
                  <a:srgbClr val="003366"/>
                </a:solidFill>
                <a:latin typeface="Georgia"/>
                <a:cs typeface="Georgia"/>
              </a:rPr>
              <a:t>E</a:t>
            </a:r>
            <a:r>
              <a:rPr lang="fr-FR" sz="2900" spc="-4" dirty="0" smtClean="0">
                <a:solidFill>
                  <a:srgbClr val="003366"/>
                </a:solidFill>
                <a:latin typeface="Georgia"/>
                <a:cs typeface="Georgia"/>
              </a:rPr>
              <a:t>tats affaiblis par les FFI </a:t>
            </a:r>
            <a:endParaRPr sz="29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377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0" y="6336158"/>
            <a:ext cx="8404227" cy="0"/>
          </a:xfrm>
          <a:custGeom>
            <a:avLst/>
            <a:gdLst/>
            <a:ahLst/>
            <a:cxnLst/>
            <a:rect l="l" t="t" r="r" b="b"/>
            <a:pathLst>
              <a:path w="9828276">
                <a:moveTo>
                  <a:pt x="0" y="0"/>
                </a:moveTo>
                <a:lnTo>
                  <a:pt x="9828276" y="0"/>
                </a:lnTo>
              </a:path>
            </a:pathLst>
          </a:custGeom>
          <a:ln w="529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944" y="206200"/>
            <a:ext cx="484784" cy="149377"/>
          </a:xfrm>
          <a:custGeom>
            <a:avLst/>
            <a:gdLst/>
            <a:ahLst/>
            <a:cxnLst/>
            <a:rect l="l" t="t" r="r" b="b"/>
            <a:pathLst>
              <a:path w="566928" h="164591">
                <a:moveTo>
                  <a:pt x="0" y="164591"/>
                </a:moveTo>
                <a:lnTo>
                  <a:pt x="566928" y="164591"/>
                </a:lnTo>
                <a:lnTo>
                  <a:pt x="566928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6D4F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944" y="355579"/>
            <a:ext cx="484784" cy="147879"/>
          </a:xfrm>
          <a:custGeom>
            <a:avLst/>
            <a:gdLst/>
            <a:ahLst/>
            <a:cxnLst/>
            <a:rect l="l" t="t" r="r" b="b"/>
            <a:pathLst>
              <a:path w="566928" h="162941">
                <a:moveTo>
                  <a:pt x="0" y="0"/>
                </a:moveTo>
                <a:lnTo>
                  <a:pt x="566928" y="0"/>
                </a:lnTo>
                <a:lnTo>
                  <a:pt x="566928" y="162941"/>
                </a:lnTo>
                <a:lnTo>
                  <a:pt x="0" y="162941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944" y="498040"/>
            <a:ext cx="484784" cy="147879"/>
          </a:xfrm>
          <a:custGeom>
            <a:avLst/>
            <a:gdLst/>
            <a:ahLst/>
            <a:cxnLst/>
            <a:rect l="l" t="t" r="r" b="b"/>
            <a:pathLst>
              <a:path w="566928" h="162941">
                <a:moveTo>
                  <a:pt x="0" y="0"/>
                </a:moveTo>
                <a:lnTo>
                  <a:pt x="566928" y="0"/>
                </a:lnTo>
                <a:lnTo>
                  <a:pt x="566928" y="162941"/>
                </a:lnTo>
                <a:lnTo>
                  <a:pt x="0" y="162941"/>
                </a:lnTo>
                <a:lnTo>
                  <a:pt x="0" y="0"/>
                </a:lnTo>
                <a:close/>
              </a:path>
            </a:pathLst>
          </a:custGeom>
          <a:solidFill>
            <a:srgbClr val="BAAA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0250"/>
            <a:r>
              <a:rPr lang="fr-FR" sz="2500" spc="13" dirty="0" smtClean="0">
                <a:solidFill>
                  <a:srgbClr val="003366"/>
                </a:solidFill>
                <a:latin typeface="Georgia"/>
                <a:cs typeface="Georgia"/>
              </a:rPr>
              <a:t>Le secteur extractif ressource majeure de l’Afrique particulièrement concerné par cette hémorragie financière majeure</a:t>
            </a:r>
            <a:r>
              <a:rPr sz="2500" spc="4" dirty="0" smtClean="0">
                <a:solidFill>
                  <a:srgbClr val="003366"/>
                </a:solidFill>
                <a:latin typeface="Georgia"/>
                <a:cs typeface="Georgia"/>
              </a:rPr>
              <a:t> 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964" y="1379437"/>
            <a:ext cx="2442165" cy="1525588"/>
          </a:xfrm>
          <a:custGeom>
            <a:avLst/>
            <a:gdLst/>
            <a:ahLst/>
            <a:cxnLst/>
            <a:rect l="l" t="t" r="r" b="b"/>
            <a:pathLst>
              <a:path w="2855976" h="1680972">
                <a:moveTo>
                  <a:pt x="2855976" y="0"/>
                </a:moveTo>
                <a:lnTo>
                  <a:pt x="0" y="0"/>
                </a:lnTo>
                <a:lnTo>
                  <a:pt x="475488" y="1680972"/>
                </a:lnTo>
                <a:lnTo>
                  <a:pt x="2380488" y="1680972"/>
                </a:lnTo>
                <a:lnTo>
                  <a:pt x="2855976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539" y="1530659"/>
            <a:ext cx="2456500" cy="1532965"/>
          </a:xfrm>
          <a:custGeom>
            <a:avLst/>
            <a:gdLst/>
            <a:ahLst/>
            <a:cxnLst/>
            <a:rect l="l" t="t" r="r" b="b"/>
            <a:pathLst>
              <a:path w="2872740" h="1689100">
                <a:moveTo>
                  <a:pt x="2410968" y="1676400"/>
                </a:moveTo>
                <a:lnTo>
                  <a:pt x="470916" y="1676400"/>
                </a:lnTo>
                <a:lnTo>
                  <a:pt x="470916" y="1689100"/>
                </a:lnTo>
                <a:lnTo>
                  <a:pt x="2409444" y="1689100"/>
                </a:lnTo>
                <a:lnTo>
                  <a:pt x="2410968" y="1676400"/>
                </a:lnTo>
                <a:close/>
              </a:path>
              <a:path w="2872740" h="1689100">
                <a:moveTo>
                  <a:pt x="496823" y="1663700"/>
                </a:moveTo>
                <a:lnTo>
                  <a:pt x="467867" y="1663700"/>
                </a:lnTo>
                <a:lnTo>
                  <a:pt x="467867" y="1676400"/>
                </a:lnTo>
                <a:lnTo>
                  <a:pt x="496823" y="1676400"/>
                </a:lnTo>
                <a:lnTo>
                  <a:pt x="496823" y="1663700"/>
                </a:lnTo>
                <a:close/>
              </a:path>
              <a:path w="2872740" h="1689100">
                <a:moveTo>
                  <a:pt x="2414016" y="1663700"/>
                </a:moveTo>
                <a:lnTo>
                  <a:pt x="2385060" y="1663700"/>
                </a:lnTo>
                <a:lnTo>
                  <a:pt x="2383535" y="1676400"/>
                </a:lnTo>
                <a:lnTo>
                  <a:pt x="2412491" y="1676400"/>
                </a:lnTo>
                <a:lnTo>
                  <a:pt x="2414016" y="1663700"/>
                </a:lnTo>
                <a:close/>
              </a:path>
              <a:path w="2872740" h="1689100">
                <a:moveTo>
                  <a:pt x="492252" y="1651000"/>
                </a:moveTo>
                <a:lnTo>
                  <a:pt x="464820" y="1651000"/>
                </a:lnTo>
                <a:lnTo>
                  <a:pt x="464820" y="1663700"/>
                </a:lnTo>
                <a:lnTo>
                  <a:pt x="492252" y="1663700"/>
                </a:lnTo>
                <a:lnTo>
                  <a:pt x="492252" y="1651000"/>
                </a:lnTo>
                <a:close/>
              </a:path>
              <a:path w="2872740" h="1689100">
                <a:moveTo>
                  <a:pt x="2417064" y="1651000"/>
                </a:moveTo>
                <a:lnTo>
                  <a:pt x="2389632" y="1651000"/>
                </a:lnTo>
                <a:lnTo>
                  <a:pt x="2388108" y="1663700"/>
                </a:lnTo>
                <a:lnTo>
                  <a:pt x="2415540" y="1663700"/>
                </a:lnTo>
                <a:lnTo>
                  <a:pt x="2417064" y="1651000"/>
                </a:lnTo>
                <a:close/>
              </a:path>
              <a:path w="2872740" h="1689100">
                <a:moveTo>
                  <a:pt x="489204" y="1638300"/>
                </a:moveTo>
                <a:lnTo>
                  <a:pt x="460248" y="1638300"/>
                </a:lnTo>
                <a:lnTo>
                  <a:pt x="460248" y="1651000"/>
                </a:lnTo>
                <a:lnTo>
                  <a:pt x="489204" y="1651000"/>
                </a:lnTo>
                <a:lnTo>
                  <a:pt x="489204" y="1638300"/>
                </a:lnTo>
                <a:close/>
              </a:path>
              <a:path w="2872740" h="1689100">
                <a:moveTo>
                  <a:pt x="2427732" y="1612900"/>
                </a:moveTo>
                <a:lnTo>
                  <a:pt x="2400300" y="1612900"/>
                </a:lnTo>
                <a:lnTo>
                  <a:pt x="2398776" y="1625600"/>
                </a:lnTo>
                <a:lnTo>
                  <a:pt x="2395728" y="1638300"/>
                </a:lnTo>
                <a:lnTo>
                  <a:pt x="2392680" y="1638300"/>
                </a:lnTo>
                <a:lnTo>
                  <a:pt x="2391156" y="1651000"/>
                </a:lnTo>
                <a:lnTo>
                  <a:pt x="2420112" y="1651000"/>
                </a:lnTo>
                <a:lnTo>
                  <a:pt x="2421635" y="1638300"/>
                </a:lnTo>
                <a:lnTo>
                  <a:pt x="2424684" y="1625600"/>
                </a:lnTo>
                <a:lnTo>
                  <a:pt x="2426208" y="1625600"/>
                </a:lnTo>
                <a:lnTo>
                  <a:pt x="2427732" y="1612900"/>
                </a:lnTo>
                <a:close/>
              </a:path>
              <a:path w="2872740" h="1689100">
                <a:moveTo>
                  <a:pt x="484632" y="1625600"/>
                </a:moveTo>
                <a:lnTo>
                  <a:pt x="457199" y="1625600"/>
                </a:lnTo>
                <a:lnTo>
                  <a:pt x="457199" y="1638300"/>
                </a:lnTo>
                <a:lnTo>
                  <a:pt x="484632" y="1638300"/>
                </a:lnTo>
                <a:lnTo>
                  <a:pt x="484632" y="1625600"/>
                </a:lnTo>
                <a:close/>
              </a:path>
              <a:path w="2872740" h="1689100">
                <a:moveTo>
                  <a:pt x="481583" y="1612900"/>
                </a:moveTo>
                <a:lnTo>
                  <a:pt x="454152" y="1612900"/>
                </a:lnTo>
                <a:lnTo>
                  <a:pt x="454152" y="1625600"/>
                </a:lnTo>
                <a:lnTo>
                  <a:pt x="481583" y="1625600"/>
                </a:lnTo>
                <a:lnTo>
                  <a:pt x="481583" y="1612900"/>
                </a:lnTo>
                <a:close/>
              </a:path>
              <a:path w="2872740" h="1689100">
                <a:moveTo>
                  <a:pt x="478536" y="1600200"/>
                </a:moveTo>
                <a:lnTo>
                  <a:pt x="449580" y="1600200"/>
                </a:lnTo>
                <a:lnTo>
                  <a:pt x="449580" y="1612900"/>
                </a:lnTo>
                <a:lnTo>
                  <a:pt x="478536" y="1612900"/>
                </a:lnTo>
                <a:lnTo>
                  <a:pt x="478536" y="1600200"/>
                </a:lnTo>
                <a:close/>
              </a:path>
              <a:path w="2872740" h="1689100">
                <a:moveTo>
                  <a:pt x="2432304" y="1600200"/>
                </a:moveTo>
                <a:lnTo>
                  <a:pt x="2403347" y="1600200"/>
                </a:lnTo>
                <a:lnTo>
                  <a:pt x="2401824" y="1612900"/>
                </a:lnTo>
                <a:lnTo>
                  <a:pt x="2430780" y="1612900"/>
                </a:lnTo>
                <a:lnTo>
                  <a:pt x="2432304" y="1600200"/>
                </a:lnTo>
                <a:close/>
              </a:path>
              <a:path w="2872740" h="1689100">
                <a:moveTo>
                  <a:pt x="473964" y="1587500"/>
                </a:moveTo>
                <a:lnTo>
                  <a:pt x="446532" y="1587500"/>
                </a:lnTo>
                <a:lnTo>
                  <a:pt x="446532" y="1600200"/>
                </a:lnTo>
                <a:lnTo>
                  <a:pt x="473964" y="1600200"/>
                </a:lnTo>
                <a:lnTo>
                  <a:pt x="473964" y="1587500"/>
                </a:lnTo>
                <a:close/>
              </a:path>
              <a:path w="2872740" h="1689100">
                <a:moveTo>
                  <a:pt x="2435352" y="1587500"/>
                </a:moveTo>
                <a:lnTo>
                  <a:pt x="2407920" y="1587500"/>
                </a:lnTo>
                <a:lnTo>
                  <a:pt x="2406396" y="1600200"/>
                </a:lnTo>
                <a:lnTo>
                  <a:pt x="2433828" y="1600200"/>
                </a:lnTo>
                <a:lnTo>
                  <a:pt x="2435352" y="1587500"/>
                </a:lnTo>
                <a:close/>
              </a:path>
              <a:path w="2872740" h="1689100">
                <a:moveTo>
                  <a:pt x="470916" y="1574800"/>
                </a:moveTo>
                <a:lnTo>
                  <a:pt x="441960" y="1574800"/>
                </a:lnTo>
                <a:lnTo>
                  <a:pt x="441960" y="1587500"/>
                </a:lnTo>
                <a:lnTo>
                  <a:pt x="470916" y="1587500"/>
                </a:lnTo>
                <a:lnTo>
                  <a:pt x="470916" y="1574800"/>
                </a:lnTo>
                <a:close/>
              </a:path>
              <a:path w="2872740" h="1689100">
                <a:moveTo>
                  <a:pt x="2439924" y="1574800"/>
                </a:moveTo>
                <a:lnTo>
                  <a:pt x="2410968" y="1574800"/>
                </a:lnTo>
                <a:lnTo>
                  <a:pt x="2409444" y="1587500"/>
                </a:lnTo>
                <a:lnTo>
                  <a:pt x="2438400" y="1587500"/>
                </a:lnTo>
                <a:lnTo>
                  <a:pt x="2439924" y="1574800"/>
                </a:lnTo>
                <a:close/>
              </a:path>
              <a:path w="2872740" h="1689100">
                <a:moveTo>
                  <a:pt x="467867" y="1562100"/>
                </a:moveTo>
                <a:lnTo>
                  <a:pt x="438911" y="1562100"/>
                </a:lnTo>
                <a:lnTo>
                  <a:pt x="438911" y="1574800"/>
                </a:lnTo>
                <a:lnTo>
                  <a:pt x="467867" y="1574800"/>
                </a:lnTo>
                <a:lnTo>
                  <a:pt x="467867" y="1562100"/>
                </a:lnTo>
                <a:close/>
              </a:path>
              <a:path w="2872740" h="1689100">
                <a:moveTo>
                  <a:pt x="2446020" y="1549400"/>
                </a:moveTo>
                <a:lnTo>
                  <a:pt x="2418588" y="1549400"/>
                </a:lnTo>
                <a:lnTo>
                  <a:pt x="2415540" y="1562100"/>
                </a:lnTo>
                <a:lnTo>
                  <a:pt x="2414016" y="1562100"/>
                </a:lnTo>
                <a:lnTo>
                  <a:pt x="2412491" y="1574800"/>
                </a:lnTo>
                <a:lnTo>
                  <a:pt x="2441447" y="1574800"/>
                </a:lnTo>
                <a:lnTo>
                  <a:pt x="2444496" y="1562100"/>
                </a:lnTo>
                <a:lnTo>
                  <a:pt x="2446020" y="1549400"/>
                </a:lnTo>
                <a:close/>
              </a:path>
              <a:path w="2872740" h="1689100">
                <a:moveTo>
                  <a:pt x="463295" y="1549400"/>
                </a:moveTo>
                <a:lnTo>
                  <a:pt x="435864" y="1549400"/>
                </a:lnTo>
                <a:lnTo>
                  <a:pt x="435864" y="1562100"/>
                </a:lnTo>
                <a:lnTo>
                  <a:pt x="463295" y="1562100"/>
                </a:lnTo>
                <a:lnTo>
                  <a:pt x="463295" y="1549400"/>
                </a:lnTo>
                <a:close/>
              </a:path>
              <a:path w="2872740" h="1689100">
                <a:moveTo>
                  <a:pt x="460248" y="1536700"/>
                </a:moveTo>
                <a:lnTo>
                  <a:pt x="431292" y="1536700"/>
                </a:lnTo>
                <a:lnTo>
                  <a:pt x="431292" y="1549400"/>
                </a:lnTo>
                <a:lnTo>
                  <a:pt x="460248" y="1549400"/>
                </a:lnTo>
                <a:lnTo>
                  <a:pt x="460248" y="1536700"/>
                </a:lnTo>
                <a:close/>
              </a:path>
              <a:path w="2872740" h="1689100">
                <a:moveTo>
                  <a:pt x="2450591" y="1536700"/>
                </a:moveTo>
                <a:lnTo>
                  <a:pt x="2421635" y="1536700"/>
                </a:lnTo>
                <a:lnTo>
                  <a:pt x="2420112" y="1549400"/>
                </a:lnTo>
                <a:lnTo>
                  <a:pt x="2449068" y="1549400"/>
                </a:lnTo>
                <a:lnTo>
                  <a:pt x="2450591" y="1536700"/>
                </a:lnTo>
                <a:close/>
              </a:path>
              <a:path w="2872740" h="1689100">
                <a:moveTo>
                  <a:pt x="455676" y="1524000"/>
                </a:moveTo>
                <a:lnTo>
                  <a:pt x="428244" y="1524000"/>
                </a:lnTo>
                <a:lnTo>
                  <a:pt x="428244" y="1536700"/>
                </a:lnTo>
                <a:lnTo>
                  <a:pt x="455676" y="1536700"/>
                </a:lnTo>
                <a:lnTo>
                  <a:pt x="455676" y="1524000"/>
                </a:lnTo>
                <a:close/>
              </a:path>
              <a:path w="2872740" h="1689100">
                <a:moveTo>
                  <a:pt x="2453640" y="1524000"/>
                </a:moveTo>
                <a:lnTo>
                  <a:pt x="2424684" y="1524000"/>
                </a:lnTo>
                <a:lnTo>
                  <a:pt x="2423160" y="1536700"/>
                </a:lnTo>
                <a:lnTo>
                  <a:pt x="2452116" y="1536700"/>
                </a:lnTo>
                <a:lnTo>
                  <a:pt x="2453640" y="1524000"/>
                </a:lnTo>
                <a:close/>
              </a:path>
              <a:path w="2872740" h="1689100">
                <a:moveTo>
                  <a:pt x="452627" y="1511300"/>
                </a:moveTo>
                <a:lnTo>
                  <a:pt x="425195" y="1511300"/>
                </a:lnTo>
                <a:lnTo>
                  <a:pt x="425195" y="1524000"/>
                </a:lnTo>
                <a:lnTo>
                  <a:pt x="452627" y="1524000"/>
                </a:lnTo>
                <a:lnTo>
                  <a:pt x="452627" y="1511300"/>
                </a:lnTo>
                <a:close/>
              </a:path>
              <a:path w="2872740" h="1689100">
                <a:moveTo>
                  <a:pt x="2456688" y="1511300"/>
                </a:moveTo>
                <a:lnTo>
                  <a:pt x="2429256" y="1511300"/>
                </a:lnTo>
                <a:lnTo>
                  <a:pt x="2427732" y="1524000"/>
                </a:lnTo>
                <a:lnTo>
                  <a:pt x="2455164" y="1524000"/>
                </a:lnTo>
                <a:lnTo>
                  <a:pt x="2456688" y="1511300"/>
                </a:lnTo>
                <a:close/>
              </a:path>
              <a:path w="2872740" h="1689100">
                <a:moveTo>
                  <a:pt x="449580" y="1498600"/>
                </a:moveTo>
                <a:lnTo>
                  <a:pt x="420623" y="1498600"/>
                </a:lnTo>
                <a:lnTo>
                  <a:pt x="420623" y="1511300"/>
                </a:lnTo>
                <a:lnTo>
                  <a:pt x="449580" y="1511300"/>
                </a:lnTo>
                <a:lnTo>
                  <a:pt x="449580" y="1498600"/>
                </a:lnTo>
                <a:close/>
              </a:path>
              <a:path w="2872740" h="1689100">
                <a:moveTo>
                  <a:pt x="2467356" y="1473200"/>
                </a:moveTo>
                <a:lnTo>
                  <a:pt x="2439924" y="1473200"/>
                </a:lnTo>
                <a:lnTo>
                  <a:pt x="2438400" y="1485900"/>
                </a:lnTo>
                <a:lnTo>
                  <a:pt x="2435352" y="1498600"/>
                </a:lnTo>
                <a:lnTo>
                  <a:pt x="2432304" y="1498600"/>
                </a:lnTo>
                <a:lnTo>
                  <a:pt x="2430780" y="1511300"/>
                </a:lnTo>
                <a:lnTo>
                  <a:pt x="2459735" y="1511300"/>
                </a:lnTo>
                <a:lnTo>
                  <a:pt x="2461260" y="1498600"/>
                </a:lnTo>
                <a:lnTo>
                  <a:pt x="2464308" y="1485900"/>
                </a:lnTo>
                <a:lnTo>
                  <a:pt x="2465832" y="1485900"/>
                </a:lnTo>
                <a:lnTo>
                  <a:pt x="2467356" y="1473200"/>
                </a:lnTo>
                <a:close/>
              </a:path>
              <a:path w="2872740" h="1689100">
                <a:moveTo>
                  <a:pt x="445008" y="1485900"/>
                </a:moveTo>
                <a:lnTo>
                  <a:pt x="417576" y="1485900"/>
                </a:lnTo>
                <a:lnTo>
                  <a:pt x="417576" y="1498600"/>
                </a:lnTo>
                <a:lnTo>
                  <a:pt x="445008" y="1498600"/>
                </a:lnTo>
                <a:lnTo>
                  <a:pt x="445008" y="1485900"/>
                </a:lnTo>
                <a:close/>
              </a:path>
              <a:path w="2872740" h="1689100">
                <a:moveTo>
                  <a:pt x="441960" y="1473200"/>
                </a:moveTo>
                <a:lnTo>
                  <a:pt x="414527" y="1473200"/>
                </a:lnTo>
                <a:lnTo>
                  <a:pt x="414527" y="1485900"/>
                </a:lnTo>
                <a:lnTo>
                  <a:pt x="441960" y="1485900"/>
                </a:lnTo>
                <a:lnTo>
                  <a:pt x="441960" y="1473200"/>
                </a:lnTo>
                <a:close/>
              </a:path>
              <a:path w="2872740" h="1689100">
                <a:moveTo>
                  <a:pt x="438911" y="1460500"/>
                </a:moveTo>
                <a:lnTo>
                  <a:pt x="409955" y="1460500"/>
                </a:lnTo>
                <a:lnTo>
                  <a:pt x="409955" y="1473200"/>
                </a:lnTo>
                <a:lnTo>
                  <a:pt x="438911" y="1473200"/>
                </a:lnTo>
                <a:lnTo>
                  <a:pt x="438911" y="1460500"/>
                </a:lnTo>
                <a:close/>
              </a:path>
              <a:path w="2872740" h="1689100">
                <a:moveTo>
                  <a:pt x="2471928" y="1460500"/>
                </a:moveTo>
                <a:lnTo>
                  <a:pt x="2442972" y="1460500"/>
                </a:lnTo>
                <a:lnTo>
                  <a:pt x="2441447" y="1473200"/>
                </a:lnTo>
                <a:lnTo>
                  <a:pt x="2470404" y="1473200"/>
                </a:lnTo>
                <a:lnTo>
                  <a:pt x="2471928" y="1460500"/>
                </a:lnTo>
                <a:close/>
              </a:path>
              <a:path w="2872740" h="1689100">
                <a:moveTo>
                  <a:pt x="434339" y="1447800"/>
                </a:moveTo>
                <a:lnTo>
                  <a:pt x="406908" y="1447800"/>
                </a:lnTo>
                <a:lnTo>
                  <a:pt x="406908" y="1460500"/>
                </a:lnTo>
                <a:lnTo>
                  <a:pt x="434339" y="1460500"/>
                </a:lnTo>
                <a:lnTo>
                  <a:pt x="434339" y="1447800"/>
                </a:lnTo>
                <a:close/>
              </a:path>
              <a:path w="2872740" h="1689100">
                <a:moveTo>
                  <a:pt x="2474976" y="1447800"/>
                </a:moveTo>
                <a:lnTo>
                  <a:pt x="2447544" y="1447800"/>
                </a:lnTo>
                <a:lnTo>
                  <a:pt x="2446020" y="1460500"/>
                </a:lnTo>
                <a:lnTo>
                  <a:pt x="2473452" y="1460500"/>
                </a:lnTo>
                <a:lnTo>
                  <a:pt x="2474976" y="1447800"/>
                </a:lnTo>
                <a:close/>
              </a:path>
              <a:path w="2872740" h="1689100">
                <a:moveTo>
                  <a:pt x="431292" y="1435100"/>
                </a:moveTo>
                <a:lnTo>
                  <a:pt x="403860" y="1435100"/>
                </a:lnTo>
                <a:lnTo>
                  <a:pt x="403860" y="1447800"/>
                </a:lnTo>
                <a:lnTo>
                  <a:pt x="431292" y="1447800"/>
                </a:lnTo>
                <a:lnTo>
                  <a:pt x="431292" y="1435100"/>
                </a:lnTo>
                <a:close/>
              </a:path>
              <a:path w="2872740" h="1689100">
                <a:moveTo>
                  <a:pt x="2478024" y="1435100"/>
                </a:moveTo>
                <a:lnTo>
                  <a:pt x="2450591" y="1435100"/>
                </a:lnTo>
                <a:lnTo>
                  <a:pt x="2449068" y="1447800"/>
                </a:lnTo>
                <a:lnTo>
                  <a:pt x="2476500" y="1447800"/>
                </a:lnTo>
                <a:lnTo>
                  <a:pt x="2478024" y="1435100"/>
                </a:lnTo>
                <a:close/>
              </a:path>
              <a:path w="2872740" h="1689100">
                <a:moveTo>
                  <a:pt x="426720" y="1422400"/>
                </a:moveTo>
                <a:lnTo>
                  <a:pt x="399288" y="1422400"/>
                </a:lnTo>
                <a:lnTo>
                  <a:pt x="399288" y="1435100"/>
                </a:lnTo>
                <a:lnTo>
                  <a:pt x="426720" y="1435100"/>
                </a:lnTo>
                <a:lnTo>
                  <a:pt x="426720" y="1422400"/>
                </a:lnTo>
                <a:close/>
              </a:path>
              <a:path w="2872740" h="1689100">
                <a:moveTo>
                  <a:pt x="2485644" y="1409700"/>
                </a:moveTo>
                <a:lnTo>
                  <a:pt x="2458212" y="1409700"/>
                </a:lnTo>
                <a:lnTo>
                  <a:pt x="2455164" y="1422400"/>
                </a:lnTo>
                <a:lnTo>
                  <a:pt x="2453640" y="1422400"/>
                </a:lnTo>
                <a:lnTo>
                  <a:pt x="2452116" y="1435100"/>
                </a:lnTo>
                <a:lnTo>
                  <a:pt x="2481072" y="1435100"/>
                </a:lnTo>
                <a:lnTo>
                  <a:pt x="2484120" y="1422400"/>
                </a:lnTo>
                <a:lnTo>
                  <a:pt x="2485644" y="1409700"/>
                </a:lnTo>
                <a:close/>
              </a:path>
              <a:path w="2872740" h="1689100">
                <a:moveTo>
                  <a:pt x="423671" y="1409700"/>
                </a:moveTo>
                <a:lnTo>
                  <a:pt x="396239" y="1409700"/>
                </a:lnTo>
                <a:lnTo>
                  <a:pt x="396239" y="1422400"/>
                </a:lnTo>
                <a:lnTo>
                  <a:pt x="423671" y="1422400"/>
                </a:lnTo>
                <a:lnTo>
                  <a:pt x="423671" y="1409700"/>
                </a:lnTo>
                <a:close/>
              </a:path>
              <a:path w="2872740" h="1689100">
                <a:moveTo>
                  <a:pt x="420623" y="1397000"/>
                </a:moveTo>
                <a:lnTo>
                  <a:pt x="393192" y="1397000"/>
                </a:lnTo>
                <a:lnTo>
                  <a:pt x="393192" y="1409700"/>
                </a:lnTo>
                <a:lnTo>
                  <a:pt x="420623" y="1409700"/>
                </a:lnTo>
                <a:lnTo>
                  <a:pt x="420623" y="1397000"/>
                </a:lnTo>
                <a:close/>
              </a:path>
              <a:path w="2872740" h="1689100">
                <a:moveTo>
                  <a:pt x="2488691" y="1397000"/>
                </a:moveTo>
                <a:lnTo>
                  <a:pt x="2461260" y="1397000"/>
                </a:lnTo>
                <a:lnTo>
                  <a:pt x="2459735" y="1409700"/>
                </a:lnTo>
                <a:lnTo>
                  <a:pt x="2487168" y="1409700"/>
                </a:lnTo>
                <a:lnTo>
                  <a:pt x="2488691" y="1397000"/>
                </a:lnTo>
                <a:close/>
              </a:path>
              <a:path w="2872740" h="1689100">
                <a:moveTo>
                  <a:pt x="416052" y="1384300"/>
                </a:moveTo>
                <a:lnTo>
                  <a:pt x="388620" y="1384300"/>
                </a:lnTo>
                <a:lnTo>
                  <a:pt x="388620" y="1397000"/>
                </a:lnTo>
                <a:lnTo>
                  <a:pt x="416052" y="1397000"/>
                </a:lnTo>
                <a:lnTo>
                  <a:pt x="416052" y="1384300"/>
                </a:lnTo>
                <a:close/>
              </a:path>
              <a:path w="2872740" h="1689100">
                <a:moveTo>
                  <a:pt x="2493264" y="1384300"/>
                </a:moveTo>
                <a:lnTo>
                  <a:pt x="2464308" y="1384300"/>
                </a:lnTo>
                <a:lnTo>
                  <a:pt x="2462784" y="1397000"/>
                </a:lnTo>
                <a:lnTo>
                  <a:pt x="2491740" y="1397000"/>
                </a:lnTo>
                <a:lnTo>
                  <a:pt x="2493264" y="1384300"/>
                </a:lnTo>
                <a:close/>
              </a:path>
              <a:path w="2872740" h="1689100">
                <a:moveTo>
                  <a:pt x="413004" y="1371600"/>
                </a:moveTo>
                <a:lnTo>
                  <a:pt x="385571" y="1371600"/>
                </a:lnTo>
                <a:lnTo>
                  <a:pt x="385571" y="1384300"/>
                </a:lnTo>
                <a:lnTo>
                  <a:pt x="413004" y="1384300"/>
                </a:lnTo>
                <a:lnTo>
                  <a:pt x="413004" y="1371600"/>
                </a:lnTo>
                <a:close/>
              </a:path>
              <a:path w="2872740" h="1689100">
                <a:moveTo>
                  <a:pt x="2496312" y="1371600"/>
                </a:moveTo>
                <a:lnTo>
                  <a:pt x="2468880" y="1371600"/>
                </a:lnTo>
                <a:lnTo>
                  <a:pt x="2467356" y="1384300"/>
                </a:lnTo>
                <a:lnTo>
                  <a:pt x="2494788" y="1384300"/>
                </a:lnTo>
                <a:lnTo>
                  <a:pt x="2496312" y="1371600"/>
                </a:lnTo>
                <a:close/>
              </a:path>
              <a:path w="2872740" h="1689100">
                <a:moveTo>
                  <a:pt x="409955" y="1358900"/>
                </a:moveTo>
                <a:lnTo>
                  <a:pt x="382523" y="1358900"/>
                </a:lnTo>
                <a:lnTo>
                  <a:pt x="382523" y="1371600"/>
                </a:lnTo>
                <a:lnTo>
                  <a:pt x="409955" y="1371600"/>
                </a:lnTo>
                <a:lnTo>
                  <a:pt x="409955" y="1358900"/>
                </a:lnTo>
                <a:close/>
              </a:path>
              <a:path w="2872740" h="1689100">
                <a:moveTo>
                  <a:pt x="2499360" y="1358900"/>
                </a:moveTo>
                <a:lnTo>
                  <a:pt x="2471928" y="1358900"/>
                </a:lnTo>
                <a:lnTo>
                  <a:pt x="2470404" y="1371600"/>
                </a:lnTo>
                <a:lnTo>
                  <a:pt x="2497835" y="1371600"/>
                </a:lnTo>
                <a:lnTo>
                  <a:pt x="2499360" y="1358900"/>
                </a:lnTo>
                <a:close/>
              </a:path>
              <a:path w="2872740" h="1689100">
                <a:moveTo>
                  <a:pt x="405383" y="1346200"/>
                </a:moveTo>
                <a:lnTo>
                  <a:pt x="377952" y="1346200"/>
                </a:lnTo>
                <a:lnTo>
                  <a:pt x="377952" y="1358900"/>
                </a:lnTo>
                <a:lnTo>
                  <a:pt x="405383" y="1358900"/>
                </a:lnTo>
                <a:lnTo>
                  <a:pt x="405383" y="1346200"/>
                </a:lnTo>
                <a:close/>
              </a:path>
              <a:path w="2872740" h="1689100">
                <a:moveTo>
                  <a:pt x="2506980" y="1333500"/>
                </a:moveTo>
                <a:lnTo>
                  <a:pt x="2479547" y="1333500"/>
                </a:lnTo>
                <a:lnTo>
                  <a:pt x="2478024" y="1346200"/>
                </a:lnTo>
                <a:lnTo>
                  <a:pt x="2474976" y="1358900"/>
                </a:lnTo>
                <a:lnTo>
                  <a:pt x="2500884" y="1358900"/>
                </a:lnTo>
                <a:lnTo>
                  <a:pt x="2503932" y="1346200"/>
                </a:lnTo>
                <a:lnTo>
                  <a:pt x="2505456" y="1346200"/>
                </a:lnTo>
                <a:lnTo>
                  <a:pt x="2506980" y="1333500"/>
                </a:lnTo>
                <a:close/>
              </a:path>
              <a:path w="2872740" h="1689100">
                <a:moveTo>
                  <a:pt x="402336" y="1333500"/>
                </a:moveTo>
                <a:lnTo>
                  <a:pt x="374904" y="1333500"/>
                </a:lnTo>
                <a:lnTo>
                  <a:pt x="374904" y="1346200"/>
                </a:lnTo>
                <a:lnTo>
                  <a:pt x="402336" y="1346200"/>
                </a:lnTo>
                <a:lnTo>
                  <a:pt x="402336" y="1333500"/>
                </a:lnTo>
                <a:close/>
              </a:path>
              <a:path w="2872740" h="1689100">
                <a:moveTo>
                  <a:pt x="399288" y="1320800"/>
                </a:moveTo>
                <a:lnTo>
                  <a:pt x="371855" y="1320800"/>
                </a:lnTo>
                <a:lnTo>
                  <a:pt x="371855" y="1333500"/>
                </a:lnTo>
                <a:lnTo>
                  <a:pt x="399288" y="1333500"/>
                </a:lnTo>
                <a:lnTo>
                  <a:pt x="399288" y="1320800"/>
                </a:lnTo>
                <a:close/>
              </a:path>
              <a:path w="2872740" h="1689100">
                <a:moveTo>
                  <a:pt x="2510028" y="1320800"/>
                </a:moveTo>
                <a:lnTo>
                  <a:pt x="2482596" y="1320800"/>
                </a:lnTo>
                <a:lnTo>
                  <a:pt x="2481072" y="1333500"/>
                </a:lnTo>
                <a:lnTo>
                  <a:pt x="2508504" y="1333500"/>
                </a:lnTo>
                <a:lnTo>
                  <a:pt x="2510028" y="1320800"/>
                </a:lnTo>
                <a:close/>
              </a:path>
              <a:path w="2872740" h="1689100">
                <a:moveTo>
                  <a:pt x="394716" y="1308100"/>
                </a:moveTo>
                <a:lnTo>
                  <a:pt x="367283" y="1308100"/>
                </a:lnTo>
                <a:lnTo>
                  <a:pt x="367283" y="1320800"/>
                </a:lnTo>
                <a:lnTo>
                  <a:pt x="394716" y="1320800"/>
                </a:lnTo>
                <a:lnTo>
                  <a:pt x="394716" y="1308100"/>
                </a:lnTo>
                <a:close/>
              </a:path>
              <a:path w="2872740" h="1689100">
                <a:moveTo>
                  <a:pt x="2514600" y="1308100"/>
                </a:moveTo>
                <a:lnTo>
                  <a:pt x="2487168" y="1308100"/>
                </a:lnTo>
                <a:lnTo>
                  <a:pt x="2485644" y="1320800"/>
                </a:lnTo>
                <a:lnTo>
                  <a:pt x="2513076" y="1320800"/>
                </a:lnTo>
                <a:lnTo>
                  <a:pt x="2514600" y="1308100"/>
                </a:lnTo>
                <a:close/>
              </a:path>
              <a:path w="2872740" h="1689100">
                <a:moveTo>
                  <a:pt x="391667" y="1295400"/>
                </a:moveTo>
                <a:lnTo>
                  <a:pt x="364236" y="1295400"/>
                </a:lnTo>
                <a:lnTo>
                  <a:pt x="364236" y="1308100"/>
                </a:lnTo>
                <a:lnTo>
                  <a:pt x="391667" y="1308100"/>
                </a:lnTo>
                <a:lnTo>
                  <a:pt x="391667" y="1295400"/>
                </a:lnTo>
                <a:close/>
              </a:path>
              <a:path w="2872740" h="1689100">
                <a:moveTo>
                  <a:pt x="2517647" y="1295400"/>
                </a:moveTo>
                <a:lnTo>
                  <a:pt x="2490216" y="1295400"/>
                </a:lnTo>
                <a:lnTo>
                  <a:pt x="2488691" y="1308100"/>
                </a:lnTo>
                <a:lnTo>
                  <a:pt x="2516124" y="1308100"/>
                </a:lnTo>
                <a:lnTo>
                  <a:pt x="2517647" y="1295400"/>
                </a:lnTo>
                <a:close/>
              </a:path>
              <a:path w="2872740" h="1689100">
                <a:moveTo>
                  <a:pt x="388620" y="1282700"/>
                </a:moveTo>
                <a:lnTo>
                  <a:pt x="359664" y="1282700"/>
                </a:lnTo>
                <a:lnTo>
                  <a:pt x="359664" y="1295400"/>
                </a:lnTo>
                <a:lnTo>
                  <a:pt x="388620" y="1295400"/>
                </a:lnTo>
                <a:lnTo>
                  <a:pt x="388620" y="1282700"/>
                </a:lnTo>
                <a:close/>
              </a:path>
              <a:path w="2872740" h="1689100">
                <a:moveTo>
                  <a:pt x="2525268" y="1270000"/>
                </a:moveTo>
                <a:lnTo>
                  <a:pt x="2497835" y="1270000"/>
                </a:lnTo>
                <a:lnTo>
                  <a:pt x="2494788" y="1282700"/>
                </a:lnTo>
                <a:lnTo>
                  <a:pt x="2493264" y="1282700"/>
                </a:lnTo>
                <a:lnTo>
                  <a:pt x="2491740" y="1295400"/>
                </a:lnTo>
                <a:lnTo>
                  <a:pt x="2520696" y="1295400"/>
                </a:lnTo>
                <a:lnTo>
                  <a:pt x="2523744" y="1282700"/>
                </a:lnTo>
                <a:lnTo>
                  <a:pt x="2525268" y="1270000"/>
                </a:lnTo>
                <a:close/>
              </a:path>
              <a:path w="2872740" h="1689100">
                <a:moveTo>
                  <a:pt x="384048" y="1270000"/>
                </a:moveTo>
                <a:lnTo>
                  <a:pt x="356616" y="1270000"/>
                </a:lnTo>
                <a:lnTo>
                  <a:pt x="356616" y="1282700"/>
                </a:lnTo>
                <a:lnTo>
                  <a:pt x="384048" y="1282700"/>
                </a:lnTo>
                <a:lnTo>
                  <a:pt x="384048" y="1270000"/>
                </a:lnTo>
                <a:close/>
              </a:path>
              <a:path w="2872740" h="1689100">
                <a:moveTo>
                  <a:pt x="380999" y="1257300"/>
                </a:moveTo>
                <a:lnTo>
                  <a:pt x="353567" y="1257300"/>
                </a:lnTo>
                <a:lnTo>
                  <a:pt x="353567" y="1270000"/>
                </a:lnTo>
                <a:lnTo>
                  <a:pt x="380999" y="1270000"/>
                </a:lnTo>
                <a:lnTo>
                  <a:pt x="380999" y="1257300"/>
                </a:lnTo>
                <a:close/>
              </a:path>
              <a:path w="2872740" h="1689100">
                <a:moveTo>
                  <a:pt x="2528316" y="1257300"/>
                </a:moveTo>
                <a:lnTo>
                  <a:pt x="2500884" y="1257300"/>
                </a:lnTo>
                <a:lnTo>
                  <a:pt x="2499360" y="1270000"/>
                </a:lnTo>
                <a:lnTo>
                  <a:pt x="2526791" y="1270000"/>
                </a:lnTo>
                <a:lnTo>
                  <a:pt x="2528316" y="1257300"/>
                </a:lnTo>
                <a:close/>
              </a:path>
              <a:path w="2872740" h="1689100">
                <a:moveTo>
                  <a:pt x="377952" y="1244600"/>
                </a:moveTo>
                <a:lnTo>
                  <a:pt x="348995" y="1244600"/>
                </a:lnTo>
                <a:lnTo>
                  <a:pt x="348995" y="1257300"/>
                </a:lnTo>
                <a:lnTo>
                  <a:pt x="377952" y="1257300"/>
                </a:lnTo>
                <a:lnTo>
                  <a:pt x="377952" y="1244600"/>
                </a:lnTo>
                <a:close/>
              </a:path>
              <a:path w="2872740" h="1689100">
                <a:moveTo>
                  <a:pt x="2532888" y="1244600"/>
                </a:moveTo>
                <a:lnTo>
                  <a:pt x="2503932" y="1244600"/>
                </a:lnTo>
                <a:lnTo>
                  <a:pt x="2502408" y="1257300"/>
                </a:lnTo>
                <a:lnTo>
                  <a:pt x="2531364" y="1257300"/>
                </a:lnTo>
                <a:lnTo>
                  <a:pt x="2532888" y="1244600"/>
                </a:lnTo>
                <a:close/>
              </a:path>
              <a:path w="2872740" h="1689100">
                <a:moveTo>
                  <a:pt x="373380" y="1231900"/>
                </a:moveTo>
                <a:lnTo>
                  <a:pt x="345948" y="1231900"/>
                </a:lnTo>
                <a:lnTo>
                  <a:pt x="345948" y="1244600"/>
                </a:lnTo>
                <a:lnTo>
                  <a:pt x="373380" y="1244600"/>
                </a:lnTo>
                <a:lnTo>
                  <a:pt x="373380" y="1231900"/>
                </a:lnTo>
                <a:close/>
              </a:path>
              <a:path w="2872740" h="1689100">
                <a:moveTo>
                  <a:pt x="2535935" y="1231900"/>
                </a:moveTo>
                <a:lnTo>
                  <a:pt x="2508504" y="1231900"/>
                </a:lnTo>
                <a:lnTo>
                  <a:pt x="2506980" y="1244600"/>
                </a:lnTo>
                <a:lnTo>
                  <a:pt x="2534412" y="1244600"/>
                </a:lnTo>
                <a:lnTo>
                  <a:pt x="2535935" y="1231900"/>
                </a:lnTo>
                <a:close/>
              </a:path>
              <a:path w="2872740" h="1689100">
                <a:moveTo>
                  <a:pt x="370332" y="1219200"/>
                </a:moveTo>
                <a:lnTo>
                  <a:pt x="342899" y="1219200"/>
                </a:lnTo>
                <a:lnTo>
                  <a:pt x="342899" y="1231900"/>
                </a:lnTo>
                <a:lnTo>
                  <a:pt x="370332" y="1231900"/>
                </a:lnTo>
                <a:lnTo>
                  <a:pt x="370332" y="1219200"/>
                </a:lnTo>
                <a:close/>
              </a:path>
              <a:path w="2872740" h="1689100">
                <a:moveTo>
                  <a:pt x="2538984" y="1219200"/>
                </a:moveTo>
                <a:lnTo>
                  <a:pt x="2511552" y="1219200"/>
                </a:lnTo>
                <a:lnTo>
                  <a:pt x="2510028" y="1231900"/>
                </a:lnTo>
                <a:lnTo>
                  <a:pt x="2537460" y="1231900"/>
                </a:lnTo>
                <a:lnTo>
                  <a:pt x="2538984" y="1219200"/>
                </a:lnTo>
                <a:close/>
              </a:path>
              <a:path w="2872740" h="1689100">
                <a:moveTo>
                  <a:pt x="365760" y="1206500"/>
                </a:moveTo>
                <a:lnTo>
                  <a:pt x="338327" y="1206500"/>
                </a:lnTo>
                <a:lnTo>
                  <a:pt x="338327" y="1219200"/>
                </a:lnTo>
                <a:lnTo>
                  <a:pt x="365760" y="1219200"/>
                </a:lnTo>
                <a:lnTo>
                  <a:pt x="365760" y="1206500"/>
                </a:lnTo>
                <a:close/>
              </a:path>
              <a:path w="2872740" h="1689100">
                <a:moveTo>
                  <a:pt x="2543556" y="1206500"/>
                </a:moveTo>
                <a:lnTo>
                  <a:pt x="2514600" y="1206500"/>
                </a:lnTo>
                <a:lnTo>
                  <a:pt x="2513076" y="1219200"/>
                </a:lnTo>
                <a:lnTo>
                  <a:pt x="2540508" y="1219200"/>
                </a:lnTo>
                <a:lnTo>
                  <a:pt x="2543556" y="1206500"/>
                </a:lnTo>
                <a:close/>
              </a:path>
              <a:path w="2872740" h="1689100">
                <a:moveTo>
                  <a:pt x="362711" y="1193800"/>
                </a:moveTo>
                <a:lnTo>
                  <a:pt x="335280" y="1193800"/>
                </a:lnTo>
                <a:lnTo>
                  <a:pt x="335280" y="1206500"/>
                </a:lnTo>
                <a:lnTo>
                  <a:pt x="362711" y="1206500"/>
                </a:lnTo>
                <a:lnTo>
                  <a:pt x="362711" y="1193800"/>
                </a:lnTo>
                <a:close/>
              </a:path>
              <a:path w="2872740" h="1689100">
                <a:moveTo>
                  <a:pt x="2546604" y="1193800"/>
                </a:moveTo>
                <a:lnTo>
                  <a:pt x="2519172" y="1193800"/>
                </a:lnTo>
                <a:lnTo>
                  <a:pt x="2517647" y="1206500"/>
                </a:lnTo>
                <a:lnTo>
                  <a:pt x="2545080" y="1206500"/>
                </a:lnTo>
                <a:lnTo>
                  <a:pt x="2546604" y="1193800"/>
                </a:lnTo>
                <a:close/>
              </a:path>
              <a:path w="2872740" h="1689100">
                <a:moveTo>
                  <a:pt x="359664" y="1181100"/>
                </a:moveTo>
                <a:lnTo>
                  <a:pt x="332232" y="1181100"/>
                </a:lnTo>
                <a:lnTo>
                  <a:pt x="332232" y="1193800"/>
                </a:lnTo>
                <a:lnTo>
                  <a:pt x="359664" y="1193800"/>
                </a:lnTo>
                <a:lnTo>
                  <a:pt x="359664" y="1181100"/>
                </a:lnTo>
                <a:close/>
              </a:path>
              <a:path w="2872740" h="1689100">
                <a:moveTo>
                  <a:pt x="2549652" y="1181100"/>
                </a:moveTo>
                <a:lnTo>
                  <a:pt x="2522220" y="1181100"/>
                </a:lnTo>
                <a:lnTo>
                  <a:pt x="2520696" y="1193800"/>
                </a:lnTo>
                <a:lnTo>
                  <a:pt x="2548128" y="1193800"/>
                </a:lnTo>
                <a:lnTo>
                  <a:pt x="2549652" y="1181100"/>
                </a:lnTo>
                <a:close/>
              </a:path>
              <a:path w="2872740" h="1689100">
                <a:moveTo>
                  <a:pt x="355092" y="1168400"/>
                </a:moveTo>
                <a:lnTo>
                  <a:pt x="327660" y="1168400"/>
                </a:lnTo>
                <a:lnTo>
                  <a:pt x="327660" y="1181100"/>
                </a:lnTo>
                <a:lnTo>
                  <a:pt x="355092" y="1181100"/>
                </a:lnTo>
                <a:lnTo>
                  <a:pt x="355092" y="1168400"/>
                </a:lnTo>
                <a:close/>
              </a:path>
              <a:path w="2872740" h="1689100">
                <a:moveTo>
                  <a:pt x="2554224" y="1168400"/>
                </a:moveTo>
                <a:lnTo>
                  <a:pt x="2525268" y="1168400"/>
                </a:lnTo>
                <a:lnTo>
                  <a:pt x="2523744" y="1181100"/>
                </a:lnTo>
                <a:lnTo>
                  <a:pt x="2552700" y="1181100"/>
                </a:lnTo>
                <a:lnTo>
                  <a:pt x="2554224" y="1168400"/>
                </a:lnTo>
                <a:close/>
              </a:path>
              <a:path w="2872740" h="1689100">
                <a:moveTo>
                  <a:pt x="352044" y="1155700"/>
                </a:moveTo>
                <a:lnTo>
                  <a:pt x="324611" y="1155700"/>
                </a:lnTo>
                <a:lnTo>
                  <a:pt x="324611" y="1168400"/>
                </a:lnTo>
                <a:lnTo>
                  <a:pt x="352044" y="1168400"/>
                </a:lnTo>
                <a:lnTo>
                  <a:pt x="352044" y="1155700"/>
                </a:lnTo>
                <a:close/>
              </a:path>
              <a:path w="2872740" h="1689100">
                <a:moveTo>
                  <a:pt x="2557272" y="1155700"/>
                </a:moveTo>
                <a:lnTo>
                  <a:pt x="2529840" y="1155700"/>
                </a:lnTo>
                <a:lnTo>
                  <a:pt x="2528316" y="1168400"/>
                </a:lnTo>
                <a:lnTo>
                  <a:pt x="2555747" y="1168400"/>
                </a:lnTo>
                <a:lnTo>
                  <a:pt x="2557272" y="1155700"/>
                </a:lnTo>
                <a:close/>
              </a:path>
              <a:path w="2872740" h="1689100">
                <a:moveTo>
                  <a:pt x="348995" y="1143000"/>
                </a:moveTo>
                <a:lnTo>
                  <a:pt x="320039" y="1143000"/>
                </a:lnTo>
                <a:lnTo>
                  <a:pt x="320039" y="1155700"/>
                </a:lnTo>
                <a:lnTo>
                  <a:pt x="348995" y="1155700"/>
                </a:lnTo>
                <a:lnTo>
                  <a:pt x="348995" y="1143000"/>
                </a:lnTo>
                <a:close/>
              </a:path>
              <a:path w="2872740" h="1689100">
                <a:moveTo>
                  <a:pt x="2564891" y="1130300"/>
                </a:moveTo>
                <a:lnTo>
                  <a:pt x="2537460" y="1130300"/>
                </a:lnTo>
                <a:lnTo>
                  <a:pt x="2534412" y="1143000"/>
                </a:lnTo>
                <a:lnTo>
                  <a:pt x="2532888" y="1143000"/>
                </a:lnTo>
                <a:lnTo>
                  <a:pt x="2531364" y="1155700"/>
                </a:lnTo>
                <a:lnTo>
                  <a:pt x="2560320" y="1155700"/>
                </a:lnTo>
                <a:lnTo>
                  <a:pt x="2563368" y="1143000"/>
                </a:lnTo>
                <a:lnTo>
                  <a:pt x="2564891" y="1130300"/>
                </a:lnTo>
                <a:close/>
              </a:path>
              <a:path w="2872740" h="1689100">
                <a:moveTo>
                  <a:pt x="344423" y="1130300"/>
                </a:moveTo>
                <a:lnTo>
                  <a:pt x="316992" y="1130300"/>
                </a:lnTo>
                <a:lnTo>
                  <a:pt x="316992" y="1143000"/>
                </a:lnTo>
                <a:lnTo>
                  <a:pt x="344423" y="1143000"/>
                </a:lnTo>
                <a:lnTo>
                  <a:pt x="344423" y="1130300"/>
                </a:lnTo>
                <a:close/>
              </a:path>
              <a:path w="2872740" h="1689100">
                <a:moveTo>
                  <a:pt x="341376" y="1117600"/>
                </a:moveTo>
                <a:lnTo>
                  <a:pt x="313944" y="1117600"/>
                </a:lnTo>
                <a:lnTo>
                  <a:pt x="313944" y="1130300"/>
                </a:lnTo>
                <a:lnTo>
                  <a:pt x="341376" y="1130300"/>
                </a:lnTo>
                <a:lnTo>
                  <a:pt x="341376" y="1117600"/>
                </a:lnTo>
                <a:close/>
              </a:path>
              <a:path w="2872740" h="1689100">
                <a:moveTo>
                  <a:pt x="2567940" y="1117600"/>
                </a:moveTo>
                <a:lnTo>
                  <a:pt x="2540508" y="1117600"/>
                </a:lnTo>
                <a:lnTo>
                  <a:pt x="2538984" y="1130300"/>
                </a:lnTo>
                <a:lnTo>
                  <a:pt x="2566416" y="1130300"/>
                </a:lnTo>
                <a:lnTo>
                  <a:pt x="2567940" y="1117600"/>
                </a:lnTo>
                <a:close/>
              </a:path>
              <a:path w="2872740" h="1689100">
                <a:moveTo>
                  <a:pt x="336804" y="1104900"/>
                </a:moveTo>
                <a:lnTo>
                  <a:pt x="309371" y="1104900"/>
                </a:lnTo>
                <a:lnTo>
                  <a:pt x="309371" y="1117600"/>
                </a:lnTo>
                <a:lnTo>
                  <a:pt x="336804" y="1117600"/>
                </a:lnTo>
                <a:lnTo>
                  <a:pt x="336804" y="1104900"/>
                </a:lnTo>
                <a:close/>
              </a:path>
              <a:path w="2872740" h="1689100">
                <a:moveTo>
                  <a:pt x="2572512" y="1104900"/>
                </a:moveTo>
                <a:lnTo>
                  <a:pt x="2543556" y="1104900"/>
                </a:lnTo>
                <a:lnTo>
                  <a:pt x="2542032" y="1117600"/>
                </a:lnTo>
                <a:lnTo>
                  <a:pt x="2570988" y="1117600"/>
                </a:lnTo>
                <a:lnTo>
                  <a:pt x="2572512" y="1104900"/>
                </a:lnTo>
                <a:close/>
              </a:path>
              <a:path w="2872740" h="1689100">
                <a:moveTo>
                  <a:pt x="333755" y="1092200"/>
                </a:moveTo>
                <a:lnTo>
                  <a:pt x="306323" y="1092200"/>
                </a:lnTo>
                <a:lnTo>
                  <a:pt x="306323" y="1104900"/>
                </a:lnTo>
                <a:lnTo>
                  <a:pt x="333755" y="1104900"/>
                </a:lnTo>
                <a:lnTo>
                  <a:pt x="333755" y="1092200"/>
                </a:lnTo>
                <a:close/>
              </a:path>
              <a:path w="2872740" h="1689100">
                <a:moveTo>
                  <a:pt x="2575560" y="1092200"/>
                </a:moveTo>
                <a:lnTo>
                  <a:pt x="2546604" y="1092200"/>
                </a:lnTo>
                <a:lnTo>
                  <a:pt x="2545080" y="1104900"/>
                </a:lnTo>
                <a:lnTo>
                  <a:pt x="2574035" y="1104900"/>
                </a:lnTo>
                <a:lnTo>
                  <a:pt x="2575560" y="1092200"/>
                </a:lnTo>
                <a:close/>
              </a:path>
              <a:path w="2872740" h="1689100">
                <a:moveTo>
                  <a:pt x="330708" y="1079500"/>
                </a:moveTo>
                <a:lnTo>
                  <a:pt x="303276" y="1079500"/>
                </a:lnTo>
                <a:lnTo>
                  <a:pt x="303276" y="1092200"/>
                </a:lnTo>
                <a:lnTo>
                  <a:pt x="330708" y="1092200"/>
                </a:lnTo>
                <a:lnTo>
                  <a:pt x="330708" y="1079500"/>
                </a:lnTo>
                <a:close/>
              </a:path>
              <a:path w="2872740" h="1689100">
                <a:moveTo>
                  <a:pt x="2578608" y="1079500"/>
                </a:moveTo>
                <a:lnTo>
                  <a:pt x="2551176" y="1079500"/>
                </a:lnTo>
                <a:lnTo>
                  <a:pt x="2549652" y="1092200"/>
                </a:lnTo>
                <a:lnTo>
                  <a:pt x="2577084" y="1092200"/>
                </a:lnTo>
                <a:lnTo>
                  <a:pt x="2578608" y="1079500"/>
                </a:lnTo>
                <a:close/>
              </a:path>
              <a:path w="2872740" h="1689100">
                <a:moveTo>
                  <a:pt x="326136" y="1066800"/>
                </a:moveTo>
                <a:lnTo>
                  <a:pt x="298704" y="1066800"/>
                </a:lnTo>
                <a:lnTo>
                  <a:pt x="298704" y="1079500"/>
                </a:lnTo>
                <a:lnTo>
                  <a:pt x="326136" y="1079500"/>
                </a:lnTo>
                <a:lnTo>
                  <a:pt x="326136" y="1066800"/>
                </a:lnTo>
                <a:close/>
              </a:path>
              <a:path w="2872740" h="1689100">
                <a:moveTo>
                  <a:pt x="2586228" y="1054100"/>
                </a:moveTo>
                <a:lnTo>
                  <a:pt x="2557272" y="1054100"/>
                </a:lnTo>
                <a:lnTo>
                  <a:pt x="2554224" y="1066800"/>
                </a:lnTo>
                <a:lnTo>
                  <a:pt x="2552700" y="1079500"/>
                </a:lnTo>
                <a:lnTo>
                  <a:pt x="2580132" y="1079500"/>
                </a:lnTo>
                <a:lnTo>
                  <a:pt x="2583180" y="1066800"/>
                </a:lnTo>
                <a:lnTo>
                  <a:pt x="2584704" y="1066800"/>
                </a:lnTo>
                <a:lnTo>
                  <a:pt x="2586228" y="1054100"/>
                </a:lnTo>
                <a:close/>
              </a:path>
              <a:path w="2872740" h="1689100">
                <a:moveTo>
                  <a:pt x="323088" y="1054100"/>
                </a:moveTo>
                <a:lnTo>
                  <a:pt x="295655" y="1054100"/>
                </a:lnTo>
                <a:lnTo>
                  <a:pt x="295655" y="1066800"/>
                </a:lnTo>
                <a:lnTo>
                  <a:pt x="323088" y="1066800"/>
                </a:lnTo>
                <a:lnTo>
                  <a:pt x="323088" y="1054100"/>
                </a:lnTo>
                <a:close/>
              </a:path>
              <a:path w="2872740" h="1689100">
                <a:moveTo>
                  <a:pt x="320039" y="1041400"/>
                </a:moveTo>
                <a:lnTo>
                  <a:pt x="292608" y="1041400"/>
                </a:lnTo>
                <a:lnTo>
                  <a:pt x="292608" y="1054100"/>
                </a:lnTo>
                <a:lnTo>
                  <a:pt x="320039" y="1054100"/>
                </a:lnTo>
                <a:lnTo>
                  <a:pt x="320039" y="1041400"/>
                </a:lnTo>
                <a:close/>
              </a:path>
              <a:path w="2872740" h="1689100">
                <a:moveTo>
                  <a:pt x="2589276" y="1041400"/>
                </a:moveTo>
                <a:lnTo>
                  <a:pt x="2561844" y="1041400"/>
                </a:lnTo>
                <a:lnTo>
                  <a:pt x="2560320" y="1054100"/>
                </a:lnTo>
                <a:lnTo>
                  <a:pt x="2587752" y="1054100"/>
                </a:lnTo>
                <a:lnTo>
                  <a:pt x="2589276" y="1041400"/>
                </a:lnTo>
                <a:close/>
              </a:path>
              <a:path w="2872740" h="1689100">
                <a:moveTo>
                  <a:pt x="315467" y="1028700"/>
                </a:moveTo>
                <a:lnTo>
                  <a:pt x="288036" y="1028700"/>
                </a:lnTo>
                <a:lnTo>
                  <a:pt x="288036" y="1041400"/>
                </a:lnTo>
                <a:lnTo>
                  <a:pt x="315467" y="1041400"/>
                </a:lnTo>
                <a:lnTo>
                  <a:pt x="315467" y="1028700"/>
                </a:lnTo>
                <a:close/>
              </a:path>
              <a:path w="2872740" h="1689100">
                <a:moveTo>
                  <a:pt x="2593847" y="1028700"/>
                </a:moveTo>
                <a:lnTo>
                  <a:pt x="2564891" y="1028700"/>
                </a:lnTo>
                <a:lnTo>
                  <a:pt x="2563368" y="1041400"/>
                </a:lnTo>
                <a:lnTo>
                  <a:pt x="2592324" y="1041400"/>
                </a:lnTo>
                <a:lnTo>
                  <a:pt x="2593847" y="1028700"/>
                </a:lnTo>
                <a:close/>
              </a:path>
              <a:path w="2872740" h="1689100">
                <a:moveTo>
                  <a:pt x="312420" y="1016000"/>
                </a:moveTo>
                <a:lnTo>
                  <a:pt x="284988" y="1016000"/>
                </a:lnTo>
                <a:lnTo>
                  <a:pt x="284988" y="1028700"/>
                </a:lnTo>
                <a:lnTo>
                  <a:pt x="312420" y="1028700"/>
                </a:lnTo>
                <a:lnTo>
                  <a:pt x="312420" y="1016000"/>
                </a:lnTo>
                <a:close/>
              </a:path>
              <a:path w="2872740" h="1689100">
                <a:moveTo>
                  <a:pt x="2596896" y="1016000"/>
                </a:moveTo>
                <a:lnTo>
                  <a:pt x="2569464" y="1016000"/>
                </a:lnTo>
                <a:lnTo>
                  <a:pt x="2567940" y="1028700"/>
                </a:lnTo>
                <a:lnTo>
                  <a:pt x="2595372" y="1028700"/>
                </a:lnTo>
                <a:lnTo>
                  <a:pt x="2596896" y="1016000"/>
                </a:lnTo>
                <a:close/>
              </a:path>
              <a:path w="2872740" h="1689100">
                <a:moveTo>
                  <a:pt x="307848" y="1003300"/>
                </a:moveTo>
                <a:lnTo>
                  <a:pt x="280416" y="1003300"/>
                </a:lnTo>
                <a:lnTo>
                  <a:pt x="280416" y="1016000"/>
                </a:lnTo>
                <a:lnTo>
                  <a:pt x="307848" y="1016000"/>
                </a:lnTo>
                <a:lnTo>
                  <a:pt x="307848" y="1003300"/>
                </a:lnTo>
                <a:close/>
              </a:path>
              <a:path w="2872740" h="1689100">
                <a:moveTo>
                  <a:pt x="2604516" y="990600"/>
                </a:moveTo>
                <a:lnTo>
                  <a:pt x="2577084" y="990600"/>
                </a:lnTo>
                <a:lnTo>
                  <a:pt x="2574035" y="1003300"/>
                </a:lnTo>
                <a:lnTo>
                  <a:pt x="2572512" y="1003300"/>
                </a:lnTo>
                <a:lnTo>
                  <a:pt x="2570988" y="1016000"/>
                </a:lnTo>
                <a:lnTo>
                  <a:pt x="2599944" y="1016000"/>
                </a:lnTo>
                <a:lnTo>
                  <a:pt x="2602991" y="1003300"/>
                </a:lnTo>
                <a:lnTo>
                  <a:pt x="2604516" y="990600"/>
                </a:lnTo>
                <a:close/>
              </a:path>
              <a:path w="2872740" h="1689100">
                <a:moveTo>
                  <a:pt x="304799" y="990600"/>
                </a:moveTo>
                <a:lnTo>
                  <a:pt x="277367" y="990600"/>
                </a:lnTo>
                <a:lnTo>
                  <a:pt x="277367" y="1003300"/>
                </a:lnTo>
                <a:lnTo>
                  <a:pt x="304799" y="1003300"/>
                </a:lnTo>
                <a:lnTo>
                  <a:pt x="304799" y="990600"/>
                </a:lnTo>
                <a:close/>
              </a:path>
              <a:path w="2872740" h="1689100">
                <a:moveTo>
                  <a:pt x="301752" y="977900"/>
                </a:moveTo>
                <a:lnTo>
                  <a:pt x="274320" y="977900"/>
                </a:lnTo>
                <a:lnTo>
                  <a:pt x="274320" y="990600"/>
                </a:lnTo>
                <a:lnTo>
                  <a:pt x="301752" y="990600"/>
                </a:lnTo>
                <a:lnTo>
                  <a:pt x="301752" y="977900"/>
                </a:lnTo>
                <a:close/>
              </a:path>
              <a:path w="2872740" h="1689100">
                <a:moveTo>
                  <a:pt x="2607564" y="977900"/>
                </a:moveTo>
                <a:lnTo>
                  <a:pt x="2580132" y="977900"/>
                </a:lnTo>
                <a:lnTo>
                  <a:pt x="2578608" y="990600"/>
                </a:lnTo>
                <a:lnTo>
                  <a:pt x="2606040" y="990600"/>
                </a:lnTo>
                <a:lnTo>
                  <a:pt x="2607564" y="977900"/>
                </a:lnTo>
                <a:close/>
              </a:path>
              <a:path w="2872740" h="1689100">
                <a:moveTo>
                  <a:pt x="297180" y="965200"/>
                </a:moveTo>
                <a:lnTo>
                  <a:pt x="269748" y="965200"/>
                </a:lnTo>
                <a:lnTo>
                  <a:pt x="269748" y="977900"/>
                </a:lnTo>
                <a:lnTo>
                  <a:pt x="297180" y="977900"/>
                </a:lnTo>
                <a:lnTo>
                  <a:pt x="297180" y="965200"/>
                </a:lnTo>
                <a:close/>
              </a:path>
              <a:path w="2872740" h="1689100">
                <a:moveTo>
                  <a:pt x="2612135" y="965200"/>
                </a:moveTo>
                <a:lnTo>
                  <a:pt x="2583180" y="965200"/>
                </a:lnTo>
                <a:lnTo>
                  <a:pt x="2581656" y="977900"/>
                </a:lnTo>
                <a:lnTo>
                  <a:pt x="2610612" y="977900"/>
                </a:lnTo>
                <a:lnTo>
                  <a:pt x="2612135" y="965200"/>
                </a:lnTo>
                <a:close/>
              </a:path>
              <a:path w="2872740" h="1689100">
                <a:moveTo>
                  <a:pt x="294132" y="952500"/>
                </a:moveTo>
                <a:lnTo>
                  <a:pt x="266700" y="952500"/>
                </a:lnTo>
                <a:lnTo>
                  <a:pt x="266700" y="965200"/>
                </a:lnTo>
                <a:lnTo>
                  <a:pt x="294132" y="965200"/>
                </a:lnTo>
                <a:lnTo>
                  <a:pt x="294132" y="952500"/>
                </a:lnTo>
                <a:close/>
              </a:path>
              <a:path w="2872740" h="1689100">
                <a:moveTo>
                  <a:pt x="2615184" y="952500"/>
                </a:moveTo>
                <a:lnTo>
                  <a:pt x="2586228" y="952500"/>
                </a:lnTo>
                <a:lnTo>
                  <a:pt x="2584704" y="965200"/>
                </a:lnTo>
                <a:lnTo>
                  <a:pt x="2613660" y="965200"/>
                </a:lnTo>
                <a:lnTo>
                  <a:pt x="2615184" y="952500"/>
                </a:lnTo>
                <a:close/>
              </a:path>
              <a:path w="2872740" h="1689100">
                <a:moveTo>
                  <a:pt x="291083" y="939800"/>
                </a:moveTo>
                <a:lnTo>
                  <a:pt x="263652" y="939800"/>
                </a:lnTo>
                <a:lnTo>
                  <a:pt x="263652" y="952500"/>
                </a:lnTo>
                <a:lnTo>
                  <a:pt x="291083" y="952500"/>
                </a:lnTo>
                <a:lnTo>
                  <a:pt x="291083" y="939800"/>
                </a:lnTo>
                <a:close/>
              </a:path>
              <a:path w="2872740" h="1689100">
                <a:moveTo>
                  <a:pt x="2618232" y="939800"/>
                </a:moveTo>
                <a:lnTo>
                  <a:pt x="2590800" y="939800"/>
                </a:lnTo>
                <a:lnTo>
                  <a:pt x="2589276" y="952500"/>
                </a:lnTo>
                <a:lnTo>
                  <a:pt x="2616708" y="952500"/>
                </a:lnTo>
                <a:lnTo>
                  <a:pt x="2618232" y="939800"/>
                </a:lnTo>
                <a:close/>
              </a:path>
              <a:path w="2872740" h="1689100">
                <a:moveTo>
                  <a:pt x="286511" y="927100"/>
                </a:moveTo>
                <a:lnTo>
                  <a:pt x="259079" y="927100"/>
                </a:lnTo>
                <a:lnTo>
                  <a:pt x="259079" y="939800"/>
                </a:lnTo>
                <a:lnTo>
                  <a:pt x="286511" y="939800"/>
                </a:lnTo>
                <a:lnTo>
                  <a:pt x="286511" y="927100"/>
                </a:lnTo>
                <a:close/>
              </a:path>
              <a:path w="2872740" h="1689100">
                <a:moveTo>
                  <a:pt x="2625852" y="914400"/>
                </a:moveTo>
                <a:lnTo>
                  <a:pt x="2596896" y="914400"/>
                </a:lnTo>
                <a:lnTo>
                  <a:pt x="2593847" y="927100"/>
                </a:lnTo>
                <a:lnTo>
                  <a:pt x="2592324" y="939800"/>
                </a:lnTo>
                <a:lnTo>
                  <a:pt x="2619756" y="939800"/>
                </a:lnTo>
                <a:lnTo>
                  <a:pt x="2622804" y="927100"/>
                </a:lnTo>
                <a:lnTo>
                  <a:pt x="2624328" y="927100"/>
                </a:lnTo>
                <a:lnTo>
                  <a:pt x="2625852" y="914400"/>
                </a:lnTo>
                <a:close/>
              </a:path>
              <a:path w="2872740" h="1689100">
                <a:moveTo>
                  <a:pt x="283464" y="914400"/>
                </a:moveTo>
                <a:lnTo>
                  <a:pt x="256031" y="914400"/>
                </a:lnTo>
                <a:lnTo>
                  <a:pt x="256031" y="927100"/>
                </a:lnTo>
                <a:lnTo>
                  <a:pt x="283464" y="927100"/>
                </a:lnTo>
                <a:lnTo>
                  <a:pt x="283464" y="914400"/>
                </a:lnTo>
                <a:close/>
              </a:path>
              <a:path w="2872740" h="1689100">
                <a:moveTo>
                  <a:pt x="280416" y="901700"/>
                </a:moveTo>
                <a:lnTo>
                  <a:pt x="252984" y="901700"/>
                </a:lnTo>
                <a:lnTo>
                  <a:pt x="252984" y="914400"/>
                </a:lnTo>
                <a:lnTo>
                  <a:pt x="280416" y="914400"/>
                </a:lnTo>
                <a:lnTo>
                  <a:pt x="280416" y="901700"/>
                </a:lnTo>
                <a:close/>
              </a:path>
              <a:path w="2872740" h="1689100">
                <a:moveTo>
                  <a:pt x="2628900" y="901700"/>
                </a:moveTo>
                <a:lnTo>
                  <a:pt x="2601468" y="901700"/>
                </a:lnTo>
                <a:lnTo>
                  <a:pt x="2599944" y="914400"/>
                </a:lnTo>
                <a:lnTo>
                  <a:pt x="2627376" y="914400"/>
                </a:lnTo>
                <a:lnTo>
                  <a:pt x="2628900" y="901700"/>
                </a:lnTo>
                <a:close/>
              </a:path>
              <a:path w="2872740" h="1689100">
                <a:moveTo>
                  <a:pt x="275844" y="889000"/>
                </a:moveTo>
                <a:lnTo>
                  <a:pt x="248412" y="889000"/>
                </a:lnTo>
                <a:lnTo>
                  <a:pt x="248412" y="901700"/>
                </a:lnTo>
                <a:lnTo>
                  <a:pt x="275844" y="901700"/>
                </a:lnTo>
                <a:lnTo>
                  <a:pt x="275844" y="889000"/>
                </a:lnTo>
                <a:close/>
              </a:path>
              <a:path w="2872740" h="1689100">
                <a:moveTo>
                  <a:pt x="2633472" y="889000"/>
                </a:moveTo>
                <a:lnTo>
                  <a:pt x="2604516" y="889000"/>
                </a:lnTo>
                <a:lnTo>
                  <a:pt x="2602991" y="901700"/>
                </a:lnTo>
                <a:lnTo>
                  <a:pt x="2631947" y="901700"/>
                </a:lnTo>
                <a:lnTo>
                  <a:pt x="2633472" y="889000"/>
                </a:lnTo>
                <a:close/>
              </a:path>
              <a:path w="2872740" h="1689100">
                <a:moveTo>
                  <a:pt x="272795" y="876300"/>
                </a:moveTo>
                <a:lnTo>
                  <a:pt x="245364" y="876300"/>
                </a:lnTo>
                <a:lnTo>
                  <a:pt x="245364" y="889000"/>
                </a:lnTo>
                <a:lnTo>
                  <a:pt x="272795" y="889000"/>
                </a:lnTo>
                <a:lnTo>
                  <a:pt x="272795" y="876300"/>
                </a:lnTo>
                <a:close/>
              </a:path>
              <a:path w="2872740" h="1689100">
                <a:moveTo>
                  <a:pt x="2636520" y="876300"/>
                </a:moveTo>
                <a:lnTo>
                  <a:pt x="2609088" y="876300"/>
                </a:lnTo>
                <a:lnTo>
                  <a:pt x="2607564" y="889000"/>
                </a:lnTo>
                <a:lnTo>
                  <a:pt x="2634996" y="889000"/>
                </a:lnTo>
                <a:lnTo>
                  <a:pt x="2636520" y="876300"/>
                </a:lnTo>
                <a:close/>
              </a:path>
              <a:path w="2872740" h="1689100">
                <a:moveTo>
                  <a:pt x="269748" y="863600"/>
                </a:moveTo>
                <a:lnTo>
                  <a:pt x="242315" y="863600"/>
                </a:lnTo>
                <a:lnTo>
                  <a:pt x="242315" y="876300"/>
                </a:lnTo>
                <a:lnTo>
                  <a:pt x="269748" y="876300"/>
                </a:lnTo>
                <a:lnTo>
                  <a:pt x="269748" y="863600"/>
                </a:lnTo>
                <a:close/>
              </a:path>
              <a:path w="2872740" h="1689100">
                <a:moveTo>
                  <a:pt x="2639568" y="863600"/>
                </a:moveTo>
                <a:lnTo>
                  <a:pt x="2612135" y="863600"/>
                </a:lnTo>
                <a:lnTo>
                  <a:pt x="2610612" y="876300"/>
                </a:lnTo>
                <a:lnTo>
                  <a:pt x="2638044" y="876300"/>
                </a:lnTo>
                <a:lnTo>
                  <a:pt x="2639568" y="863600"/>
                </a:lnTo>
                <a:close/>
              </a:path>
              <a:path w="2872740" h="1689100">
                <a:moveTo>
                  <a:pt x="265176" y="850900"/>
                </a:moveTo>
                <a:lnTo>
                  <a:pt x="237744" y="850900"/>
                </a:lnTo>
                <a:lnTo>
                  <a:pt x="237744" y="863600"/>
                </a:lnTo>
                <a:lnTo>
                  <a:pt x="265176" y="863600"/>
                </a:lnTo>
                <a:lnTo>
                  <a:pt x="265176" y="850900"/>
                </a:lnTo>
                <a:close/>
              </a:path>
              <a:path w="2872740" h="1689100">
                <a:moveTo>
                  <a:pt x="2644140" y="850900"/>
                </a:moveTo>
                <a:lnTo>
                  <a:pt x="2616708" y="850900"/>
                </a:lnTo>
                <a:lnTo>
                  <a:pt x="2613660" y="863600"/>
                </a:lnTo>
                <a:lnTo>
                  <a:pt x="2642616" y="863600"/>
                </a:lnTo>
                <a:lnTo>
                  <a:pt x="2644140" y="850900"/>
                </a:lnTo>
                <a:close/>
              </a:path>
              <a:path w="2872740" h="1689100">
                <a:moveTo>
                  <a:pt x="262128" y="838200"/>
                </a:moveTo>
                <a:lnTo>
                  <a:pt x="234695" y="838200"/>
                </a:lnTo>
                <a:lnTo>
                  <a:pt x="234695" y="850900"/>
                </a:lnTo>
                <a:lnTo>
                  <a:pt x="262128" y="850900"/>
                </a:lnTo>
                <a:lnTo>
                  <a:pt x="262128" y="838200"/>
                </a:lnTo>
                <a:close/>
              </a:path>
              <a:path w="2872740" h="1689100">
                <a:moveTo>
                  <a:pt x="2647188" y="838200"/>
                </a:moveTo>
                <a:lnTo>
                  <a:pt x="2619756" y="838200"/>
                </a:lnTo>
                <a:lnTo>
                  <a:pt x="2618232" y="850900"/>
                </a:lnTo>
                <a:lnTo>
                  <a:pt x="2645664" y="850900"/>
                </a:lnTo>
                <a:lnTo>
                  <a:pt x="2647188" y="838200"/>
                </a:lnTo>
                <a:close/>
              </a:path>
              <a:path w="2872740" h="1689100">
                <a:moveTo>
                  <a:pt x="259079" y="825500"/>
                </a:moveTo>
                <a:lnTo>
                  <a:pt x="231648" y="825500"/>
                </a:lnTo>
                <a:lnTo>
                  <a:pt x="231648" y="838200"/>
                </a:lnTo>
                <a:lnTo>
                  <a:pt x="259079" y="838200"/>
                </a:lnTo>
                <a:lnTo>
                  <a:pt x="259079" y="825500"/>
                </a:lnTo>
                <a:close/>
              </a:path>
              <a:path w="2872740" h="1689100">
                <a:moveTo>
                  <a:pt x="2650235" y="825500"/>
                </a:moveTo>
                <a:lnTo>
                  <a:pt x="2622804" y="825500"/>
                </a:lnTo>
                <a:lnTo>
                  <a:pt x="2621280" y="838200"/>
                </a:lnTo>
                <a:lnTo>
                  <a:pt x="2648712" y="838200"/>
                </a:lnTo>
                <a:lnTo>
                  <a:pt x="2650235" y="825500"/>
                </a:lnTo>
                <a:close/>
              </a:path>
              <a:path w="2872740" h="1689100">
                <a:moveTo>
                  <a:pt x="254508" y="812800"/>
                </a:moveTo>
                <a:lnTo>
                  <a:pt x="227076" y="812800"/>
                </a:lnTo>
                <a:lnTo>
                  <a:pt x="227076" y="825500"/>
                </a:lnTo>
                <a:lnTo>
                  <a:pt x="254508" y="825500"/>
                </a:lnTo>
                <a:lnTo>
                  <a:pt x="254508" y="812800"/>
                </a:lnTo>
                <a:close/>
              </a:path>
              <a:path w="2872740" h="1689100">
                <a:moveTo>
                  <a:pt x="2654808" y="812800"/>
                </a:moveTo>
                <a:lnTo>
                  <a:pt x="2625852" y="812800"/>
                </a:lnTo>
                <a:lnTo>
                  <a:pt x="2624328" y="825500"/>
                </a:lnTo>
                <a:lnTo>
                  <a:pt x="2653284" y="825500"/>
                </a:lnTo>
                <a:lnTo>
                  <a:pt x="2654808" y="812800"/>
                </a:lnTo>
                <a:close/>
              </a:path>
              <a:path w="2872740" h="1689100">
                <a:moveTo>
                  <a:pt x="251459" y="800100"/>
                </a:moveTo>
                <a:lnTo>
                  <a:pt x="224028" y="800100"/>
                </a:lnTo>
                <a:lnTo>
                  <a:pt x="224028" y="812800"/>
                </a:lnTo>
                <a:lnTo>
                  <a:pt x="251459" y="812800"/>
                </a:lnTo>
                <a:lnTo>
                  <a:pt x="251459" y="800100"/>
                </a:lnTo>
                <a:close/>
              </a:path>
              <a:path w="2872740" h="1689100">
                <a:moveTo>
                  <a:pt x="2657856" y="800100"/>
                </a:moveTo>
                <a:lnTo>
                  <a:pt x="2630424" y="800100"/>
                </a:lnTo>
                <a:lnTo>
                  <a:pt x="2628900" y="812800"/>
                </a:lnTo>
                <a:lnTo>
                  <a:pt x="2656332" y="812800"/>
                </a:lnTo>
                <a:lnTo>
                  <a:pt x="2657856" y="800100"/>
                </a:lnTo>
                <a:close/>
              </a:path>
              <a:path w="2872740" h="1689100">
                <a:moveTo>
                  <a:pt x="248412" y="787400"/>
                </a:moveTo>
                <a:lnTo>
                  <a:pt x="220979" y="787400"/>
                </a:lnTo>
                <a:lnTo>
                  <a:pt x="220979" y="800100"/>
                </a:lnTo>
                <a:lnTo>
                  <a:pt x="248412" y="800100"/>
                </a:lnTo>
                <a:lnTo>
                  <a:pt x="248412" y="787400"/>
                </a:lnTo>
                <a:close/>
              </a:path>
              <a:path w="2872740" h="1689100">
                <a:moveTo>
                  <a:pt x="2665476" y="774700"/>
                </a:moveTo>
                <a:lnTo>
                  <a:pt x="2636520" y="774700"/>
                </a:lnTo>
                <a:lnTo>
                  <a:pt x="2633472" y="787400"/>
                </a:lnTo>
                <a:lnTo>
                  <a:pt x="2631947" y="800100"/>
                </a:lnTo>
                <a:lnTo>
                  <a:pt x="2659380" y="800100"/>
                </a:lnTo>
                <a:lnTo>
                  <a:pt x="2662428" y="787400"/>
                </a:lnTo>
                <a:lnTo>
                  <a:pt x="2663952" y="787400"/>
                </a:lnTo>
                <a:lnTo>
                  <a:pt x="2665476" y="774700"/>
                </a:lnTo>
                <a:close/>
              </a:path>
              <a:path w="2872740" h="1689100">
                <a:moveTo>
                  <a:pt x="243839" y="774700"/>
                </a:moveTo>
                <a:lnTo>
                  <a:pt x="216408" y="774700"/>
                </a:lnTo>
                <a:lnTo>
                  <a:pt x="216408" y="787400"/>
                </a:lnTo>
                <a:lnTo>
                  <a:pt x="243839" y="787400"/>
                </a:lnTo>
                <a:lnTo>
                  <a:pt x="243839" y="774700"/>
                </a:lnTo>
                <a:close/>
              </a:path>
              <a:path w="2872740" h="1689100">
                <a:moveTo>
                  <a:pt x="240792" y="762000"/>
                </a:moveTo>
                <a:lnTo>
                  <a:pt x="213359" y="762000"/>
                </a:lnTo>
                <a:lnTo>
                  <a:pt x="213359" y="774700"/>
                </a:lnTo>
                <a:lnTo>
                  <a:pt x="240792" y="774700"/>
                </a:lnTo>
                <a:lnTo>
                  <a:pt x="240792" y="762000"/>
                </a:lnTo>
                <a:close/>
              </a:path>
              <a:path w="2872740" h="1689100">
                <a:moveTo>
                  <a:pt x="2668524" y="762000"/>
                </a:moveTo>
                <a:lnTo>
                  <a:pt x="2641091" y="762000"/>
                </a:lnTo>
                <a:lnTo>
                  <a:pt x="2639568" y="774700"/>
                </a:lnTo>
                <a:lnTo>
                  <a:pt x="2667000" y="774700"/>
                </a:lnTo>
                <a:lnTo>
                  <a:pt x="2668524" y="762000"/>
                </a:lnTo>
                <a:close/>
              </a:path>
              <a:path w="2872740" h="1689100">
                <a:moveTo>
                  <a:pt x="236220" y="749300"/>
                </a:moveTo>
                <a:lnTo>
                  <a:pt x="210312" y="749300"/>
                </a:lnTo>
                <a:lnTo>
                  <a:pt x="210312" y="762000"/>
                </a:lnTo>
                <a:lnTo>
                  <a:pt x="236220" y="762000"/>
                </a:lnTo>
                <a:lnTo>
                  <a:pt x="236220" y="749300"/>
                </a:lnTo>
                <a:close/>
              </a:path>
              <a:path w="2872740" h="1689100">
                <a:moveTo>
                  <a:pt x="2671572" y="749300"/>
                </a:moveTo>
                <a:lnTo>
                  <a:pt x="2644140" y="749300"/>
                </a:lnTo>
                <a:lnTo>
                  <a:pt x="2642616" y="762000"/>
                </a:lnTo>
                <a:lnTo>
                  <a:pt x="2670047" y="762000"/>
                </a:lnTo>
                <a:lnTo>
                  <a:pt x="2671572" y="749300"/>
                </a:lnTo>
                <a:close/>
              </a:path>
              <a:path w="2872740" h="1689100">
                <a:moveTo>
                  <a:pt x="233172" y="736600"/>
                </a:moveTo>
                <a:lnTo>
                  <a:pt x="205739" y="736600"/>
                </a:lnTo>
                <a:lnTo>
                  <a:pt x="205739" y="749300"/>
                </a:lnTo>
                <a:lnTo>
                  <a:pt x="233172" y="749300"/>
                </a:lnTo>
                <a:lnTo>
                  <a:pt x="233172" y="736600"/>
                </a:lnTo>
                <a:close/>
              </a:path>
              <a:path w="2872740" h="1689100">
                <a:moveTo>
                  <a:pt x="2676144" y="736600"/>
                </a:moveTo>
                <a:lnTo>
                  <a:pt x="2648712" y="736600"/>
                </a:lnTo>
                <a:lnTo>
                  <a:pt x="2647188" y="749300"/>
                </a:lnTo>
                <a:lnTo>
                  <a:pt x="2674620" y="749300"/>
                </a:lnTo>
                <a:lnTo>
                  <a:pt x="2676144" y="736600"/>
                </a:lnTo>
                <a:close/>
              </a:path>
              <a:path w="2872740" h="1689100">
                <a:moveTo>
                  <a:pt x="230123" y="723900"/>
                </a:moveTo>
                <a:lnTo>
                  <a:pt x="202692" y="723900"/>
                </a:lnTo>
                <a:lnTo>
                  <a:pt x="202692" y="736600"/>
                </a:lnTo>
                <a:lnTo>
                  <a:pt x="230123" y="736600"/>
                </a:lnTo>
                <a:lnTo>
                  <a:pt x="230123" y="723900"/>
                </a:lnTo>
                <a:close/>
              </a:path>
              <a:path w="2872740" h="1689100">
                <a:moveTo>
                  <a:pt x="2682240" y="711200"/>
                </a:moveTo>
                <a:lnTo>
                  <a:pt x="2656332" y="711200"/>
                </a:lnTo>
                <a:lnTo>
                  <a:pt x="2653284" y="723900"/>
                </a:lnTo>
                <a:lnTo>
                  <a:pt x="2651760" y="723900"/>
                </a:lnTo>
                <a:lnTo>
                  <a:pt x="2650235" y="736600"/>
                </a:lnTo>
                <a:lnTo>
                  <a:pt x="2677668" y="736600"/>
                </a:lnTo>
                <a:lnTo>
                  <a:pt x="2679191" y="723900"/>
                </a:lnTo>
                <a:lnTo>
                  <a:pt x="2682240" y="711200"/>
                </a:lnTo>
                <a:close/>
              </a:path>
              <a:path w="2872740" h="1689100">
                <a:moveTo>
                  <a:pt x="225551" y="711200"/>
                </a:moveTo>
                <a:lnTo>
                  <a:pt x="198120" y="711200"/>
                </a:lnTo>
                <a:lnTo>
                  <a:pt x="198120" y="723900"/>
                </a:lnTo>
                <a:lnTo>
                  <a:pt x="225551" y="723900"/>
                </a:lnTo>
                <a:lnTo>
                  <a:pt x="225551" y="711200"/>
                </a:lnTo>
                <a:close/>
              </a:path>
              <a:path w="2872740" h="1689100">
                <a:moveTo>
                  <a:pt x="222503" y="698500"/>
                </a:moveTo>
                <a:lnTo>
                  <a:pt x="195072" y="698500"/>
                </a:lnTo>
                <a:lnTo>
                  <a:pt x="195072" y="711200"/>
                </a:lnTo>
                <a:lnTo>
                  <a:pt x="222503" y="711200"/>
                </a:lnTo>
                <a:lnTo>
                  <a:pt x="222503" y="698500"/>
                </a:lnTo>
                <a:close/>
              </a:path>
              <a:path w="2872740" h="1689100">
                <a:moveTo>
                  <a:pt x="2686812" y="698500"/>
                </a:moveTo>
                <a:lnTo>
                  <a:pt x="2659380" y="698500"/>
                </a:lnTo>
                <a:lnTo>
                  <a:pt x="2657856" y="711200"/>
                </a:lnTo>
                <a:lnTo>
                  <a:pt x="2685288" y="711200"/>
                </a:lnTo>
                <a:lnTo>
                  <a:pt x="2686812" y="698500"/>
                </a:lnTo>
                <a:close/>
              </a:path>
              <a:path w="2872740" h="1689100">
                <a:moveTo>
                  <a:pt x="219456" y="685800"/>
                </a:moveTo>
                <a:lnTo>
                  <a:pt x="192023" y="685800"/>
                </a:lnTo>
                <a:lnTo>
                  <a:pt x="192023" y="698500"/>
                </a:lnTo>
                <a:lnTo>
                  <a:pt x="219456" y="698500"/>
                </a:lnTo>
                <a:lnTo>
                  <a:pt x="219456" y="685800"/>
                </a:lnTo>
                <a:close/>
              </a:path>
              <a:path w="2872740" h="1689100">
                <a:moveTo>
                  <a:pt x="2689860" y="685800"/>
                </a:moveTo>
                <a:lnTo>
                  <a:pt x="2662428" y="685800"/>
                </a:lnTo>
                <a:lnTo>
                  <a:pt x="2660904" y="698500"/>
                </a:lnTo>
                <a:lnTo>
                  <a:pt x="2688335" y="698500"/>
                </a:lnTo>
                <a:lnTo>
                  <a:pt x="2689860" y="685800"/>
                </a:lnTo>
                <a:close/>
              </a:path>
              <a:path w="2872740" h="1689100">
                <a:moveTo>
                  <a:pt x="214884" y="673100"/>
                </a:moveTo>
                <a:lnTo>
                  <a:pt x="187451" y="673100"/>
                </a:lnTo>
                <a:lnTo>
                  <a:pt x="187451" y="685800"/>
                </a:lnTo>
                <a:lnTo>
                  <a:pt x="214884" y="685800"/>
                </a:lnTo>
                <a:lnTo>
                  <a:pt x="214884" y="673100"/>
                </a:lnTo>
                <a:close/>
              </a:path>
              <a:path w="2872740" h="1689100">
                <a:moveTo>
                  <a:pt x="2694432" y="673100"/>
                </a:moveTo>
                <a:lnTo>
                  <a:pt x="2665476" y="673100"/>
                </a:lnTo>
                <a:lnTo>
                  <a:pt x="2663952" y="685800"/>
                </a:lnTo>
                <a:lnTo>
                  <a:pt x="2692908" y="685800"/>
                </a:lnTo>
                <a:lnTo>
                  <a:pt x="2694432" y="673100"/>
                </a:lnTo>
                <a:close/>
              </a:path>
              <a:path w="2872740" h="1689100">
                <a:moveTo>
                  <a:pt x="211836" y="660400"/>
                </a:moveTo>
                <a:lnTo>
                  <a:pt x="184403" y="660400"/>
                </a:lnTo>
                <a:lnTo>
                  <a:pt x="184403" y="673100"/>
                </a:lnTo>
                <a:lnTo>
                  <a:pt x="211836" y="673100"/>
                </a:lnTo>
                <a:lnTo>
                  <a:pt x="211836" y="660400"/>
                </a:lnTo>
                <a:close/>
              </a:path>
              <a:path w="2872740" h="1689100">
                <a:moveTo>
                  <a:pt x="2697480" y="660400"/>
                </a:moveTo>
                <a:lnTo>
                  <a:pt x="2670047" y="660400"/>
                </a:lnTo>
                <a:lnTo>
                  <a:pt x="2668524" y="673100"/>
                </a:lnTo>
                <a:lnTo>
                  <a:pt x="2695956" y="673100"/>
                </a:lnTo>
                <a:lnTo>
                  <a:pt x="2697480" y="660400"/>
                </a:lnTo>
                <a:close/>
              </a:path>
              <a:path w="2872740" h="1689100">
                <a:moveTo>
                  <a:pt x="207264" y="647700"/>
                </a:moveTo>
                <a:lnTo>
                  <a:pt x="181356" y="647700"/>
                </a:lnTo>
                <a:lnTo>
                  <a:pt x="181356" y="660400"/>
                </a:lnTo>
                <a:lnTo>
                  <a:pt x="207264" y="660400"/>
                </a:lnTo>
                <a:lnTo>
                  <a:pt x="207264" y="647700"/>
                </a:lnTo>
                <a:close/>
              </a:path>
              <a:path w="2872740" h="1689100">
                <a:moveTo>
                  <a:pt x="2705100" y="635000"/>
                </a:moveTo>
                <a:lnTo>
                  <a:pt x="2676144" y="635000"/>
                </a:lnTo>
                <a:lnTo>
                  <a:pt x="2673096" y="647700"/>
                </a:lnTo>
                <a:lnTo>
                  <a:pt x="2671572" y="660400"/>
                </a:lnTo>
                <a:lnTo>
                  <a:pt x="2699004" y="660400"/>
                </a:lnTo>
                <a:lnTo>
                  <a:pt x="2702052" y="647700"/>
                </a:lnTo>
                <a:lnTo>
                  <a:pt x="2703576" y="647700"/>
                </a:lnTo>
                <a:lnTo>
                  <a:pt x="2705100" y="635000"/>
                </a:lnTo>
                <a:close/>
              </a:path>
              <a:path w="2872740" h="1689100">
                <a:moveTo>
                  <a:pt x="204215" y="635000"/>
                </a:moveTo>
                <a:lnTo>
                  <a:pt x="176784" y="635000"/>
                </a:lnTo>
                <a:lnTo>
                  <a:pt x="176784" y="647700"/>
                </a:lnTo>
                <a:lnTo>
                  <a:pt x="204215" y="647700"/>
                </a:lnTo>
                <a:lnTo>
                  <a:pt x="204215" y="635000"/>
                </a:lnTo>
                <a:close/>
              </a:path>
              <a:path w="2872740" h="1689100">
                <a:moveTo>
                  <a:pt x="201167" y="622300"/>
                </a:moveTo>
                <a:lnTo>
                  <a:pt x="173736" y="622300"/>
                </a:lnTo>
                <a:lnTo>
                  <a:pt x="173736" y="635000"/>
                </a:lnTo>
                <a:lnTo>
                  <a:pt x="201167" y="635000"/>
                </a:lnTo>
                <a:lnTo>
                  <a:pt x="201167" y="622300"/>
                </a:lnTo>
                <a:close/>
              </a:path>
              <a:path w="2872740" h="1689100">
                <a:moveTo>
                  <a:pt x="2708147" y="622300"/>
                </a:moveTo>
                <a:lnTo>
                  <a:pt x="2680716" y="622300"/>
                </a:lnTo>
                <a:lnTo>
                  <a:pt x="2679191" y="635000"/>
                </a:lnTo>
                <a:lnTo>
                  <a:pt x="2706623" y="635000"/>
                </a:lnTo>
                <a:lnTo>
                  <a:pt x="2708147" y="622300"/>
                </a:lnTo>
                <a:close/>
              </a:path>
              <a:path w="2872740" h="1689100">
                <a:moveTo>
                  <a:pt x="196595" y="609600"/>
                </a:moveTo>
                <a:lnTo>
                  <a:pt x="170687" y="609600"/>
                </a:lnTo>
                <a:lnTo>
                  <a:pt x="170687" y="622300"/>
                </a:lnTo>
                <a:lnTo>
                  <a:pt x="196595" y="622300"/>
                </a:lnTo>
                <a:lnTo>
                  <a:pt x="196595" y="609600"/>
                </a:lnTo>
                <a:close/>
              </a:path>
              <a:path w="2872740" h="1689100">
                <a:moveTo>
                  <a:pt x="2711196" y="609600"/>
                </a:moveTo>
                <a:lnTo>
                  <a:pt x="2683764" y="609600"/>
                </a:lnTo>
                <a:lnTo>
                  <a:pt x="2682240" y="622300"/>
                </a:lnTo>
                <a:lnTo>
                  <a:pt x="2709672" y="622300"/>
                </a:lnTo>
                <a:lnTo>
                  <a:pt x="2711196" y="609600"/>
                </a:lnTo>
                <a:close/>
              </a:path>
              <a:path w="2872740" h="1689100">
                <a:moveTo>
                  <a:pt x="193548" y="596900"/>
                </a:moveTo>
                <a:lnTo>
                  <a:pt x="166115" y="596900"/>
                </a:lnTo>
                <a:lnTo>
                  <a:pt x="166115" y="609600"/>
                </a:lnTo>
                <a:lnTo>
                  <a:pt x="193548" y="609600"/>
                </a:lnTo>
                <a:lnTo>
                  <a:pt x="193548" y="596900"/>
                </a:lnTo>
                <a:close/>
              </a:path>
              <a:path w="2872740" h="1689100">
                <a:moveTo>
                  <a:pt x="2715768" y="596900"/>
                </a:moveTo>
                <a:lnTo>
                  <a:pt x="2686812" y="596900"/>
                </a:lnTo>
                <a:lnTo>
                  <a:pt x="2685288" y="609600"/>
                </a:lnTo>
                <a:lnTo>
                  <a:pt x="2714244" y="609600"/>
                </a:lnTo>
                <a:lnTo>
                  <a:pt x="2715768" y="596900"/>
                </a:lnTo>
                <a:close/>
              </a:path>
              <a:path w="2872740" h="1689100">
                <a:moveTo>
                  <a:pt x="190500" y="584200"/>
                </a:moveTo>
                <a:lnTo>
                  <a:pt x="163067" y="584200"/>
                </a:lnTo>
                <a:lnTo>
                  <a:pt x="163067" y="596900"/>
                </a:lnTo>
                <a:lnTo>
                  <a:pt x="190500" y="596900"/>
                </a:lnTo>
                <a:lnTo>
                  <a:pt x="190500" y="584200"/>
                </a:lnTo>
                <a:close/>
              </a:path>
              <a:path w="2872740" h="1689100">
                <a:moveTo>
                  <a:pt x="2726435" y="558800"/>
                </a:moveTo>
                <a:lnTo>
                  <a:pt x="2697480" y="558800"/>
                </a:lnTo>
                <a:lnTo>
                  <a:pt x="2695956" y="571500"/>
                </a:lnTo>
                <a:lnTo>
                  <a:pt x="2692908" y="584200"/>
                </a:lnTo>
                <a:lnTo>
                  <a:pt x="2691384" y="584200"/>
                </a:lnTo>
                <a:lnTo>
                  <a:pt x="2689860" y="596900"/>
                </a:lnTo>
                <a:lnTo>
                  <a:pt x="2717292" y="596900"/>
                </a:lnTo>
                <a:lnTo>
                  <a:pt x="2718816" y="584200"/>
                </a:lnTo>
                <a:lnTo>
                  <a:pt x="2721863" y="571500"/>
                </a:lnTo>
                <a:lnTo>
                  <a:pt x="2724911" y="571500"/>
                </a:lnTo>
                <a:lnTo>
                  <a:pt x="2726435" y="558800"/>
                </a:lnTo>
                <a:close/>
              </a:path>
              <a:path w="2872740" h="1689100">
                <a:moveTo>
                  <a:pt x="185928" y="571500"/>
                </a:moveTo>
                <a:lnTo>
                  <a:pt x="158495" y="571500"/>
                </a:lnTo>
                <a:lnTo>
                  <a:pt x="158495" y="584200"/>
                </a:lnTo>
                <a:lnTo>
                  <a:pt x="185928" y="584200"/>
                </a:lnTo>
                <a:lnTo>
                  <a:pt x="185928" y="571500"/>
                </a:lnTo>
                <a:close/>
              </a:path>
              <a:path w="2872740" h="1689100">
                <a:moveTo>
                  <a:pt x="182879" y="558800"/>
                </a:moveTo>
                <a:lnTo>
                  <a:pt x="155448" y="558800"/>
                </a:lnTo>
                <a:lnTo>
                  <a:pt x="155448" y="571500"/>
                </a:lnTo>
                <a:lnTo>
                  <a:pt x="182879" y="571500"/>
                </a:lnTo>
                <a:lnTo>
                  <a:pt x="182879" y="558800"/>
                </a:lnTo>
                <a:close/>
              </a:path>
              <a:path w="2872740" h="1689100">
                <a:moveTo>
                  <a:pt x="178308" y="546100"/>
                </a:moveTo>
                <a:lnTo>
                  <a:pt x="152400" y="546100"/>
                </a:lnTo>
                <a:lnTo>
                  <a:pt x="152400" y="558800"/>
                </a:lnTo>
                <a:lnTo>
                  <a:pt x="178308" y="558800"/>
                </a:lnTo>
                <a:lnTo>
                  <a:pt x="178308" y="546100"/>
                </a:lnTo>
                <a:close/>
              </a:path>
              <a:path w="2872740" h="1689100">
                <a:moveTo>
                  <a:pt x="2729484" y="546100"/>
                </a:moveTo>
                <a:lnTo>
                  <a:pt x="2702052" y="546100"/>
                </a:lnTo>
                <a:lnTo>
                  <a:pt x="2700528" y="558800"/>
                </a:lnTo>
                <a:lnTo>
                  <a:pt x="2727960" y="558800"/>
                </a:lnTo>
                <a:lnTo>
                  <a:pt x="2729484" y="546100"/>
                </a:lnTo>
                <a:close/>
              </a:path>
              <a:path w="2872740" h="1689100">
                <a:moveTo>
                  <a:pt x="175259" y="533400"/>
                </a:moveTo>
                <a:lnTo>
                  <a:pt x="147828" y="533400"/>
                </a:lnTo>
                <a:lnTo>
                  <a:pt x="147828" y="546100"/>
                </a:lnTo>
                <a:lnTo>
                  <a:pt x="175259" y="546100"/>
                </a:lnTo>
                <a:lnTo>
                  <a:pt x="175259" y="533400"/>
                </a:lnTo>
                <a:close/>
              </a:path>
              <a:path w="2872740" h="1689100">
                <a:moveTo>
                  <a:pt x="2734056" y="533400"/>
                </a:moveTo>
                <a:lnTo>
                  <a:pt x="2705100" y="533400"/>
                </a:lnTo>
                <a:lnTo>
                  <a:pt x="2703576" y="546100"/>
                </a:lnTo>
                <a:lnTo>
                  <a:pt x="2732532" y="546100"/>
                </a:lnTo>
                <a:lnTo>
                  <a:pt x="2734056" y="533400"/>
                </a:lnTo>
                <a:close/>
              </a:path>
              <a:path w="2872740" h="1689100">
                <a:moveTo>
                  <a:pt x="172212" y="520700"/>
                </a:moveTo>
                <a:lnTo>
                  <a:pt x="144779" y="520700"/>
                </a:lnTo>
                <a:lnTo>
                  <a:pt x="144779" y="533400"/>
                </a:lnTo>
                <a:lnTo>
                  <a:pt x="172212" y="533400"/>
                </a:lnTo>
                <a:lnTo>
                  <a:pt x="172212" y="520700"/>
                </a:lnTo>
                <a:close/>
              </a:path>
              <a:path w="2872740" h="1689100">
                <a:moveTo>
                  <a:pt x="2737104" y="520700"/>
                </a:moveTo>
                <a:lnTo>
                  <a:pt x="2708147" y="520700"/>
                </a:lnTo>
                <a:lnTo>
                  <a:pt x="2706623" y="533400"/>
                </a:lnTo>
                <a:lnTo>
                  <a:pt x="2735580" y="533400"/>
                </a:lnTo>
                <a:lnTo>
                  <a:pt x="2737104" y="520700"/>
                </a:lnTo>
                <a:close/>
              </a:path>
              <a:path w="2872740" h="1689100">
                <a:moveTo>
                  <a:pt x="167639" y="508000"/>
                </a:moveTo>
                <a:lnTo>
                  <a:pt x="141731" y="508000"/>
                </a:lnTo>
                <a:lnTo>
                  <a:pt x="141731" y="520700"/>
                </a:lnTo>
                <a:lnTo>
                  <a:pt x="167639" y="520700"/>
                </a:lnTo>
                <a:lnTo>
                  <a:pt x="167639" y="508000"/>
                </a:lnTo>
                <a:close/>
              </a:path>
              <a:path w="2872740" h="1689100">
                <a:moveTo>
                  <a:pt x="2744723" y="495300"/>
                </a:moveTo>
                <a:lnTo>
                  <a:pt x="2715768" y="495300"/>
                </a:lnTo>
                <a:lnTo>
                  <a:pt x="2712720" y="508000"/>
                </a:lnTo>
                <a:lnTo>
                  <a:pt x="2711196" y="520700"/>
                </a:lnTo>
                <a:lnTo>
                  <a:pt x="2738628" y="520700"/>
                </a:lnTo>
                <a:lnTo>
                  <a:pt x="2741675" y="508000"/>
                </a:lnTo>
                <a:lnTo>
                  <a:pt x="2743199" y="508000"/>
                </a:lnTo>
                <a:lnTo>
                  <a:pt x="2744723" y="495300"/>
                </a:lnTo>
                <a:close/>
              </a:path>
              <a:path w="2872740" h="1689100">
                <a:moveTo>
                  <a:pt x="164592" y="495300"/>
                </a:moveTo>
                <a:lnTo>
                  <a:pt x="137159" y="495300"/>
                </a:lnTo>
                <a:lnTo>
                  <a:pt x="137159" y="508000"/>
                </a:lnTo>
                <a:lnTo>
                  <a:pt x="164592" y="508000"/>
                </a:lnTo>
                <a:lnTo>
                  <a:pt x="164592" y="495300"/>
                </a:lnTo>
                <a:close/>
              </a:path>
              <a:path w="2872740" h="1689100">
                <a:moveTo>
                  <a:pt x="161544" y="482600"/>
                </a:moveTo>
                <a:lnTo>
                  <a:pt x="134112" y="482600"/>
                </a:lnTo>
                <a:lnTo>
                  <a:pt x="134112" y="495300"/>
                </a:lnTo>
                <a:lnTo>
                  <a:pt x="161544" y="495300"/>
                </a:lnTo>
                <a:lnTo>
                  <a:pt x="161544" y="482600"/>
                </a:lnTo>
                <a:close/>
              </a:path>
              <a:path w="2872740" h="1689100">
                <a:moveTo>
                  <a:pt x="2747772" y="482600"/>
                </a:moveTo>
                <a:lnTo>
                  <a:pt x="2718816" y="482600"/>
                </a:lnTo>
                <a:lnTo>
                  <a:pt x="2717292" y="495300"/>
                </a:lnTo>
                <a:lnTo>
                  <a:pt x="2746247" y="495300"/>
                </a:lnTo>
                <a:lnTo>
                  <a:pt x="2747772" y="482600"/>
                </a:lnTo>
                <a:close/>
              </a:path>
              <a:path w="2872740" h="1689100">
                <a:moveTo>
                  <a:pt x="156972" y="469900"/>
                </a:moveTo>
                <a:lnTo>
                  <a:pt x="131064" y="469900"/>
                </a:lnTo>
                <a:lnTo>
                  <a:pt x="131064" y="482600"/>
                </a:lnTo>
                <a:lnTo>
                  <a:pt x="156972" y="482600"/>
                </a:lnTo>
                <a:lnTo>
                  <a:pt x="156972" y="469900"/>
                </a:lnTo>
                <a:close/>
              </a:path>
              <a:path w="2872740" h="1689100">
                <a:moveTo>
                  <a:pt x="2750820" y="469900"/>
                </a:moveTo>
                <a:lnTo>
                  <a:pt x="2723387" y="469900"/>
                </a:lnTo>
                <a:lnTo>
                  <a:pt x="2721863" y="482600"/>
                </a:lnTo>
                <a:lnTo>
                  <a:pt x="2749296" y="482600"/>
                </a:lnTo>
                <a:lnTo>
                  <a:pt x="2750820" y="469900"/>
                </a:lnTo>
                <a:close/>
              </a:path>
              <a:path w="2872740" h="1689100">
                <a:moveTo>
                  <a:pt x="153923" y="457200"/>
                </a:moveTo>
                <a:lnTo>
                  <a:pt x="126492" y="457200"/>
                </a:lnTo>
                <a:lnTo>
                  <a:pt x="126492" y="469900"/>
                </a:lnTo>
                <a:lnTo>
                  <a:pt x="153923" y="469900"/>
                </a:lnTo>
                <a:lnTo>
                  <a:pt x="153923" y="457200"/>
                </a:lnTo>
                <a:close/>
              </a:path>
              <a:path w="2872740" h="1689100">
                <a:moveTo>
                  <a:pt x="2755392" y="457200"/>
                </a:moveTo>
                <a:lnTo>
                  <a:pt x="2726435" y="457200"/>
                </a:lnTo>
                <a:lnTo>
                  <a:pt x="2724911" y="469900"/>
                </a:lnTo>
                <a:lnTo>
                  <a:pt x="2753868" y="469900"/>
                </a:lnTo>
                <a:lnTo>
                  <a:pt x="2755392" y="457200"/>
                </a:lnTo>
                <a:close/>
              </a:path>
              <a:path w="2872740" h="1689100">
                <a:moveTo>
                  <a:pt x="150876" y="444500"/>
                </a:moveTo>
                <a:lnTo>
                  <a:pt x="123443" y="444500"/>
                </a:lnTo>
                <a:lnTo>
                  <a:pt x="123443" y="457200"/>
                </a:lnTo>
                <a:lnTo>
                  <a:pt x="150876" y="457200"/>
                </a:lnTo>
                <a:lnTo>
                  <a:pt x="150876" y="444500"/>
                </a:lnTo>
                <a:close/>
              </a:path>
              <a:path w="2872740" h="1689100">
                <a:moveTo>
                  <a:pt x="2766060" y="419100"/>
                </a:moveTo>
                <a:lnTo>
                  <a:pt x="2737104" y="419100"/>
                </a:lnTo>
                <a:lnTo>
                  <a:pt x="2735580" y="431800"/>
                </a:lnTo>
                <a:lnTo>
                  <a:pt x="2732532" y="444500"/>
                </a:lnTo>
                <a:lnTo>
                  <a:pt x="2731008" y="444500"/>
                </a:lnTo>
                <a:lnTo>
                  <a:pt x="2729484" y="457200"/>
                </a:lnTo>
                <a:lnTo>
                  <a:pt x="2756916" y="457200"/>
                </a:lnTo>
                <a:lnTo>
                  <a:pt x="2758440" y="444500"/>
                </a:lnTo>
                <a:lnTo>
                  <a:pt x="2761487" y="431800"/>
                </a:lnTo>
                <a:lnTo>
                  <a:pt x="2764535" y="431800"/>
                </a:lnTo>
                <a:lnTo>
                  <a:pt x="2766060" y="419100"/>
                </a:lnTo>
                <a:close/>
              </a:path>
              <a:path w="2872740" h="1689100">
                <a:moveTo>
                  <a:pt x="146303" y="431800"/>
                </a:moveTo>
                <a:lnTo>
                  <a:pt x="118872" y="431800"/>
                </a:lnTo>
                <a:lnTo>
                  <a:pt x="118872" y="444500"/>
                </a:lnTo>
                <a:lnTo>
                  <a:pt x="146303" y="444500"/>
                </a:lnTo>
                <a:lnTo>
                  <a:pt x="146303" y="431800"/>
                </a:lnTo>
                <a:close/>
              </a:path>
              <a:path w="2872740" h="1689100">
                <a:moveTo>
                  <a:pt x="143256" y="419100"/>
                </a:moveTo>
                <a:lnTo>
                  <a:pt x="115823" y="419100"/>
                </a:lnTo>
                <a:lnTo>
                  <a:pt x="115823" y="431800"/>
                </a:lnTo>
                <a:lnTo>
                  <a:pt x="143256" y="431800"/>
                </a:lnTo>
                <a:lnTo>
                  <a:pt x="143256" y="419100"/>
                </a:lnTo>
                <a:close/>
              </a:path>
              <a:path w="2872740" h="1689100">
                <a:moveTo>
                  <a:pt x="140208" y="406400"/>
                </a:moveTo>
                <a:lnTo>
                  <a:pt x="112776" y="406400"/>
                </a:lnTo>
                <a:lnTo>
                  <a:pt x="112776" y="419100"/>
                </a:lnTo>
                <a:lnTo>
                  <a:pt x="140208" y="419100"/>
                </a:lnTo>
                <a:lnTo>
                  <a:pt x="140208" y="406400"/>
                </a:lnTo>
                <a:close/>
              </a:path>
              <a:path w="2872740" h="1689100">
                <a:moveTo>
                  <a:pt x="2769108" y="406400"/>
                </a:moveTo>
                <a:lnTo>
                  <a:pt x="2741675" y="406400"/>
                </a:lnTo>
                <a:lnTo>
                  <a:pt x="2740152" y="419100"/>
                </a:lnTo>
                <a:lnTo>
                  <a:pt x="2767584" y="419100"/>
                </a:lnTo>
                <a:lnTo>
                  <a:pt x="2769108" y="406400"/>
                </a:lnTo>
                <a:close/>
              </a:path>
              <a:path w="2872740" h="1689100">
                <a:moveTo>
                  <a:pt x="135636" y="393700"/>
                </a:moveTo>
                <a:lnTo>
                  <a:pt x="108203" y="393700"/>
                </a:lnTo>
                <a:lnTo>
                  <a:pt x="108203" y="406400"/>
                </a:lnTo>
                <a:lnTo>
                  <a:pt x="135636" y="406400"/>
                </a:lnTo>
                <a:lnTo>
                  <a:pt x="135636" y="393700"/>
                </a:lnTo>
                <a:close/>
              </a:path>
              <a:path w="2872740" h="1689100">
                <a:moveTo>
                  <a:pt x="2773680" y="393700"/>
                </a:moveTo>
                <a:lnTo>
                  <a:pt x="2744723" y="393700"/>
                </a:lnTo>
                <a:lnTo>
                  <a:pt x="2743199" y="406400"/>
                </a:lnTo>
                <a:lnTo>
                  <a:pt x="2772156" y="406400"/>
                </a:lnTo>
                <a:lnTo>
                  <a:pt x="2773680" y="393700"/>
                </a:lnTo>
                <a:close/>
              </a:path>
              <a:path w="2872740" h="1689100">
                <a:moveTo>
                  <a:pt x="132587" y="381000"/>
                </a:moveTo>
                <a:lnTo>
                  <a:pt x="105156" y="381000"/>
                </a:lnTo>
                <a:lnTo>
                  <a:pt x="105156" y="393700"/>
                </a:lnTo>
                <a:lnTo>
                  <a:pt x="132587" y="393700"/>
                </a:lnTo>
                <a:lnTo>
                  <a:pt x="132587" y="381000"/>
                </a:lnTo>
                <a:close/>
              </a:path>
              <a:path w="2872740" h="1689100">
                <a:moveTo>
                  <a:pt x="2776728" y="381000"/>
                </a:moveTo>
                <a:lnTo>
                  <a:pt x="2747772" y="381000"/>
                </a:lnTo>
                <a:lnTo>
                  <a:pt x="2746247" y="393700"/>
                </a:lnTo>
                <a:lnTo>
                  <a:pt x="2775204" y="393700"/>
                </a:lnTo>
                <a:lnTo>
                  <a:pt x="2776728" y="381000"/>
                </a:lnTo>
                <a:close/>
              </a:path>
              <a:path w="2872740" h="1689100">
                <a:moveTo>
                  <a:pt x="129539" y="368300"/>
                </a:moveTo>
                <a:lnTo>
                  <a:pt x="102107" y="368300"/>
                </a:lnTo>
                <a:lnTo>
                  <a:pt x="102107" y="381000"/>
                </a:lnTo>
                <a:lnTo>
                  <a:pt x="129539" y="381000"/>
                </a:lnTo>
                <a:lnTo>
                  <a:pt x="129539" y="368300"/>
                </a:lnTo>
                <a:close/>
              </a:path>
              <a:path w="2872740" h="1689100">
                <a:moveTo>
                  <a:pt x="2784347" y="355600"/>
                </a:moveTo>
                <a:lnTo>
                  <a:pt x="2755392" y="355600"/>
                </a:lnTo>
                <a:lnTo>
                  <a:pt x="2752344" y="368300"/>
                </a:lnTo>
                <a:lnTo>
                  <a:pt x="2750820" y="381000"/>
                </a:lnTo>
                <a:lnTo>
                  <a:pt x="2778252" y="381000"/>
                </a:lnTo>
                <a:lnTo>
                  <a:pt x="2781299" y="368300"/>
                </a:lnTo>
                <a:lnTo>
                  <a:pt x="2782823" y="368300"/>
                </a:lnTo>
                <a:lnTo>
                  <a:pt x="2784347" y="355600"/>
                </a:lnTo>
                <a:close/>
              </a:path>
              <a:path w="2872740" h="1689100">
                <a:moveTo>
                  <a:pt x="124967" y="355600"/>
                </a:moveTo>
                <a:lnTo>
                  <a:pt x="97536" y="355600"/>
                </a:lnTo>
                <a:lnTo>
                  <a:pt x="97536" y="368300"/>
                </a:lnTo>
                <a:lnTo>
                  <a:pt x="124967" y="368300"/>
                </a:lnTo>
                <a:lnTo>
                  <a:pt x="124967" y="355600"/>
                </a:lnTo>
                <a:close/>
              </a:path>
              <a:path w="2872740" h="1689100">
                <a:moveTo>
                  <a:pt x="121920" y="342900"/>
                </a:moveTo>
                <a:lnTo>
                  <a:pt x="94487" y="342900"/>
                </a:lnTo>
                <a:lnTo>
                  <a:pt x="94487" y="355600"/>
                </a:lnTo>
                <a:lnTo>
                  <a:pt x="121920" y="355600"/>
                </a:lnTo>
                <a:lnTo>
                  <a:pt x="121920" y="342900"/>
                </a:lnTo>
                <a:close/>
              </a:path>
              <a:path w="2872740" h="1689100">
                <a:moveTo>
                  <a:pt x="2787396" y="342900"/>
                </a:moveTo>
                <a:lnTo>
                  <a:pt x="2758440" y="342900"/>
                </a:lnTo>
                <a:lnTo>
                  <a:pt x="2756916" y="355600"/>
                </a:lnTo>
                <a:lnTo>
                  <a:pt x="2785872" y="355600"/>
                </a:lnTo>
                <a:lnTo>
                  <a:pt x="2787396" y="342900"/>
                </a:lnTo>
                <a:close/>
              </a:path>
              <a:path w="2872740" h="1689100">
                <a:moveTo>
                  <a:pt x="117348" y="330200"/>
                </a:moveTo>
                <a:lnTo>
                  <a:pt x="91439" y="330200"/>
                </a:lnTo>
                <a:lnTo>
                  <a:pt x="91439" y="342900"/>
                </a:lnTo>
                <a:lnTo>
                  <a:pt x="117348" y="342900"/>
                </a:lnTo>
                <a:lnTo>
                  <a:pt x="117348" y="330200"/>
                </a:lnTo>
                <a:close/>
              </a:path>
              <a:path w="2872740" h="1689100">
                <a:moveTo>
                  <a:pt x="2790444" y="330200"/>
                </a:moveTo>
                <a:lnTo>
                  <a:pt x="2763011" y="330200"/>
                </a:lnTo>
                <a:lnTo>
                  <a:pt x="2761487" y="342900"/>
                </a:lnTo>
                <a:lnTo>
                  <a:pt x="2788920" y="342900"/>
                </a:lnTo>
                <a:lnTo>
                  <a:pt x="2790444" y="330200"/>
                </a:lnTo>
                <a:close/>
              </a:path>
              <a:path w="2872740" h="1689100">
                <a:moveTo>
                  <a:pt x="114300" y="317500"/>
                </a:moveTo>
                <a:lnTo>
                  <a:pt x="86867" y="317500"/>
                </a:lnTo>
                <a:lnTo>
                  <a:pt x="86867" y="330200"/>
                </a:lnTo>
                <a:lnTo>
                  <a:pt x="114300" y="330200"/>
                </a:lnTo>
                <a:lnTo>
                  <a:pt x="114300" y="317500"/>
                </a:lnTo>
                <a:close/>
              </a:path>
              <a:path w="2872740" h="1689100">
                <a:moveTo>
                  <a:pt x="2795016" y="317500"/>
                </a:moveTo>
                <a:lnTo>
                  <a:pt x="2766060" y="317500"/>
                </a:lnTo>
                <a:lnTo>
                  <a:pt x="2764535" y="330200"/>
                </a:lnTo>
                <a:lnTo>
                  <a:pt x="2793492" y="330200"/>
                </a:lnTo>
                <a:lnTo>
                  <a:pt x="2795016" y="317500"/>
                </a:lnTo>
                <a:close/>
              </a:path>
              <a:path w="2872740" h="1689100">
                <a:moveTo>
                  <a:pt x="111251" y="304800"/>
                </a:moveTo>
                <a:lnTo>
                  <a:pt x="83820" y="304800"/>
                </a:lnTo>
                <a:lnTo>
                  <a:pt x="83820" y="317500"/>
                </a:lnTo>
                <a:lnTo>
                  <a:pt x="111251" y="317500"/>
                </a:lnTo>
                <a:lnTo>
                  <a:pt x="111251" y="304800"/>
                </a:lnTo>
                <a:close/>
              </a:path>
              <a:path w="2872740" h="1689100">
                <a:moveTo>
                  <a:pt x="2805684" y="279400"/>
                </a:moveTo>
                <a:lnTo>
                  <a:pt x="2776728" y="279400"/>
                </a:lnTo>
                <a:lnTo>
                  <a:pt x="2775204" y="292100"/>
                </a:lnTo>
                <a:lnTo>
                  <a:pt x="2772156" y="304800"/>
                </a:lnTo>
                <a:lnTo>
                  <a:pt x="2770632" y="304800"/>
                </a:lnTo>
                <a:lnTo>
                  <a:pt x="2769108" y="317500"/>
                </a:lnTo>
                <a:lnTo>
                  <a:pt x="2796540" y="317500"/>
                </a:lnTo>
                <a:lnTo>
                  <a:pt x="2798063" y="304800"/>
                </a:lnTo>
                <a:lnTo>
                  <a:pt x="2801111" y="292100"/>
                </a:lnTo>
                <a:lnTo>
                  <a:pt x="2804160" y="292100"/>
                </a:lnTo>
                <a:lnTo>
                  <a:pt x="2805684" y="279400"/>
                </a:lnTo>
                <a:close/>
              </a:path>
              <a:path w="2872740" h="1689100">
                <a:moveTo>
                  <a:pt x="106679" y="292100"/>
                </a:moveTo>
                <a:lnTo>
                  <a:pt x="80772" y="292100"/>
                </a:lnTo>
                <a:lnTo>
                  <a:pt x="80772" y="304800"/>
                </a:lnTo>
                <a:lnTo>
                  <a:pt x="106679" y="304800"/>
                </a:lnTo>
                <a:lnTo>
                  <a:pt x="106679" y="292100"/>
                </a:lnTo>
                <a:close/>
              </a:path>
              <a:path w="2872740" h="1689100">
                <a:moveTo>
                  <a:pt x="103631" y="279400"/>
                </a:moveTo>
                <a:lnTo>
                  <a:pt x="76200" y="279400"/>
                </a:lnTo>
                <a:lnTo>
                  <a:pt x="76200" y="292100"/>
                </a:lnTo>
                <a:lnTo>
                  <a:pt x="103631" y="292100"/>
                </a:lnTo>
                <a:lnTo>
                  <a:pt x="103631" y="279400"/>
                </a:lnTo>
                <a:close/>
              </a:path>
              <a:path w="2872740" h="1689100">
                <a:moveTo>
                  <a:pt x="100584" y="266700"/>
                </a:moveTo>
                <a:lnTo>
                  <a:pt x="73151" y="266700"/>
                </a:lnTo>
                <a:lnTo>
                  <a:pt x="73151" y="279400"/>
                </a:lnTo>
                <a:lnTo>
                  <a:pt x="100584" y="279400"/>
                </a:lnTo>
                <a:lnTo>
                  <a:pt x="100584" y="266700"/>
                </a:lnTo>
                <a:close/>
              </a:path>
              <a:path w="2872740" h="1689100">
                <a:moveTo>
                  <a:pt x="2808732" y="266700"/>
                </a:moveTo>
                <a:lnTo>
                  <a:pt x="2781299" y="266700"/>
                </a:lnTo>
                <a:lnTo>
                  <a:pt x="2779775" y="279400"/>
                </a:lnTo>
                <a:lnTo>
                  <a:pt x="2807208" y="279400"/>
                </a:lnTo>
                <a:lnTo>
                  <a:pt x="2808732" y="266700"/>
                </a:lnTo>
                <a:close/>
              </a:path>
              <a:path w="2872740" h="1689100">
                <a:moveTo>
                  <a:pt x="96012" y="254000"/>
                </a:moveTo>
                <a:lnTo>
                  <a:pt x="70103" y="254000"/>
                </a:lnTo>
                <a:lnTo>
                  <a:pt x="70103" y="266700"/>
                </a:lnTo>
                <a:lnTo>
                  <a:pt x="96012" y="266700"/>
                </a:lnTo>
                <a:lnTo>
                  <a:pt x="96012" y="254000"/>
                </a:lnTo>
                <a:close/>
              </a:path>
              <a:path w="2872740" h="1689100">
                <a:moveTo>
                  <a:pt x="2811780" y="254000"/>
                </a:moveTo>
                <a:lnTo>
                  <a:pt x="2784347" y="254000"/>
                </a:lnTo>
                <a:lnTo>
                  <a:pt x="2782823" y="266700"/>
                </a:lnTo>
                <a:lnTo>
                  <a:pt x="2810256" y="266700"/>
                </a:lnTo>
                <a:lnTo>
                  <a:pt x="2811780" y="254000"/>
                </a:lnTo>
                <a:close/>
              </a:path>
              <a:path w="2872740" h="1689100">
                <a:moveTo>
                  <a:pt x="92964" y="241300"/>
                </a:moveTo>
                <a:lnTo>
                  <a:pt x="65531" y="241300"/>
                </a:lnTo>
                <a:lnTo>
                  <a:pt x="65531" y="254000"/>
                </a:lnTo>
                <a:lnTo>
                  <a:pt x="92964" y="254000"/>
                </a:lnTo>
                <a:lnTo>
                  <a:pt x="92964" y="241300"/>
                </a:lnTo>
                <a:close/>
              </a:path>
              <a:path w="2872740" h="1689100">
                <a:moveTo>
                  <a:pt x="2816352" y="241300"/>
                </a:moveTo>
                <a:lnTo>
                  <a:pt x="2787396" y="241300"/>
                </a:lnTo>
                <a:lnTo>
                  <a:pt x="2785872" y="254000"/>
                </a:lnTo>
                <a:lnTo>
                  <a:pt x="2814828" y="254000"/>
                </a:lnTo>
                <a:lnTo>
                  <a:pt x="2816352" y="241300"/>
                </a:lnTo>
                <a:close/>
              </a:path>
              <a:path w="2872740" h="1689100">
                <a:moveTo>
                  <a:pt x="88392" y="228600"/>
                </a:moveTo>
                <a:lnTo>
                  <a:pt x="62484" y="228600"/>
                </a:lnTo>
                <a:lnTo>
                  <a:pt x="62484" y="241300"/>
                </a:lnTo>
                <a:lnTo>
                  <a:pt x="88392" y="241300"/>
                </a:lnTo>
                <a:lnTo>
                  <a:pt x="88392" y="228600"/>
                </a:lnTo>
                <a:close/>
              </a:path>
              <a:path w="2872740" h="1689100">
                <a:moveTo>
                  <a:pt x="2822447" y="215900"/>
                </a:moveTo>
                <a:lnTo>
                  <a:pt x="2795016" y="215900"/>
                </a:lnTo>
                <a:lnTo>
                  <a:pt x="2791968" y="228600"/>
                </a:lnTo>
                <a:lnTo>
                  <a:pt x="2790444" y="241300"/>
                </a:lnTo>
                <a:lnTo>
                  <a:pt x="2817875" y="241300"/>
                </a:lnTo>
                <a:lnTo>
                  <a:pt x="2820923" y="228600"/>
                </a:lnTo>
                <a:lnTo>
                  <a:pt x="2822447" y="215900"/>
                </a:lnTo>
                <a:close/>
              </a:path>
              <a:path w="2872740" h="1689100">
                <a:moveTo>
                  <a:pt x="85343" y="215900"/>
                </a:moveTo>
                <a:lnTo>
                  <a:pt x="59436" y="215900"/>
                </a:lnTo>
                <a:lnTo>
                  <a:pt x="59436" y="228600"/>
                </a:lnTo>
                <a:lnTo>
                  <a:pt x="85343" y="228600"/>
                </a:lnTo>
                <a:lnTo>
                  <a:pt x="85343" y="215900"/>
                </a:lnTo>
                <a:close/>
              </a:path>
              <a:path w="2872740" h="1689100">
                <a:moveTo>
                  <a:pt x="82295" y="203200"/>
                </a:moveTo>
                <a:lnTo>
                  <a:pt x="54864" y="203200"/>
                </a:lnTo>
                <a:lnTo>
                  <a:pt x="54864" y="215900"/>
                </a:lnTo>
                <a:lnTo>
                  <a:pt x="82295" y="215900"/>
                </a:lnTo>
                <a:lnTo>
                  <a:pt x="82295" y="203200"/>
                </a:lnTo>
                <a:close/>
              </a:path>
              <a:path w="2872740" h="1689100">
                <a:moveTo>
                  <a:pt x="2827020" y="203200"/>
                </a:moveTo>
                <a:lnTo>
                  <a:pt x="2798063" y="203200"/>
                </a:lnTo>
                <a:lnTo>
                  <a:pt x="2796540" y="215900"/>
                </a:lnTo>
                <a:lnTo>
                  <a:pt x="2825496" y="215900"/>
                </a:lnTo>
                <a:lnTo>
                  <a:pt x="2827020" y="203200"/>
                </a:lnTo>
                <a:close/>
              </a:path>
              <a:path w="2872740" h="1689100">
                <a:moveTo>
                  <a:pt x="77723" y="190500"/>
                </a:moveTo>
                <a:lnTo>
                  <a:pt x="51815" y="190500"/>
                </a:lnTo>
                <a:lnTo>
                  <a:pt x="51815" y="203200"/>
                </a:lnTo>
                <a:lnTo>
                  <a:pt x="77723" y="203200"/>
                </a:lnTo>
                <a:lnTo>
                  <a:pt x="77723" y="190500"/>
                </a:lnTo>
                <a:close/>
              </a:path>
              <a:path w="2872740" h="1689100">
                <a:moveTo>
                  <a:pt x="2830068" y="190500"/>
                </a:moveTo>
                <a:lnTo>
                  <a:pt x="2802635" y="190500"/>
                </a:lnTo>
                <a:lnTo>
                  <a:pt x="2801111" y="203200"/>
                </a:lnTo>
                <a:lnTo>
                  <a:pt x="2828544" y="203200"/>
                </a:lnTo>
                <a:lnTo>
                  <a:pt x="2830068" y="190500"/>
                </a:lnTo>
                <a:close/>
              </a:path>
              <a:path w="2872740" h="1689100">
                <a:moveTo>
                  <a:pt x="74676" y="177800"/>
                </a:moveTo>
                <a:lnTo>
                  <a:pt x="48767" y="177800"/>
                </a:lnTo>
                <a:lnTo>
                  <a:pt x="48767" y="190500"/>
                </a:lnTo>
                <a:lnTo>
                  <a:pt x="74676" y="190500"/>
                </a:lnTo>
                <a:lnTo>
                  <a:pt x="74676" y="177800"/>
                </a:lnTo>
                <a:close/>
              </a:path>
              <a:path w="2872740" h="1689100">
                <a:moveTo>
                  <a:pt x="2833116" y="177800"/>
                </a:moveTo>
                <a:lnTo>
                  <a:pt x="2805684" y="177800"/>
                </a:lnTo>
                <a:lnTo>
                  <a:pt x="2804160" y="190500"/>
                </a:lnTo>
                <a:lnTo>
                  <a:pt x="2831592" y="190500"/>
                </a:lnTo>
                <a:lnTo>
                  <a:pt x="2833116" y="177800"/>
                </a:lnTo>
                <a:close/>
              </a:path>
              <a:path w="2872740" h="1689100">
                <a:moveTo>
                  <a:pt x="71628" y="165100"/>
                </a:moveTo>
                <a:lnTo>
                  <a:pt x="44195" y="165100"/>
                </a:lnTo>
                <a:lnTo>
                  <a:pt x="44195" y="177800"/>
                </a:lnTo>
                <a:lnTo>
                  <a:pt x="71628" y="177800"/>
                </a:lnTo>
                <a:lnTo>
                  <a:pt x="71628" y="165100"/>
                </a:lnTo>
                <a:close/>
              </a:path>
              <a:path w="2872740" h="1689100">
                <a:moveTo>
                  <a:pt x="2843784" y="139700"/>
                </a:moveTo>
                <a:lnTo>
                  <a:pt x="2816352" y="139700"/>
                </a:lnTo>
                <a:lnTo>
                  <a:pt x="2814828" y="152400"/>
                </a:lnTo>
                <a:lnTo>
                  <a:pt x="2811780" y="165100"/>
                </a:lnTo>
                <a:lnTo>
                  <a:pt x="2810256" y="165100"/>
                </a:lnTo>
                <a:lnTo>
                  <a:pt x="2808732" y="177800"/>
                </a:lnTo>
                <a:lnTo>
                  <a:pt x="2836163" y="177800"/>
                </a:lnTo>
                <a:lnTo>
                  <a:pt x="2837687" y="165100"/>
                </a:lnTo>
                <a:lnTo>
                  <a:pt x="2840735" y="152400"/>
                </a:lnTo>
                <a:lnTo>
                  <a:pt x="2842260" y="152400"/>
                </a:lnTo>
                <a:lnTo>
                  <a:pt x="2843784" y="139700"/>
                </a:lnTo>
                <a:close/>
              </a:path>
              <a:path w="2872740" h="1689100">
                <a:moveTo>
                  <a:pt x="67056" y="152400"/>
                </a:moveTo>
                <a:lnTo>
                  <a:pt x="41148" y="152400"/>
                </a:lnTo>
                <a:lnTo>
                  <a:pt x="41148" y="165100"/>
                </a:lnTo>
                <a:lnTo>
                  <a:pt x="67056" y="165100"/>
                </a:lnTo>
                <a:lnTo>
                  <a:pt x="67056" y="152400"/>
                </a:lnTo>
                <a:close/>
              </a:path>
              <a:path w="2872740" h="1689100">
                <a:moveTo>
                  <a:pt x="64007" y="139700"/>
                </a:moveTo>
                <a:lnTo>
                  <a:pt x="38100" y="139700"/>
                </a:lnTo>
                <a:lnTo>
                  <a:pt x="38100" y="152400"/>
                </a:lnTo>
                <a:lnTo>
                  <a:pt x="64007" y="152400"/>
                </a:lnTo>
                <a:lnTo>
                  <a:pt x="64007" y="139700"/>
                </a:lnTo>
                <a:close/>
              </a:path>
              <a:path w="2872740" h="1689100">
                <a:moveTo>
                  <a:pt x="59436" y="127000"/>
                </a:moveTo>
                <a:lnTo>
                  <a:pt x="33528" y="127000"/>
                </a:lnTo>
                <a:lnTo>
                  <a:pt x="33528" y="139700"/>
                </a:lnTo>
                <a:lnTo>
                  <a:pt x="59436" y="139700"/>
                </a:lnTo>
                <a:lnTo>
                  <a:pt x="59436" y="127000"/>
                </a:lnTo>
                <a:close/>
              </a:path>
              <a:path w="2872740" h="1689100">
                <a:moveTo>
                  <a:pt x="2848356" y="127000"/>
                </a:moveTo>
                <a:lnTo>
                  <a:pt x="2820923" y="127000"/>
                </a:lnTo>
                <a:lnTo>
                  <a:pt x="2819399" y="139700"/>
                </a:lnTo>
                <a:lnTo>
                  <a:pt x="2846832" y="139700"/>
                </a:lnTo>
                <a:lnTo>
                  <a:pt x="2848356" y="127000"/>
                </a:lnTo>
                <a:close/>
              </a:path>
              <a:path w="2872740" h="1689100">
                <a:moveTo>
                  <a:pt x="56387" y="114300"/>
                </a:moveTo>
                <a:lnTo>
                  <a:pt x="30479" y="114300"/>
                </a:lnTo>
                <a:lnTo>
                  <a:pt x="30479" y="127000"/>
                </a:lnTo>
                <a:lnTo>
                  <a:pt x="56387" y="127000"/>
                </a:lnTo>
                <a:lnTo>
                  <a:pt x="56387" y="114300"/>
                </a:lnTo>
                <a:close/>
              </a:path>
              <a:path w="2872740" h="1689100">
                <a:moveTo>
                  <a:pt x="2851404" y="114300"/>
                </a:moveTo>
                <a:lnTo>
                  <a:pt x="2823972" y="114300"/>
                </a:lnTo>
                <a:lnTo>
                  <a:pt x="2822447" y="127000"/>
                </a:lnTo>
                <a:lnTo>
                  <a:pt x="2849880" y="127000"/>
                </a:lnTo>
                <a:lnTo>
                  <a:pt x="2851404" y="114300"/>
                </a:lnTo>
                <a:close/>
              </a:path>
              <a:path w="2872740" h="1689100">
                <a:moveTo>
                  <a:pt x="53339" y="101600"/>
                </a:moveTo>
                <a:lnTo>
                  <a:pt x="25907" y="101600"/>
                </a:lnTo>
                <a:lnTo>
                  <a:pt x="25907" y="114300"/>
                </a:lnTo>
                <a:lnTo>
                  <a:pt x="53339" y="114300"/>
                </a:lnTo>
                <a:lnTo>
                  <a:pt x="53339" y="101600"/>
                </a:lnTo>
                <a:close/>
              </a:path>
              <a:path w="2872740" h="1689100">
                <a:moveTo>
                  <a:pt x="2855975" y="101600"/>
                </a:moveTo>
                <a:lnTo>
                  <a:pt x="2827020" y="101600"/>
                </a:lnTo>
                <a:lnTo>
                  <a:pt x="2825496" y="114300"/>
                </a:lnTo>
                <a:lnTo>
                  <a:pt x="2854452" y="114300"/>
                </a:lnTo>
                <a:lnTo>
                  <a:pt x="2855975" y="101600"/>
                </a:lnTo>
                <a:close/>
              </a:path>
              <a:path w="2872740" h="1689100">
                <a:moveTo>
                  <a:pt x="48767" y="88900"/>
                </a:moveTo>
                <a:lnTo>
                  <a:pt x="22859" y="88900"/>
                </a:lnTo>
                <a:lnTo>
                  <a:pt x="22859" y="101600"/>
                </a:lnTo>
                <a:lnTo>
                  <a:pt x="48767" y="101600"/>
                </a:lnTo>
                <a:lnTo>
                  <a:pt x="48767" y="88900"/>
                </a:lnTo>
                <a:close/>
              </a:path>
              <a:path w="2872740" h="1689100">
                <a:moveTo>
                  <a:pt x="2862072" y="76200"/>
                </a:moveTo>
                <a:lnTo>
                  <a:pt x="2834640" y="76200"/>
                </a:lnTo>
                <a:lnTo>
                  <a:pt x="2831592" y="88900"/>
                </a:lnTo>
                <a:lnTo>
                  <a:pt x="2830068" y="101600"/>
                </a:lnTo>
                <a:lnTo>
                  <a:pt x="2857499" y="101600"/>
                </a:lnTo>
                <a:lnTo>
                  <a:pt x="2860547" y="88900"/>
                </a:lnTo>
                <a:lnTo>
                  <a:pt x="2862072" y="76200"/>
                </a:lnTo>
                <a:close/>
              </a:path>
              <a:path w="2872740" h="1689100">
                <a:moveTo>
                  <a:pt x="45720" y="76200"/>
                </a:moveTo>
                <a:lnTo>
                  <a:pt x="19812" y="76200"/>
                </a:lnTo>
                <a:lnTo>
                  <a:pt x="19812" y="88900"/>
                </a:lnTo>
                <a:lnTo>
                  <a:pt x="45720" y="88900"/>
                </a:lnTo>
                <a:lnTo>
                  <a:pt x="45720" y="76200"/>
                </a:lnTo>
                <a:close/>
              </a:path>
              <a:path w="2872740" h="1689100">
                <a:moveTo>
                  <a:pt x="42671" y="63500"/>
                </a:moveTo>
                <a:lnTo>
                  <a:pt x="15239" y="63500"/>
                </a:lnTo>
                <a:lnTo>
                  <a:pt x="15239" y="76200"/>
                </a:lnTo>
                <a:lnTo>
                  <a:pt x="42671" y="76200"/>
                </a:lnTo>
                <a:lnTo>
                  <a:pt x="42671" y="63500"/>
                </a:lnTo>
                <a:close/>
              </a:path>
              <a:path w="2872740" h="1689100">
                <a:moveTo>
                  <a:pt x="2866644" y="63500"/>
                </a:moveTo>
                <a:lnTo>
                  <a:pt x="2837687" y="63500"/>
                </a:lnTo>
                <a:lnTo>
                  <a:pt x="2836163" y="76200"/>
                </a:lnTo>
                <a:lnTo>
                  <a:pt x="2865120" y="76200"/>
                </a:lnTo>
                <a:lnTo>
                  <a:pt x="2866644" y="63500"/>
                </a:lnTo>
                <a:close/>
              </a:path>
              <a:path w="2872740" h="1689100">
                <a:moveTo>
                  <a:pt x="38100" y="50800"/>
                </a:moveTo>
                <a:lnTo>
                  <a:pt x="12192" y="50800"/>
                </a:lnTo>
                <a:lnTo>
                  <a:pt x="12192" y="63500"/>
                </a:lnTo>
                <a:lnTo>
                  <a:pt x="38100" y="63500"/>
                </a:lnTo>
                <a:lnTo>
                  <a:pt x="38100" y="50800"/>
                </a:lnTo>
                <a:close/>
              </a:path>
              <a:path w="2872740" h="1689100">
                <a:moveTo>
                  <a:pt x="2869692" y="50800"/>
                </a:moveTo>
                <a:lnTo>
                  <a:pt x="2842260" y="50800"/>
                </a:lnTo>
                <a:lnTo>
                  <a:pt x="2840735" y="63500"/>
                </a:lnTo>
                <a:lnTo>
                  <a:pt x="2868168" y="63500"/>
                </a:lnTo>
                <a:lnTo>
                  <a:pt x="2869692" y="50800"/>
                </a:lnTo>
                <a:close/>
              </a:path>
              <a:path w="2872740" h="1689100">
                <a:moveTo>
                  <a:pt x="35051" y="38100"/>
                </a:moveTo>
                <a:lnTo>
                  <a:pt x="9143" y="38100"/>
                </a:lnTo>
                <a:lnTo>
                  <a:pt x="9143" y="50800"/>
                </a:lnTo>
                <a:lnTo>
                  <a:pt x="35051" y="50800"/>
                </a:lnTo>
                <a:lnTo>
                  <a:pt x="35051" y="38100"/>
                </a:lnTo>
                <a:close/>
              </a:path>
              <a:path w="2872740" h="1689100">
                <a:moveTo>
                  <a:pt x="2872740" y="38100"/>
                </a:moveTo>
                <a:lnTo>
                  <a:pt x="2845308" y="38100"/>
                </a:lnTo>
                <a:lnTo>
                  <a:pt x="2843784" y="50800"/>
                </a:lnTo>
                <a:lnTo>
                  <a:pt x="2871216" y="50800"/>
                </a:lnTo>
                <a:lnTo>
                  <a:pt x="2872740" y="38100"/>
                </a:lnTo>
                <a:close/>
              </a:path>
              <a:path w="2872740" h="1689100">
                <a:moveTo>
                  <a:pt x="32003" y="25400"/>
                </a:moveTo>
                <a:lnTo>
                  <a:pt x="4571" y="25400"/>
                </a:lnTo>
                <a:lnTo>
                  <a:pt x="4571" y="38100"/>
                </a:lnTo>
                <a:lnTo>
                  <a:pt x="32003" y="38100"/>
                </a:lnTo>
                <a:lnTo>
                  <a:pt x="32003" y="25400"/>
                </a:lnTo>
                <a:close/>
              </a:path>
              <a:path w="2872740" h="1689100">
                <a:moveTo>
                  <a:pt x="2881884" y="12700"/>
                </a:moveTo>
                <a:lnTo>
                  <a:pt x="1523" y="12700"/>
                </a:lnTo>
                <a:lnTo>
                  <a:pt x="1523" y="25400"/>
                </a:lnTo>
                <a:lnTo>
                  <a:pt x="2849880" y="25400"/>
                </a:lnTo>
                <a:lnTo>
                  <a:pt x="2846832" y="38100"/>
                </a:lnTo>
                <a:lnTo>
                  <a:pt x="2875787" y="38100"/>
                </a:lnTo>
                <a:lnTo>
                  <a:pt x="2877311" y="25400"/>
                </a:lnTo>
                <a:lnTo>
                  <a:pt x="2881884" y="12700"/>
                </a:lnTo>
                <a:close/>
              </a:path>
              <a:path w="2872740" h="1689100">
                <a:moveTo>
                  <a:pt x="2874263" y="0"/>
                </a:moveTo>
                <a:lnTo>
                  <a:pt x="1523" y="0"/>
                </a:lnTo>
                <a:lnTo>
                  <a:pt x="0" y="12700"/>
                </a:lnTo>
                <a:lnTo>
                  <a:pt x="2880360" y="12700"/>
                </a:lnTo>
                <a:lnTo>
                  <a:pt x="2874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32109" y="2142231"/>
            <a:ext cx="328511" cy="2662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600" spc="4" dirty="0">
                <a:latin typeface="Arial"/>
                <a:cs typeface="Arial"/>
              </a:rPr>
              <a:t>FFI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795" y="2881167"/>
            <a:ext cx="2442165" cy="1526970"/>
          </a:xfrm>
          <a:custGeom>
            <a:avLst/>
            <a:gdLst/>
            <a:ahLst/>
            <a:cxnLst/>
            <a:rect l="l" t="t" r="r" b="b"/>
            <a:pathLst>
              <a:path w="2855976" h="1682496">
                <a:moveTo>
                  <a:pt x="2855976" y="0"/>
                </a:moveTo>
                <a:lnTo>
                  <a:pt x="0" y="0"/>
                </a:lnTo>
                <a:lnTo>
                  <a:pt x="475488" y="1682495"/>
                </a:lnTo>
                <a:lnTo>
                  <a:pt x="2380488" y="1682495"/>
                </a:lnTo>
                <a:lnTo>
                  <a:pt x="2855976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539" y="3056247"/>
            <a:ext cx="2457802" cy="1532965"/>
          </a:xfrm>
          <a:custGeom>
            <a:avLst/>
            <a:gdLst/>
            <a:ahLst/>
            <a:cxnLst/>
            <a:rect l="l" t="t" r="r" b="b"/>
            <a:pathLst>
              <a:path w="2874263" h="1689100">
                <a:moveTo>
                  <a:pt x="2410968" y="1676400"/>
                </a:moveTo>
                <a:lnTo>
                  <a:pt x="470916" y="1676400"/>
                </a:lnTo>
                <a:lnTo>
                  <a:pt x="470916" y="1689100"/>
                </a:lnTo>
                <a:lnTo>
                  <a:pt x="2409444" y="1689100"/>
                </a:lnTo>
                <a:lnTo>
                  <a:pt x="2410968" y="1676400"/>
                </a:lnTo>
                <a:close/>
              </a:path>
              <a:path w="2874263" h="1689100">
                <a:moveTo>
                  <a:pt x="496823" y="1663700"/>
                </a:moveTo>
                <a:lnTo>
                  <a:pt x="467867" y="1663700"/>
                </a:lnTo>
                <a:lnTo>
                  <a:pt x="467867" y="1676400"/>
                </a:lnTo>
                <a:lnTo>
                  <a:pt x="496823" y="1676400"/>
                </a:lnTo>
                <a:lnTo>
                  <a:pt x="496823" y="1663700"/>
                </a:lnTo>
                <a:close/>
              </a:path>
              <a:path w="2874263" h="1689100">
                <a:moveTo>
                  <a:pt x="2414016" y="1663700"/>
                </a:moveTo>
                <a:lnTo>
                  <a:pt x="2385060" y="1663700"/>
                </a:lnTo>
                <a:lnTo>
                  <a:pt x="2383535" y="1676400"/>
                </a:lnTo>
                <a:lnTo>
                  <a:pt x="2412491" y="1676400"/>
                </a:lnTo>
                <a:lnTo>
                  <a:pt x="2414016" y="1663700"/>
                </a:lnTo>
                <a:close/>
              </a:path>
              <a:path w="2874263" h="1689100">
                <a:moveTo>
                  <a:pt x="492252" y="1651000"/>
                </a:moveTo>
                <a:lnTo>
                  <a:pt x="464820" y="1651000"/>
                </a:lnTo>
                <a:lnTo>
                  <a:pt x="464820" y="1663700"/>
                </a:lnTo>
                <a:lnTo>
                  <a:pt x="492252" y="1663700"/>
                </a:lnTo>
                <a:lnTo>
                  <a:pt x="492252" y="1651000"/>
                </a:lnTo>
                <a:close/>
              </a:path>
              <a:path w="2874263" h="1689100">
                <a:moveTo>
                  <a:pt x="2417064" y="1651000"/>
                </a:moveTo>
                <a:lnTo>
                  <a:pt x="2389632" y="1651000"/>
                </a:lnTo>
                <a:lnTo>
                  <a:pt x="2388108" y="1663700"/>
                </a:lnTo>
                <a:lnTo>
                  <a:pt x="2415540" y="1663700"/>
                </a:lnTo>
                <a:lnTo>
                  <a:pt x="2417064" y="1651000"/>
                </a:lnTo>
                <a:close/>
              </a:path>
              <a:path w="2874263" h="1689100">
                <a:moveTo>
                  <a:pt x="489204" y="1638300"/>
                </a:moveTo>
                <a:lnTo>
                  <a:pt x="460248" y="1638300"/>
                </a:lnTo>
                <a:lnTo>
                  <a:pt x="460248" y="1651000"/>
                </a:lnTo>
                <a:lnTo>
                  <a:pt x="489204" y="1651000"/>
                </a:lnTo>
                <a:lnTo>
                  <a:pt x="489204" y="1638300"/>
                </a:lnTo>
                <a:close/>
              </a:path>
              <a:path w="2874263" h="1689100">
                <a:moveTo>
                  <a:pt x="2421635" y="1638300"/>
                </a:moveTo>
                <a:lnTo>
                  <a:pt x="2392680" y="1638300"/>
                </a:lnTo>
                <a:lnTo>
                  <a:pt x="2391156" y="1651000"/>
                </a:lnTo>
                <a:lnTo>
                  <a:pt x="2420112" y="1651000"/>
                </a:lnTo>
                <a:lnTo>
                  <a:pt x="2421635" y="1638300"/>
                </a:lnTo>
                <a:close/>
              </a:path>
              <a:path w="2874263" h="1689100">
                <a:moveTo>
                  <a:pt x="484632" y="1625600"/>
                </a:moveTo>
                <a:lnTo>
                  <a:pt x="457199" y="1625600"/>
                </a:lnTo>
                <a:lnTo>
                  <a:pt x="457199" y="1638300"/>
                </a:lnTo>
                <a:lnTo>
                  <a:pt x="484632" y="1638300"/>
                </a:lnTo>
                <a:lnTo>
                  <a:pt x="484632" y="1625600"/>
                </a:lnTo>
                <a:close/>
              </a:path>
              <a:path w="2874263" h="1689100">
                <a:moveTo>
                  <a:pt x="2432304" y="1600200"/>
                </a:moveTo>
                <a:lnTo>
                  <a:pt x="2403347" y="1600200"/>
                </a:lnTo>
                <a:lnTo>
                  <a:pt x="2401824" y="1612900"/>
                </a:lnTo>
                <a:lnTo>
                  <a:pt x="2398776" y="1625600"/>
                </a:lnTo>
                <a:lnTo>
                  <a:pt x="2397252" y="1625600"/>
                </a:lnTo>
                <a:lnTo>
                  <a:pt x="2395728" y="1638300"/>
                </a:lnTo>
                <a:lnTo>
                  <a:pt x="2423160" y="1638300"/>
                </a:lnTo>
                <a:lnTo>
                  <a:pt x="2424684" y="1625600"/>
                </a:lnTo>
                <a:lnTo>
                  <a:pt x="2427732" y="1612900"/>
                </a:lnTo>
                <a:lnTo>
                  <a:pt x="2430780" y="1612900"/>
                </a:lnTo>
                <a:lnTo>
                  <a:pt x="2432304" y="1600200"/>
                </a:lnTo>
                <a:close/>
              </a:path>
              <a:path w="2874263" h="1689100">
                <a:moveTo>
                  <a:pt x="481583" y="1612900"/>
                </a:moveTo>
                <a:lnTo>
                  <a:pt x="454152" y="1612900"/>
                </a:lnTo>
                <a:lnTo>
                  <a:pt x="454152" y="1625600"/>
                </a:lnTo>
                <a:lnTo>
                  <a:pt x="481583" y="1625600"/>
                </a:lnTo>
                <a:lnTo>
                  <a:pt x="481583" y="1612900"/>
                </a:lnTo>
                <a:close/>
              </a:path>
              <a:path w="2874263" h="1689100">
                <a:moveTo>
                  <a:pt x="478536" y="1600200"/>
                </a:moveTo>
                <a:lnTo>
                  <a:pt x="449580" y="1600200"/>
                </a:lnTo>
                <a:lnTo>
                  <a:pt x="449580" y="1612900"/>
                </a:lnTo>
                <a:lnTo>
                  <a:pt x="478536" y="1612900"/>
                </a:lnTo>
                <a:lnTo>
                  <a:pt x="478536" y="1600200"/>
                </a:lnTo>
                <a:close/>
              </a:path>
              <a:path w="2874263" h="1689100">
                <a:moveTo>
                  <a:pt x="473964" y="1587500"/>
                </a:moveTo>
                <a:lnTo>
                  <a:pt x="446532" y="1587500"/>
                </a:lnTo>
                <a:lnTo>
                  <a:pt x="446532" y="1600200"/>
                </a:lnTo>
                <a:lnTo>
                  <a:pt x="473964" y="1600200"/>
                </a:lnTo>
                <a:lnTo>
                  <a:pt x="473964" y="1587500"/>
                </a:lnTo>
                <a:close/>
              </a:path>
              <a:path w="2874263" h="1689100">
                <a:moveTo>
                  <a:pt x="2435352" y="1587500"/>
                </a:moveTo>
                <a:lnTo>
                  <a:pt x="2407920" y="1587500"/>
                </a:lnTo>
                <a:lnTo>
                  <a:pt x="2406396" y="1600200"/>
                </a:lnTo>
                <a:lnTo>
                  <a:pt x="2433828" y="1600200"/>
                </a:lnTo>
                <a:lnTo>
                  <a:pt x="2435352" y="1587500"/>
                </a:lnTo>
                <a:close/>
              </a:path>
              <a:path w="2874263" h="1689100">
                <a:moveTo>
                  <a:pt x="470916" y="1574800"/>
                </a:moveTo>
                <a:lnTo>
                  <a:pt x="441960" y="1574800"/>
                </a:lnTo>
                <a:lnTo>
                  <a:pt x="441960" y="1587500"/>
                </a:lnTo>
                <a:lnTo>
                  <a:pt x="470916" y="1587500"/>
                </a:lnTo>
                <a:lnTo>
                  <a:pt x="470916" y="1574800"/>
                </a:lnTo>
                <a:close/>
              </a:path>
              <a:path w="2874263" h="1689100">
                <a:moveTo>
                  <a:pt x="2439924" y="1574800"/>
                </a:moveTo>
                <a:lnTo>
                  <a:pt x="2410968" y="1574800"/>
                </a:lnTo>
                <a:lnTo>
                  <a:pt x="2409444" y="1587500"/>
                </a:lnTo>
                <a:lnTo>
                  <a:pt x="2438400" y="1587500"/>
                </a:lnTo>
                <a:lnTo>
                  <a:pt x="2439924" y="1574800"/>
                </a:lnTo>
                <a:close/>
              </a:path>
              <a:path w="2874263" h="1689100">
                <a:moveTo>
                  <a:pt x="467867" y="1562100"/>
                </a:moveTo>
                <a:lnTo>
                  <a:pt x="438911" y="1562100"/>
                </a:lnTo>
                <a:lnTo>
                  <a:pt x="438911" y="1574800"/>
                </a:lnTo>
                <a:lnTo>
                  <a:pt x="467867" y="1574800"/>
                </a:lnTo>
                <a:lnTo>
                  <a:pt x="467867" y="1562100"/>
                </a:lnTo>
                <a:close/>
              </a:path>
              <a:path w="2874263" h="1689100">
                <a:moveTo>
                  <a:pt x="2442972" y="1562100"/>
                </a:moveTo>
                <a:lnTo>
                  <a:pt x="2414016" y="1562100"/>
                </a:lnTo>
                <a:lnTo>
                  <a:pt x="2412491" y="1574800"/>
                </a:lnTo>
                <a:lnTo>
                  <a:pt x="2441447" y="1574800"/>
                </a:lnTo>
                <a:lnTo>
                  <a:pt x="2442972" y="1562100"/>
                </a:lnTo>
                <a:close/>
              </a:path>
              <a:path w="2874263" h="1689100">
                <a:moveTo>
                  <a:pt x="463295" y="1549400"/>
                </a:moveTo>
                <a:lnTo>
                  <a:pt x="435864" y="1549400"/>
                </a:lnTo>
                <a:lnTo>
                  <a:pt x="435864" y="1562100"/>
                </a:lnTo>
                <a:lnTo>
                  <a:pt x="463295" y="1562100"/>
                </a:lnTo>
                <a:lnTo>
                  <a:pt x="463295" y="1549400"/>
                </a:lnTo>
                <a:close/>
              </a:path>
              <a:path w="2874263" h="1689100">
                <a:moveTo>
                  <a:pt x="2446020" y="1549400"/>
                </a:moveTo>
                <a:lnTo>
                  <a:pt x="2418588" y="1549400"/>
                </a:lnTo>
                <a:lnTo>
                  <a:pt x="2417064" y="1562100"/>
                </a:lnTo>
                <a:lnTo>
                  <a:pt x="2444496" y="1562100"/>
                </a:lnTo>
                <a:lnTo>
                  <a:pt x="2446020" y="1549400"/>
                </a:lnTo>
                <a:close/>
              </a:path>
              <a:path w="2874263" h="1689100">
                <a:moveTo>
                  <a:pt x="460248" y="1536700"/>
                </a:moveTo>
                <a:lnTo>
                  <a:pt x="431292" y="1536700"/>
                </a:lnTo>
                <a:lnTo>
                  <a:pt x="431292" y="1549400"/>
                </a:lnTo>
                <a:lnTo>
                  <a:pt x="460248" y="1549400"/>
                </a:lnTo>
                <a:lnTo>
                  <a:pt x="460248" y="1536700"/>
                </a:lnTo>
                <a:close/>
              </a:path>
              <a:path w="2874263" h="1689100">
                <a:moveTo>
                  <a:pt x="2453640" y="1524000"/>
                </a:moveTo>
                <a:lnTo>
                  <a:pt x="2424684" y="1524000"/>
                </a:lnTo>
                <a:lnTo>
                  <a:pt x="2421635" y="1536700"/>
                </a:lnTo>
                <a:lnTo>
                  <a:pt x="2420112" y="1549400"/>
                </a:lnTo>
                <a:lnTo>
                  <a:pt x="2447544" y="1549400"/>
                </a:lnTo>
                <a:lnTo>
                  <a:pt x="2450591" y="1536700"/>
                </a:lnTo>
                <a:lnTo>
                  <a:pt x="2452116" y="1536700"/>
                </a:lnTo>
                <a:lnTo>
                  <a:pt x="2453640" y="1524000"/>
                </a:lnTo>
                <a:close/>
              </a:path>
              <a:path w="2874263" h="1689100">
                <a:moveTo>
                  <a:pt x="455676" y="1524000"/>
                </a:moveTo>
                <a:lnTo>
                  <a:pt x="428244" y="1524000"/>
                </a:lnTo>
                <a:lnTo>
                  <a:pt x="428244" y="1536700"/>
                </a:lnTo>
                <a:lnTo>
                  <a:pt x="455676" y="1536700"/>
                </a:lnTo>
                <a:lnTo>
                  <a:pt x="455676" y="1524000"/>
                </a:lnTo>
                <a:close/>
              </a:path>
              <a:path w="2874263" h="1689100">
                <a:moveTo>
                  <a:pt x="452627" y="1511300"/>
                </a:moveTo>
                <a:lnTo>
                  <a:pt x="425195" y="1511300"/>
                </a:lnTo>
                <a:lnTo>
                  <a:pt x="425195" y="1524000"/>
                </a:lnTo>
                <a:lnTo>
                  <a:pt x="452627" y="1524000"/>
                </a:lnTo>
                <a:lnTo>
                  <a:pt x="452627" y="1511300"/>
                </a:lnTo>
                <a:close/>
              </a:path>
              <a:path w="2874263" h="1689100">
                <a:moveTo>
                  <a:pt x="2456688" y="1511300"/>
                </a:moveTo>
                <a:lnTo>
                  <a:pt x="2429256" y="1511300"/>
                </a:lnTo>
                <a:lnTo>
                  <a:pt x="2427732" y="1524000"/>
                </a:lnTo>
                <a:lnTo>
                  <a:pt x="2455164" y="1524000"/>
                </a:lnTo>
                <a:lnTo>
                  <a:pt x="2456688" y="1511300"/>
                </a:lnTo>
                <a:close/>
              </a:path>
              <a:path w="2874263" h="1689100">
                <a:moveTo>
                  <a:pt x="449580" y="1498600"/>
                </a:moveTo>
                <a:lnTo>
                  <a:pt x="420623" y="1498600"/>
                </a:lnTo>
                <a:lnTo>
                  <a:pt x="420623" y="1511300"/>
                </a:lnTo>
                <a:lnTo>
                  <a:pt x="449580" y="1511300"/>
                </a:lnTo>
                <a:lnTo>
                  <a:pt x="449580" y="1498600"/>
                </a:lnTo>
                <a:close/>
              </a:path>
              <a:path w="2874263" h="1689100">
                <a:moveTo>
                  <a:pt x="2461260" y="1498600"/>
                </a:moveTo>
                <a:lnTo>
                  <a:pt x="2432304" y="1498600"/>
                </a:lnTo>
                <a:lnTo>
                  <a:pt x="2430780" y="1511300"/>
                </a:lnTo>
                <a:lnTo>
                  <a:pt x="2459735" y="1511300"/>
                </a:lnTo>
                <a:lnTo>
                  <a:pt x="2461260" y="1498600"/>
                </a:lnTo>
                <a:close/>
              </a:path>
              <a:path w="2874263" h="1689100">
                <a:moveTo>
                  <a:pt x="445008" y="1485900"/>
                </a:moveTo>
                <a:lnTo>
                  <a:pt x="417576" y="1485900"/>
                </a:lnTo>
                <a:lnTo>
                  <a:pt x="417576" y="1498600"/>
                </a:lnTo>
                <a:lnTo>
                  <a:pt x="445008" y="1498600"/>
                </a:lnTo>
                <a:lnTo>
                  <a:pt x="445008" y="1485900"/>
                </a:lnTo>
                <a:close/>
              </a:path>
              <a:path w="2874263" h="1689100">
                <a:moveTo>
                  <a:pt x="2464308" y="1485900"/>
                </a:moveTo>
                <a:lnTo>
                  <a:pt x="2436876" y="1485900"/>
                </a:lnTo>
                <a:lnTo>
                  <a:pt x="2435352" y="1498600"/>
                </a:lnTo>
                <a:lnTo>
                  <a:pt x="2462784" y="1498600"/>
                </a:lnTo>
                <a:lnTo>
                  <a:pt x="2464308" y="1485900"/>
                </a:lnTo>
                <a:close/>
              </a:path>
              <a:path w="2874263" h="1689100">
                <a:moveTo>
                  <a:pt x="441960" y="1473200"/>
                </a:moveTo>
                <a:lnTo>
                  <a:pt x="414527" y="1473200"/>
                </a:lnTo>
                <a:lnTo>
                  <a:pt x="414527" y="1485900"/>
                </a:lnTo>
                <a:lnTo>
                  <a:pt x="441960" y="1485900"/>
                </a:lnTo>
                <a:lnTo>
                  <a:pt x="441960" y="1473200"/>
                </a:lnTo>
                <a:close/>
              </a:path>
              <a:path w="2874263" h="1689100">
                <a:moveTo>
                  <a:pt x="2467356" y="1473200"/>
                </a:moveTo>
                <a:lnTo>
                  <a:pt x="2439924" y="1473200"/>
                </a:lnTo>
                <a:lnTo>
                  <a:pt x="2438400" y="1485900"/>
                </a:lnTo>
                <a:lnTo>
                  <a:pt x="2465832" y="1485900"/>
                </a:lnTo>
                <a:lnTo>
                  <a:pt x="2467356" y="1473200"/>
                </a:lnTo>
                <a:close/>
              </a:path>
              <a:path w="2874263" h="1689100">
                <a:moveTo>
                  <a:pt x="438911" y="1460500"/>
                </a:moveTo>
                <a:lnTo>
                  <a:pt x="409955" y="1460500"/>
                </a:lnTo>
                <a:lnTo>
                  <a:pt x="409955" y="1473200"/>
                </a:lnTo>
                <a:lnTo>
                  <a:pt x="438911" y="1473200"/>
                </a:lnTo>
                <a:lnTo>
                  <a:pt x="438911" y="1460500"/>
                </a:lnTo>
                <a:close/>
              </a:path>
              <a:path w="2874263" h="1689100">
                <a:moveTo>
                  <a:pt x="2471928" y="1460500"/>
                </a:moveTo>
                <a:lnTo>
                  <a:pt x="2444496" y="1460500"/>
                </a:lnTo>
                <a:lnTo>
                  <a:pt x="2441447" y="1473200"/>
                </a:lnTo>
                <a:lnTo>
                  <a:pt x="2470404" y="1473200"/>
                </a:lnTo>
                <a:lnTo>
                  <a:pt x="2471928" y="1460500"/>
                </a:lnTo>
                <a:close/>
              </a:path>
              <a:path w="2874263" h="1689100">
                <a:moveTo>
                  <a:pt x="434339" y="1447800"/>
                </a:moveTo>
                <a:lnTo>
                  <a:pt x="406908" y="1447800"/>
                </a:lnTo>
                <a:lnTo>
                  <a:pt x="406908" y="1460500"/>
                </a:lnTo>
                <a:lnTo>
                  <a:pt x="434339" y="1460500"/>
                </a:lnTo>
                <a:lnTo>
                  <a:pt x="434339" y="1447800"/>
                </a:lnTo>
                <a:close/>
              </a:path>
              <a:path w="2874263" h="1689100">
                <a:moveTo>
                  <a:pt x="2474976" y="1447800"/>
                </a:moveTo>
                <a:lnTo>
                  <a:pt x="2447544" y="1447800"/>
                </a:lnTo>
                <a:lnTo>
                  <a:pt x="2446020" y="1460500"/>
                </a:lnTo>
                <a:lnTo>
                  <a:pt x="2473452" y="1460500"/>
                </a:lnTo>
                <a:lnTo>
                  <a:pt x="2474976" y="1447800"/>
                </a:lnTo>
                <a:close/>
              </a:path>
              <a:path w="2874263" h="1689100">
                <a:moveTo>
                  <a:pt x="431292" y="1435100"/>
                </a:moveTo>
                <a:lnTo>
                  <a:pt x="403860" y="1435100"/>
                </a:lnTo>
                <a:lnTo>
                  <a:pt x="403860" y="1447800"/>
                </a:lnTo>
                <a:lnTo>
                  <a:pt x="431292" y="1447800"/>
                </a:lnTo>
                <a:lnTo>
                  <a:pt x="431292" y="1435100"/>
                </a:lnTo>
                <a:close/>
              </a:path>
              <a:path w="2874263" h="1689100">
                <a:moveTo>
                  <a:pt x="2478024" y="1435100"/>
                </a:moveTo>
                <a:lnTo>
                  <a:pt x="2450591" y="1435100"/>
                </a:lnTo>
                <a:lnTo>
                  <a:pt x="2449068" y="1447800"/>
                </a:lnTo>
                <a:lnTo>
                  <a:pt x="2476500" y="1447800"/>
                </a:lnTo>
                <a:lnTo>
                  <a:pt x="2478024" y="1435100"/>
                </a:lnTo>
                <a:close/>
              </a:path>
              <a:path w="2874263" h="1689100">
                <a:moveTo>
                  <a:pt x="426720" y="1422400"/>
                </a:moveTo>
                <a:lnTo>
                  <a:pt x="399288" y="1422400"/>
                </a:lnTo>
                <a:lnTo>
                  <a:pt x="399288" y="1435100"/>
                </a:lnTo>
                <a:lnTo>
                  <a:pt x="426720" y="1435100"/>
                </a:lnTo>
                <a:lnTo>
                  <a:pt x="426720" y="1422400"/>
                </a:lnTo>
                <a:close/>
              </a:path>
              <a:path w="2874263" h="1689100">
                <a:moveTo>
                  <a:pt x="2482596" y="1422400"/>
                </a:moveTo>
                <a:lnTo>
                  <a:pt x="2453640" y="1422400"/>
                </a:lnTo>
                <a:lnTo>
                  <a:pt x="2452116" y="1435100"/>
                </a:lnTo>
                <a:lnTo>
                  <a:pt x="2481072" y="1435100"/>
                </a:lnTo>
                <a:lnTo>
                  <a:pt x="2482596" y="1422400"/>
                </a:lnTo>
                <a:close/>
              </a:path>
              <a:path w="2874263" h="1689100">
                <a:moveTo>
                  <a:pt x="423671" y="1409700"/>
                </a:moveTo>
                <a:lnTo>
                  <a:pt x="396239" y="1409700"/>
                </a:lnTo>
                <a:lnTo>
                  <a:pt x="396239" y="1422400"/>
                </a:lnTo>
                <a:lnTo>
                  <a:pt x="423671" y="1422400"/>
                </a:lnTo>
                <a:lnTo>
                  <a:pt x="423671" y="1409700"/>
                </a:lnTo>
                <a:close/>
              </a:path>
              <a:path w="2874263" h="1689100">
                <a:moveTo>
                  <a:pt x="2485644" y="1409700"/>
                </a:moveTo>
                <a:lnTo>
                  <a:pt x="2458212" y="1409700"/>
                </a:lnTo>
                <a:lnTo>
                  <a:pt x="2456688" y="1422400"/>
                </a:lnTo>
                <a:lnTo>
                  <a:pt x="2484120" y="1422400"/>
                </a:lnTo>
                <a:lnTo>
                  <a:pt x="2485644" y="1409700"/>
                </a:lnTo>
                <a:close/>
              </a:path>
              <a:path w="2874263" h="1689100">
                <a:moveTo>
                  <a:pt x="420623" y="1397000"/>
                </a:moveTo>
                <a:lnTo>
                  <a:pt x="393192" y="1397000"/>
                </a:lnTo>
                <a:lnTo>
                  <a:pt x="393192" y="1409700"/>
                </a:lnTo>
                <a:lnTo>
                  <a:pt x="420623" y="1409700"/>
                </a:lnTo>
                <a:lnTo>
                  <a:pt x="420623" y="1397000"/>
                </a:lnTo>
                <a:close/>
              </a:path>
              <a:path w="2874263" h="1689100">
                <a:moveTo>
                  <a:pt x="2488691" y="1397000"/>
                </a:moveTo>
                <a:lnTo>
                  <a:pt x="2461260" y="1397000"/>
                </a:lnTo>
                <a:lnTo>
                  <a:pt x="2459735" y="1409700"/>
                </a:lnTo>
                <a:lnTo>
                  <a:pt x="2487168" y="1409700"/>
                </a:lnTo>
                <a:lnTo>
                  <a:pt x="2488691" y="1397000"/>
                </a:lnTo>
                <a:close/>
              </a:path>
              <a:path w="2874263" h="1689100">
                <a:moveTo>
                  <a:pt x="416052" y="1384300"/>
                </a:moveTo>
                <a:lnTo>
                  <a:pt x="388620" y="1384300"/>
                </a:lnTo>
                <a:lnTo>
                  <a:pt x="388620" y="1397000"/>
                </a:lnTo>
                <a:lnTo>
                  <a:pt x="416052" y="1397000"/>
                </a:lnTo>
                <a:lnTo>
                  <a:pt x="416052" y="1384300"/>
                </a:lnTo>
                <a:close/>
              </a:path>
              <a:path w="2874263" h="1689100">
                <a:moveTo>
                  <a:pt x="2496312" y="1371600"/>
                </a:moveTo>
                <a:lnTo>
                  <a:pt x="2468880" y="1371600"/>
                </a:lnTo>
                <a:lnTo>
                  <a:pt x="2467356" y="1384300"/>
                </a:lnTo>
                <a:lnTo>
                  <a:pt x="2464308" y="1397000"/>
                </a:lnTo>
                <a:lnTo>
                  <a:pt x="2490216" y="1397000"/>
                </a:lnTo>
                <a:lnTo>
                  <a:pt x="2493264" y="1384300"/>
                </a:lnTo>
                <a:lnTo>
                  <a:pt x="2494788" y="1384300"/>
                </a:lnTo>
                <a:lnTo>
                  <a:pt x="2496312" y="1371600"/>
                </a:lnTo>
                <a:close/>
              </a:path>
              <a:path w="2874263" h="1689100">
                <a:moveTo>
                  <a:pt x="413004" y="1371600"/>
                </a:moveTo>
                <a:lnTo>
                  <a:pt x="385571" y="1371600"/>
                </a:lnTo>
                <a:lnTo>
                  <a:pt x="385571" y="1384300"/>
                </a:lnTo>
                <a:lnTo>
                  <a:pt x="413004" y="1384300"/>
                </a:lnTo>
                <a:lnTo>
                  <a:pt x="413004" y="1371600"/>
                </a:lnTo>
                <a:close/>
              </a:path>
              <a:path w="2874263" h="1689100">
                <a:moveTo>
                  <a:pt x="409955" y="1358900"/>
                </a:moveTo>
                <a:lnTo>
                  <a:pt x="382523" y="1358900"/>
                </a:lnTo>
                <a:lnTo>
                  <a:pt x="382523" y="1371600"/>
                </a:lnTo>
                <a:lnTo>
                  <a:pt x="409955" y="1371600"/>
                </a:lnTo>
                <a:lnTo>
                  <a:pt x="409955" y="1358900"/>
                </a:lnTo>
                <a:close/>
              </a:path>
              <a:path w="2874263" h="1689100">
                <a:moveTo>
                  <a:pt x="2499360" y="1358900"/>
                </a:moveTo>
                <a:lnTo>
                  <a:pt x="2471928" y="1358900"/>
                </a:lnTo>
                <a:lnTo>
                  <a:pt x="2470404" y="1371600"/>
                </a:lnTo>
                <a:lnTo>
                  <a:pt x="2497835" y="1371600"/>
                </a:lnTo>
                <a:lnTo>
                  <a:pt x="2499360" y="1358900"/>
                </a:lnTo>
                <a:close/>
              </a:path>
              <a:path w="2874263" h="1689100">
                <a:moveTo>
                  <a:pt x="405383" y="1346200"/>
                </a:moveTo>
                <a:lnTo>
                  <a:pt x="377952" y="1346200"/>
                </a:lnTo>
                <a:lnTo>
                  <a:pt x="377952" y="1358900"/>
                </a:lnTo>
                <a:lnTo>
                  <a:pt x="405383" y="1358900"/>
                </a:lnTo>
                <a:lnTo>
                  <a:pt x="405383" y="1346200"/>
                </a:lnTo>
                <a:close/>
              </a:path>
              <a:path w="2874263" h="1689100">
                <a:moveTo>
                  <a:pt x="2503932" y="1346200"/>
                </a:moveTo>
                <a:lnTo>
                  <a:pt x="2476500" y="1346200"/>
                </a:lnTo>
                <a:lnTo>
                  <a:pt x="2474976" y="1358900"/>
                </a:lnTo>
                <a:lnTo>
                  <a:pt x="2502408" y="1358900"/>
                </a:lnTo>
                <a:lnTo>
                  <a:pt x="2503932" y="1346200"/>
                </a:lnTo>
                <a:close/>
              </a:path>
              <a:path w="2874263" h="1689100">
                <a:moveTo>
                  <a:pt x="402336" y="1333500"/>
                </a:moveTo>
                <a:lnTo>
                  <a:pt x="374904" y="1333500"/>
                </a:lnTo>
                <a:lnTo>
                  <a:pt x="374904" y="1346200"/>
                </a:lnTo>
                <a:lnTo>
                  <a:pt x="402336" y="1346200"/>
                </a:lnTo>
                <a:lnTo>
                  <a:pt x="402336" y="1333500"/>
                </a:lnTo>
                <a:close/>
              </a:path>
              <a:path w="2874263" h="1689100">
                <a:moveTo>
                  <a:pt x="2506980" y="1333500"/>
                </a:moveTo>
                <a:lnTo>
                  <a:pt x="2479547" y="1333500"/>
                </a:lnTo>
                <a:lnTo>
                  <a:pt x="2478024" y="1346200"/>
                </a:lnTo>
                <a:lnTo>
                  <a:pt x="2505456" y="1346200"/>
                </a:lnTo>
                <a:lnTo>
                  <a:pt x="2506980" y="1333500"/>
                </a:lnTo>
                <a:close/>
              </a:path>
              <a:path w="2874263" h="1689100">
                <a:moveTo>
                  <a:pt x="399288" y="1320800"/>
                </a:moveTo>
                <a:lnTo>
                  <a:pt x="370332" y="1320800"/>
                </a:lnTo>
                <a:lnTo>
                  <a:pt x="370332" y="1333500"/>
                </a:lnTo>
                <a:lnTo>
                  <a:pt x="399288" y="1333500"/>
                </a:lnTo>
                <a:lnTo>
                  <a:pt x="399288" y="1320800"/>
                </a:lnTo>
                <a:close/>
              </a:path>
              <a:path w="2874263" h="1689100">
                <a:moveTo>
                  <a:pt x="2514600" y="1308100"/>
                </a:moveTo>
                <a:lnTo>
                  <a:pt x="2487168" y="1308100"/>
                </a:lnTo>
                <a:lnTo>
                  <a:pt x="2484120" y="1320800"/>
                </a:lnTo>
                <a:lnTo>
                  <a:pt x="2482596" y="1320800"/>
                </a:lnTo>
                <a:lnTo>
                  <a:pt x="2481072" y="1333500"/>
                </a:lnTo>
                <a:lnTo>
                  <a:pt x="2510028" y="1333500"/>
                </a:lnTo>
                <a:lnTo>
                  <a:pt x="2513076" y="1320800"/>
                </a:lnTo>
                <a:lnTo>
                  <a:pt x="2514600" y="1308100"/>
                </a:lnTo>
                <a:close/>
              </a:path>
              <a:path w="2874263" h="1689100">
                <a:moveTo>
                  <a:pt x="394716" y="1308100"/>
                </a:moveTo>
                <a:lnTo>
                  <a:pt x="367283" y="1308100"/>
                </a:lnTo>
                <a:lnTo>
                  <a:pt x="367283" y="1320800"/>
                </a:lnTo>
                <a:lnTo>
                  <a:pt x="394716" y="1320800"/>
                </a:lnTo>
                <a:lnTo>
                  <a:pt x="394716" y="1308100"/>
                </a:lnTo>
                <a:close/>
              </a:path>
              <a:path w="2874263" h="1689100">
                <a:moveTo>
                  <a:pt x="391667" y="1295400"/>
                </a:moveTo>
                <a:lnTo>
                  <a:pt x="364236" y="1295400"/>
                </a:lnTo>
                <a:lnTo>
                  <a:pt x="364236" y="1308100"/>
                </a:lnTo>
                <a:lnTo>
                  <a:pt x="391667" y="1308100"/>
                </a:lnTo>
                <a:lnTo>
                  <a:pt x="391667" y="1295400"/>
                </a:lnTo>
                <a:close/>
              </a:path>
              <a:path w="2874263" h="1689100">
                <a:moveTo>
                  <a:pt x="2517647" y="1295400"/>
                </a:moveTo>
                <a:lnTo>
                  <a:pt x="2490216" y="1295400"/>
                </a:lnTo>
                <a:lnTo>
                  <a:pt x="2488691" y="1308100"/>
                </a:lnTo>
                <a:lnTo>
                  <a:pt x="2516124" y="1308100"/>
                </a:lnTo>
                <a:lnTo>
                  <a:pt x="2517647" y="1295400"/>
                </a:lnTo>
                <a:close/>
              </a:path>
              <a:path w="2874263" h="1689100">
                <a:moveTo>
                  <a:pt x="388620" y="1282700"/>
                </a:moveTo>
                <a:lnTo>
                  <a:pt x="359664" y="1282700"/>
                </a:lnTo>
                <a:lnTo>
                  <a:pt x="359664" y="1295400"/>
                </a:lnTo>
                <a:lnTo>
                  <a:pt x="388620" y="1295400"/>
                </a:lnTo>
                <a:lnTo>
                  <a:pt x="388620" y="1282700"/>
                </a:lnTo>
                <a:close/>
              </a:path>
              <a:path w="2874263" h="1689100">
                <a:moveTo>
                  <a:pt x="2522220" y="1282700"/>
                </a:moveTo>
                <a:lnTo>
                  <a:pt x="2493264" y="1282700"/>
                </a:lnTo>
                <a:lnTo>
                  <a:pt x="2491740" y="1295400"/>
                </a:lnTo>
                <a:lnTo>
                  <a:pt x="2520696" y="1295400"/>
                </a:lnTo>
                <a:lnTo>
                  <a:pt x="2522220" y="1282700"/>
                </a:lnTo>
                <a:close/>
              </a:path>
              <a:path w="2874263" h="1689100">
                <a:moveTo>
                  <a:pt x="384048" y="1270000"/>
                </a:moveTo>
                <a:lnTo>
                  <a:pt x="356616" y="1270000"/>
                </a:lnTo>
                <a:lnTo>
                  <a:pt x="356616" y="1282700"/>
                </a:lnTo>
                <a:lnTo>
                  <a:pt x="384048" y="1282700"/>
                </a:lnTo>
                <a:lnTo>
                  <a:pt x="384048" y="1270000"/>
                </a:lnTo>
                <a:close/>
              </a:path>
              <a:path w="2874263" h="1689100">
                <a:moveTo>
                  <a:pt x="2525268" y="1270000"/>
                </a:moveTo>
                <a:lnTo>
                  <a:pt x="2497835" y="1270000"/>
                </a:lnTo>
                <a:lnTo>
                  <a:pt x="2496312" y="1282700"/>
                </a:lnTo>
                <a:lnTo>
                  <a:pt x="2523744" y="1282700"/>
                </a:lnTo>
                <a:lnTo>
                  <a:pt x="2525268" y="1270000"/>
                </a:lnTo>
                <a:close/>
              </a:path>
              <a:path w="2874263" h="1689100">
                <a:moveTo>
                  <a:pt x="380999" y="1257300"/>
                </a:moveTo>
                <a:lnTo>
                  <a:pt x="353567" y="1257300"/>
                </a:lnTo>
                <a:lnTo>
                  <a:pt x="353567" y="1270000"/>
                </a:lnTo>
                <a:lnTo>
                  <a:pt x="380999" y="1270000"/>
                </a:lnTo>
                <a:lnTo>
                  <a:pt x="380999" y="1257300"/>
                </a:lnTo>
                <a:close/>
              </a:path>
              <a:path w="2874263" h="1689100">
                <a:moveTo>
                  <a:pt x="2528316" y="1257300"/>
                </a:moveTo>
                <a:lnTo>
                  <a:pt x="2500884" y="1257300"/>
                </a:lnTo>
                <a:lnTo>
                  <a:pt x="2499360" y="1270000"/>
                </a:lnTo>
                <a:lnTo>
                  <a:pt x="2526791" y="1270000"/>
                </a:lnTo>
                <a:lnTo>
                  <a:pt x="2528316" y="1257300"/>
                </a:lnTo>
                <a:close/>
              </a:path>
              <a:path w="2874263" h="1689100">
                <a:moveTo>
                  <a:pt x="376427" y="1244600"/>
                </a:moveTo>
                <a:lnTo>
                  <a:pt x="348995" y="1244600"/>
                </a:lnTo>
                <a:lnTo>
                  <a:pt x="348995" y="1257300"/>
                </a:lnTo>
                <a:lnTo>
                  <a:pt x="376427" y="1257300"/>
                </a:lnTo>
                <a:lnTo>
                  <a:pt x="376427" y="1244600"/>
                </a:lnTo>
                <a:close/>
              </a:path>
              <a:path w="2874263" h="1689100">
                <a:moveTo>
                  <a:pt x="2538984" y="1219200"/>
                </a:moveTo>
                <a:lnTo>
                  <a:pt x="2511552" y="1219200"/>
                </a:lnTo>
                <a:lnTo>
                  <a:pt x="2510028" y="1231900"/>
                </a:lnTo>
                <a:lnTo>
                  <a:pt x="2506980" y="1244600"/>
                </a:lnTo>
                <a:lnTo>
                  <a:pt x="2503932" y="1244600"/>
                </a:lnTo>
                <a:lnTo>
                  <a:pt x="2502408" y="1257300"/>
                </a:lnTo>
                <a:lnTo>
                  <a:pt x="2531364" y="1257300"/>
                </a:lnTo>
                <a:lnTo>
                  <a:pt x="2532888" y="1244600"/>
                </a:lnTo>
                <a:lnTo>
                  <a:pt x="2535935" y="1231900"/>
                </a:lnTo>
                <a:lnTo>
                  <a:pt x="2537460" y="1231900"/>
                </a:lnTo>
                <a:lnTo>
                  <a:pt x="2538984" y="1219200"/>
                </a:lnTo>
                <a:close/>
              </a:path>
              <a:path w="2874263" h="1689100">
                <a:moveTo>
                  <a:pt x="373380" y="1231900"/>
                </a:moveTo>
                <a:lnTo>
                  <a:pt x="345948" y="1231900"/>
                </a:lnTo>
                <a:lnTo>
                  <a:pt x="345948" y="1244600"/>
                </a:lnTo>
                <a:lnTo>
                  <a:pt x="373380" y="1244600"/>
                </a:lnTo>
                <a:lnTo>
                  <a:pt x="373380" y="1231900"/>
                </a:lnTo>
                <a:close/>
              </a:path>
              <a:path w="2874263" h="1689100">
                <a:moveTo>
                  <a:pt x="370332" y="1219200"/>
                </a:moveTo>
                <a:lnTo>
                  <a:pt x="342899" y="1219200"/>
                </a:lnTo>
                <a:lnTo>
                  <a:pt x="342899" y="1231900"/>
                </a:lnTo>
                <a:lnTo>
                  <a:pt x="370332" y="1231900"/>
                </a:lnTo>
                <a:lnTo>
                  <a:pt x="370332" y="1219200"/>
                </a:lnTo>
                <a:close/>
              </a:path>
              <a:path w="2874263" h="1689100">
                <a:moveTo>
                  <a:pt x="365760" y="1206500"/>
                </a:moveTo>
                <a:lnTo>
                  <a:pt x="338327" y="1206500"/>
                </a:lnTo>
                <a:lnTo>
                  <a:pt x="338327" y="1219200"/>
                </a:lnTo>
                <a:lnTo>
                  <a:pt x="365760" y="1219200"/>
                </a:lnTo>
                <a:lnTo>
                  <a:pt x="365760" y="1206500"/>
                </a:lnTo>
                <a:close/>
              </a:path>
              <a:path w="2874263" h="1689100">
                <a:moveTo>
                  <a:pt x="2543556" y="1206500"/>
                </a:moveTo>
                <a:lnTo>
                  <a:pt x="2514600" y="1206500"/>
                </a:lnTo>
                <a:lnTo>
                  <a:pt x="2513076" y="1219200"/>
                </a:lnTo>
                <a:lnTo>
                  <a:pt x="2542032" y="1219200"/>
                </a:lnTo>
                <a:lnTo>
                  <a:pt x="2543556" y="1206500"/>
                </a:lnTo>
                <a:close/>
              </a:path>
              <a:path w="2874263" h="1689100">
                <a:moveTo>
                  <a:pt x="362711" y="1193800"/>
                </a:moveTo>
                <a:lnTo>
                  <a:pt x="335280" y="1193800"/>
                </a:lnTo>
                <a:lnTo>
                  <a:pt x="335280" y="1206500"/>
                </a:lnTo>
                <a:lnTo>
                  <a:pt x="362711" y="1206500"/>
                </a:lnTo>
                <a:lnTo>
                  <a:pt x="362711" y="1193800"/>
                </a:lnTo>
                <a:close/>
              </a:path>
              <a:path w="2874263" h="1689100">
                <a:moveTo>
                  <a:pt x="2546604" y="1193800"/>
                </a:moveTo>
                <a:lnTo>
                  <a:pt x="2519172" y="1193800"/>
                </a:lnTo>
                <a:lnTo>
                  <a:pt x="2517647" y="1206500"/>
                </a:lnTo>
                <a:lnTo>
                  <a:pt x="2545080" y="1206500"/>
                </a:lnTo>
                <a:lnTo>
                  <a:pt x="2546604" y="1193800"/>
                </a:lnTo>
                <a:close/>
              </a:path>
              <a:path w="2874263" h="1689100">
                <a:moveTo>
                  <a:pt x="359664" y="1181100"/>
                </a:moveTo>
                <a:lnTo>
                  <a:pt x="330708" y="1181100"/>
                </a:lnTo>
                <a:lnTo>
                  <a:pt x="330708" y="1193800"/>
                </a:lnTo>
                <a:lnTo>
                  <a:pt x="359664" y="1193800"/>
                </a:lnTo>
                <a:lnTo>
                  <a:pt x="359664" y="1181100"/>
                </a:lnTo>
                <a:close/>
              </a:path>
              <a:path w="2874263" h="1689100">
                <a:moveTo>
                  <a:pt x="2551176" y="1181100"/>
                </a:moveTo>
                <a:lnTo>
                  <a:pt x="2522220" y="1181100"/>
                </a:lnTo>
                <a:lnTo>
                  <a:pt x="2520696" y="1193800"/>
                </a:lnTo>
                <a:lnTo>
                  <a:pt x="2549652" y="1193800"/>
                </a:lnTo>
                <a:lnTo>
                  <a:pt x="2551176" y="1181100"/>
                </a:lnTo>
                <a:close/>
              </a:path>
              <a:path w="2874263" h="1689100">
                <a:moveTo>
                  <a:pt x="355092" y="1168400"/>
                </a:moveTo>
                <a:lnTo>
                  <a:pt x="327660" y="1168400"/>
                </a:lnTo>
                <a:lnTo>
                  <a:pt x="327660" y="1181100"/>
                </a:lnTo>
                <a:lnTo>
                  <a:pt x="355092" y="1181100"/>
                </a:lnTo>
                <a:lnTo>
                  <a:pt x="355092" y="1168400"/>
                </a:lnTo>
                <a:close/>
              </a:path>
              <a:path w="2874263" h="1689100">
                <a:moveTo>
                  <a:pt x="2554224" y="1168400"/>
                </a:moveTo>
                <a:lnTo>
                  <a:pt x="2525268" y="1168400"/>
                </a:lnTo>
                <a:lnTo>
                  <a:pt x="2523744" y="1181100"/>
                </a:lnTo>
                <a:lnTo>
                  <a:pt x="2552700" y="1181100"/>
                </a:lnTo>
                <a:lnTo>
                  <a:pt x="2554224" y="1168400"/>
                </a:lnTo>
                <a:close/>
              </a:path>
              <a:path w="2874263" h="1689100">
                <a:moveTo>
                  <a:pt x="352044" y="1155700"/>
                </a:moveTo>
                <a:lnTo>
                  <a:pt x="324611" y="1155700"/>
                </a:lnTo>
                <a:lnTo>
                  <a:pt x="324611" y="1168400"/>
                </a:lnTo>
                <a:lnTo>
                  <a:pt x="352044" y="1168400"/>
                </a:lnTo>
                <a:lnTo>
                  <a:pt x="352044" y="1155700"/>
                </a:lnTo>
                <a:close/>
              </a:path>
              <a:path w="2874263" h="1689100">
                <a:moveTo>
                  <a:pt x="2561844" y="1143000"/>
                </a:moveTo>
                <a:lnTo>
                  <a:pt x="2532888" y="1143000"/>
                </a:lnTo>
                <a:lnTo>
                  <a:pt x="2529840" y="1155700"/>
                </a:lnTo>
                <a:lnTo>
                  <a:pt x="2528316" y="1168400"/>
                </a:lnTo>
                <a:lnTo>
                  <a:pt x="2555747" y="1168400"/>
                </a:lnTo>
                <a:lnTo>
                  <a:pt x="2558796" y="1155700"/>
                </a:lnTo>
                <a:lnTo>
                  <a:pt x="2560320" y="1155700"/>
                </a:lnTo>
                <a:lnTo>
                  <a:pt x="2561844" y="1143000"/>
                </a:lnTo>
                <a:close/>
              </a:path>
              <a:path w="2874263" h="1689100">
                <a:moveTo>
                  <a:pt x="347471" y="1143000"/>
                </a:moveTo>
                <a:lnTo>
                  <a:pt x="320039" y="1143000"/>
                </a:lnTo>
                <a:lnTo>
                  <a:pt x="320039" y="1155700"/>
                </a:lnTo>
                <a:lnTo>
                  <a:pt x="347471" y="1155700"/>
                </a:lnTo>
                <a:lnTo>
                  <a:pt x="347471" y="1143000"/>
                </a:lnTo>
                <a:close/>
              </a:path>
              <a:path w="2874263" h="1689100">
                <a:moveTo>
                  <a:pt x="344423" y="1130300"/>
                </a:moveTo>
                <a:lnTo>
                  <a:pt x="316992" y="1130300"/>
                </a:lnTo>
                <a:lnTo>
                  <a:pt x="316992" y="1143000"/>
                </a:lnTo>
                <a:lnTo>
                  <a:pt x="344423" y="1143000"/>
                </a:lnTo>
                <a:lnTo>
                  <a:pt x="344423" y="1130300"/>
                </a:lnTo>
                <a:close/>
              </a:path>
              <a:path w="2874263" h="1689100">
                <a:moveTo>
                  <a:pt x="2564891" y="1130300"/>
                </a:moveTo>
                <a:lnTo>
                  <a:pt x="2535935" y="1130300"/>
                </a:lnTo>
                <a:lnTo>
                  <a:pt x="2534412" y="1143000"/>
                </a:lnTo>
                <a:lnTo>
                  <a:pt x="2563368" y="1143000"/>
                </a:lnTo>
                <a:lnTo>
                  <a:pt x="2564891" y="1130300"/>
                </a:lnTo>
                <a:close/>
              </a:path>
              <a:path w="2874263" h="1689100">
                <a:moveTo>
                  <a:pt x="341376" y="1117600"/>
                </a:moveTo>
                <a:lnTo>
                  <a:pt x="313944" y="1117600"/>
                </a:lnTo>
                <a:lnTo>
                  <a:pt x="313944" y="1130300"/>
                </a:lnTo>
                <a:lnTo>
                  <a:pt x="341376" y="1130300"/>
                </a:lnTo>
                <a:lnTo>
                  <a:pt x="341376" y="1117600"/>
                </a:lnTo>
                <a:close/>
              </a:path>
              <a:path w="2874263" h="1689100">
                <a:moveTo>
                  <a:pt x="2567940" y="1117600"/>
                </a:moveTo>
                <a:lnTo>
                  <a:pt x="2540508" y="1117600"/>
                </a:lnTo>
                <a:lnTo>
                  <a:pt x="2538984" y="1130300"/>
                </a:lnTo>
                <a:lnTo>
                  <a:pt x="2566416" y="1130300"/>
                </a:lnTo>
                <a:lnTo>
                  <a:pt x="2567940" y="1117600"/>
                </a:lnTo>
                <a:close/>
              </a:path>
              <a:path w="2874263" h="1689100">
                <a:moveTo>
                  <a:pt x="336804" y="1104900"/>
                </a:moveTo>
                <a:lnTo>
                  <a:pt x="309371" y="1104900"/>
                </a:lnTo>
                <a:lnTo>
                  <a:pt x="309371" y="1117600"/>
                </a:lnTo>
                <a:lnTo>
                  <a:pt x="336804" y="1117600"/>
                </a:lnTo>
                <a:lnTo>
                  <a:pt x="336804" y="1104900"/>
                </a:lnTo>
                <a:close/>
              </a:path>
              <a:path w="2874263" h="1689100">
                <a:moveTo>
                  <a:pt x="2572512" y="1104900"/>
                </a:moveTo>
                <a:lnTo>
                  <a:pt x="2543556" y="1104900"/>
                </a:lnTo>
                <a:lnTo>
                  <a:pt x="2542032" y="1117600"/>
                </a:lnTo>
                <a:lnTo>
                  <a:pt x="2570988" y="1117600"/>
                </a:lnTo>
                <a:lnTo>
                  <a:pt x="2572512" y="1104900"/>
                </a:lnTo>
                <a:close/>
              </a:path>
              <a:path w="2874263" h="1689100">
                <a:moveTo>
                  <a:pt x="333755" y="1092200"/>
                </a:moveTo>
                <a:lnTo>
                  <a:pt x="306323" y="1092200"/>
                </a:lnTo>
                <a:lnTo>
                  <a:pt x="306323" y="1104900"/>
                </a:lnTo>
                <a:lnTo>
                  <a:pt x="333755" y="1104900"/>
                </a:lnTo>
                <a:lnTo>
                  <a:pt x="333755" y="1092200"/>
                </a:lnTo>
                <a:close/>
              </a:path>
              <a:path w="2874263" h="1689100">
                <a:moveTo>
                  <a:pt x="2583180" y="1066800"/>
                </a:moveTo>
                <a:lnTo>
                  <a:pt x="2554224" y="1066800"/>
                </a:lnTo>
                <a:lnTo>
                  <a:pt x="2552700" y="1079500"/>
                </a:lnTo>
                <a:lnTo>
                  <a:pt x="2549652" y="1092200"/>
                </a:lnTo>
                <a:lnTo>
                  <a:pt x="2548128" y="1092200"/>
                </a:lnTo>
                <a:lnTo>
                  <a:pt x="2546604" y="1104900"/>
                </a:lnTo>
                <a:lnTo>
                  <a:pt x="2574035" y="1104900"/>
                </a:lnTo>
                <a:lnTo>
                  <a:pt x="2575560" y="1092200"/>
                </a:lnTo>
                <a:lnTo>
                  <a:pt x="2578608" y="1079500"/>
                </a:lnTo>
                <a:lnTo>
                  <a:pt x="2581656" y="1079500"/>
                </a:lnTo>
                <a:lnTo>
                  <a:pt x="2583180" y="1066800"/>
                </a:lnTo>
                <a:close/>
              </a:path>
              <a:path w="2874263" h="1689100">
                <a:moveTo>
                  <a:pt x="330708" y="1079500"/>
                </a:moveTo>
                <a:lnTo>
                  <a:pt x="303276" y="1079500"/>
                </a:lnTo>
                <a:lnTo>
                  <a:pt x="303276" y="1092200"/>
                </a:lnTo>
                <a:lnTo>
                  <a:pt x="330708" y="1092200"/>
                </a:lnTo>
                <a:lnTo>
                  <a:pt x="330708" y="1079500"/>
                </a:lnTo>
                <a:close/>
              </a:path>
              <a:path w="2874263" h="1689100">
                <a:moveTo>
                  <a:pt x="326136" y="1066800"/>
                </a:moveTo>
                <a:lnTo>
                  <a:pt x="298704" y="1066800"/>
                </a:lnTo>
                <a:lnTo>
                  <a:pt x="298704" y="1079500"/>
                </a:lnTo>
                <a:lnTo>
                  <a:pt x="326136" y="1079500"/>
                </a:lnTo>
                <a:lnTo>
                  <a:pt x="326136" y="1066800"/>
                </a:lnTo>
                <a:close/>
              </a:path>
              <a:path w="2874263" h="1689100">
                <a:moveTo>
                  <a:pt x="323088" y="1054100"/>
                </a:moveTo>
                <a:lnTo>
                  <a:pt x="295655" y="1054100"/>
                </a:lnTo>
                <a:lnTo>
                  <a:pt x="295655" y="1066800"/>
                </a:lnTo>
                <a:lnTo>
                  <a:pt x="323088" y="1066800"/>
                </a:lnTo>
                <a:lnTo>
                  <a:pt x="323088" y="1054100"/>
                </a:lnTo>
                <a:close/>
              </a:path>
              <a:path w="2874263" h="1689100">
                <a:moveTo>
                  <a:pt x="2586228" y="1054100"/>
                </a:moveTo>
                <a:lnTo>
                  <a:pt x="2558796" y="1054100"/>
                </a:lnTo>
                <a:lnTo>
                  <a:pt x="2557272" y="1066800"/>
                </a:lnTo>
                <a:lnTo>
                  <a:pt x="2584704" y="1066800"/>
                </a:lnTo>
                <a:lnTo>
                  <a:pt x="2586228" y="1054100"/>
                </a:lnTo>
                <a:close/>
              </a:path>
              <a:path w="2874263" h="1689100">
                <a:moveTo>
                  <a:pt x="318516" y="1041400"/>
                </a:moveTo>
                <a:lnTo>
                  <a:pt x="291083" y="1041400"/>
                </a:lnTo>
                <a:lnTo>
                  <a:pt x="291083" y="1054100"/>
                </a:lnTo>
                <a:lnTo>
                  <a:pt x="318516" y="1054100"/>
                </a:lnTo>
                <a:lnTo>
                  <a:pt x="318516" y="1041400"/>
                </a:lnTo>
                <a:close/>
              </a:path>
              <a:path w="2874263" h="1689100">
                <a:moveTo>
                  <a:pt x="2590800" y="1041400"/>
                </a:moveTo>
                <a:lnTo>
                  <a:pt x="2561844" y="1041400"/>
                </a:lnTo>
                <a:lnTo>
                  <a:pt x="2560320" y="1054100"/>
                </a:lnTo>
                <a:lnTo>
                  <a:pt x="2589276" y="1054100"/>
                </a:lnTo>
                <a:lnTo>
                  <a:pt x="2590800" y="1041400"/>
                </a:lnTo>
                <a:close/>
              </a:path>
              <a:path w="2874263" h="1689100">
                <a:moveTo>
                  <a:pt x="315467" y="1028700"/>
                </a:moveTo>
                <a:lnTo>
                  <a:pt x="288036" y="1028700"/>
                </a:lnTo>
                <a:lnTo>
                  <a:pt x="288036" y="1041400"/>
                </a:lnTo>
                <a:lnTo>
                  <a:pt x="315467" y="1041400"/>
                </a:lnTo>
                <a:lnTo>
                  <a:pt x="315467" y="1028700"/>
                </a:lnTo>
                <a:close/>
              </a:path>
              <a:path w="2874263" h="1689100">
                <a:moveTo>
                  <a:pt x="2593847" y="1028700"/>
                </a:moveTo>
                <a:lnTo>
                  <a:pt x="2564891" y="1028700"/>
                </a:lnTo>
                <a:lnTo>
                  <a:pt x="2563368" y="1041400"/>
                </a:lnTo>
                <a:lnTo>
                  <a:pt x="2592324" y="1041400"/>
                </a:lnTo>
                <a:lnTo>
                  <a:pt x="2593847" y="1028700"/>
                </a:lnTo>
                <a:close/>
              </a:path>
              <a:path w="2874263" h="1689100">
                <a:moveTo>
                  <a:pt x="312420" y="1016000"/>
                </a:moveTo>
                <a:lnTo>
                  <a:pt x="284988" y="1016000"/>
                </a:lnTo>
                <a:lnTo>
                  <a:pt x="284988" y="1028700"/>
                </a:lnTo>
                <a:lnTo>
                  <a:pt x="312420" y="1028700"/>
                </a:lnTo>
                <a:lnTo>
                  <a:pt x="312420" y="1016000"/>
                </a:lnTo>
                <a:close/>
              </a:path>
              <a:path w="2874263" h="1689100">
                <a:moveTo>
                  <a:pt x="2596896" y="1016000"/>
                </a:moveTo>
                <a:lnTo>
                  <a:pt x="2569464" y="1016000"/>
                </a:lnTo>
                <a:lnTo>
                  <a:pt x="2567940" y="1028700"/>
                </a:lnTo>
                <a:lnTo>
                  <a:pt x="2595372" y="1028700"/>
                </a:lnTo>
                <a:lnTo>
                  <a:pt x="2596896" y="1016000"/>
                </a:lnTo>
                <a:close/>
              </a:path>
              <a:path w="2874263" h="1689100">
                <a:moveTo>
                  <a:pt x="307848" y="1003300"/>
                </a:moveTo>
                <a:lnTo>
                  <a:pt x="280416" y="1003300"/>
                </a:lnTo>
                <a:lnTo>
                  <a:pt x="280416" y="1016000"/>
                </a:lnTo>
                <a:lnTo>
                  <a:pt x="307848" y="1016000"/>
                </a:lnTo>
                <a:lnTo>
                  <a:pt x="307848" y="1003300"/>
                </a:lnTo>
                <a:close/>
              </a:path>
              <a:path w="2874263" h="1689100">
                <a:moveTo>
                  <a:pt x="2604516" y="990600"/>
                </a:moveTo>
                <a:lnTo>
                  <a:pt x="2575560" y="990600"/>
                </a:lnTo>
                <a:lnTo>
                  <a:pt x="2572512" y="1003300"/>
                </a:lnTo>
                <a:lnTo>
                  <a:pt x="2570988" y="1016000"/>
                </a:lnTo>
                <a:lnTo>
                  <a:pt x="2598420" y="1016000"/>
                </a:lnTo>
                <a:lnTo>
                  <a:pt x="2601468" y="1003300"/>
                </a:lnTo>
                <a:lnTo>
                  <a:pt x="2602991" y="1003300"/>
                </a:lnTo>
                <a:lnTo>
                  <a:pt x="2604516" y="990600"/>
                </a:lnTo>
                <a:close/>
              </a:path>
              <a:path w="2874263" h="1689100">
                <a:moveTo>
                  <a:pt x="304799" y="990600"/>
                </a:moveTo>
                <a:lnTo>
                  <a:pt x="277367" y="990600"/>
                </a:lnTo>
                <a:lnTo>
                  <a:pt x="277367" y="1003300"/>
                </a:lnTo>
                <a:lnTo>
                  <a:pt x="304799" y="1003300"/>
                </a:lnTo>
                <a:lnTo>
                  <a:pt x="304799" y="990600"/>
                </a:lnTo>
                <a:close/>
              </a:path>
              <a:path w="2874263" h="1689100">
                <a:moveTo>
                  <a:pt x="301752" y="977900"/>
                </a:moveTo>
                <a:lnTo>
                  <a:pt x="274320" y="977900"/>
                </a:lnTo>
                <a:lnTo>
                  <a:pt x="274320" y="990600"/>
                </a:lnTo>
                <a:lnTo>
                  <a:pt x="301752" y="990600"/>
                </a:lnTo>
                <a:lnTo>
                  <a:pt x="301752" y="977900"/>
                </a:lnTo>
                <a:close/>
              </a:path>
              <a:path w="2874263" h="1689100">
                <a:moveTo>
                  <a:pt x="2607564" y="977900"/>
                </a:moveTo>
                <a:lnTo>
                  <a:pt x="2580132" y="977900"/>
                </a:lnTo>
                <a:lnTo>
                  <a:pt x="2578608" y="990600"/>
                </a:lnTo>
                <a:lnTo>
                  <a:pt x="2606040" y="990600"/>
                </a:lnTo>
                <a:lnTo>
                  <a:pt x="2607564" y="977900"/>
                </a:lnTo>
                <a:close/>
              </a:path>
              <a:path w="2874263" h="1689100">
                <a:moveTo>
                  <a:pt x="297180" y="965200"/>
                </a:moveTo>
                <a:lnTo>
                  <a:pt x="269748" y="965200"/>
                </a:lnTo>
                <a:lnTo>
                  <a:pt x="269748" y="977900"/>
                </a:lnTo>
                <a:lnTo>
                  <a:pt x="297180" y="977900"/>
                </a:lnTo>
                <a:lnTo>
                  <a:pt x="297180" y="965200"/>
                </a:lnTo>
                <a:close/>
              </a:path>
              <a:path w="2874263" h="1689100">
                <a:moveTo>
                  <a:pt x="2612135" y="965200"/>
                </a:moveTo>
                <a:lnTo>
                  <a:pt x="2583180" y="965200"/>
                </a:lnTo>
                <a:lnTo>
                  <a:pt x="2581656" y="977900"/>
                </a:lnTo>
                <a:lnTo>
                  <a:pt x="2610612" y="977900"/>
                </a:lnTo>
                <a:lnTo>
                  <a:pt x="2612135" y="965200"/>
                </a:lnTo>
                <a:close/>
              </a:path>
              <a:path w="2874263" h="1689100">
                <a:moveTo>
                  <a:pt x="294132" y="952500"/>
                </a:moveTo>
                <a:lnTo>
                  <a:pt x="266700" y="952500"/>
                </a:lnTo>
                <a:lnTo>
                  <a:pt x="266700" y="965200"/>
                </a:lnTo>
                <a:lnTo>
                  <a:pt x="294132" y="965200"/>
                </a:lnTo>
                <a:lnTo>
                  <a:pt x="294132" y="952500"/>
                </a:lnTo>
                <a:close/>
              </a:path>
              <a:path w="2874263" h="1689100">
                <a:moveTo>
                  <a:pt x="2615184" y="952500"/>
                </a:moveTo>
                <a:lnTo>
                  <a:pt x="2587752" y="952500"/>
                </a:lnTo>
                <a:lnTo>
                  <a:pt x="2586228" y="965200"/>
                </a:lnTo>
                <a:lnTo>
                  <a:pt x="2613660" y="965200"/>
                </a:lnTo>
                <a:lnTo>
                  <a:pt x="2615184" y="952500"/>
                </a:lnTo>
                <a:close/>
              </a:path>
              <a:path w="2874263" h="1689100">
                <a:moveTo>
                  <a:pt x="289560" y="939800"/>
                </a:moveTo>
                <a:lnTo>
                  <a:pt x="262128" y="939800"/>
                </a:lnTo>
                <a:lnTo>
                  <a:pt x="262128" y="952500"/>
                </a:lnTo>
                <a:lnTo>
                  <a:pt x="289560" y="952500"/>
                </a:lnTo>
                <a:lnTo>
                  <a:pt x="289560" y="939800"/>
                </a:lnTo>
                <a:close/>
              </a:path>
              <a:path w="2874263" h="1689100">
                <a:moveTo>
                  <a:pt x="2622804" y="927100"/>
                </a:moveTo>
                <a:lnTo>
                  <a:pt x="2595372" y="927100"/>
                </a:lnTo>
                <a:lnTo>
                  <a:pt x="2592324" y="939800"/>
                </a:lnTo>
                <a:lnTo>
                  <a:pt x="2590800" y="939800"/>
                </a:lnTo>
                <a:lnTo>
                  <a:pt x="2589276" y="952500"/>
                </a:lnTo>
                <a:lnTo>
                  <a:pt x="2618232" y="952500"/>
                </a:lnTo>
                <a:lnTo>
                  <a:pt x="2621280" y="939800"/>
                </a:lnTo>
                <a:lnTo>
                  <a:pt x="2622804" y="927100"/>
                </a:lnTo>
                <a:close/>
              </a:path>
              <a:path w="2874263" h="1689100">
                <a:moveTo>
                  <a:pt x="286511" y="927100"/>
                </a:moveTo>
                <a:lnTo>
                  <a:pt x="259079" y="927100"/>
                </a:lnTo>
                <a:lnTo>
                  <a:pt x="259079" y="939800"/>
                </a:lnTo>
                <a:lnTo>
                  <a:pt x="286511" y="939800"/>
                </a:lnTo>
                <a:lnTo>
                  <a:pt x="286511" y="927100"/>
                </a:lnTo>
                <a:close/>
              </a:path>
              <a:path w="2874263" h="1689100">
                <a:moveTo>
                  <a:pt x="283464" y="914400"/>
                </a:moveTo>
                <a:lnTo>
                  <a:pt x="256031" y="914400"/>
                </a:lnTo>
                <a:lnTo>
                  <a:pt x="256031" y="927100"/>
                </a:lnTo>
                <a:lnTo>
                  <a:pt x="283464" y="927100"/>
                </a:lnTo>
                <a:lnTo>
                  <a:pt x="283464" y="914400"/>
                </a:lnTo>
                <a:close/>
              </a:path>
              <a:path w="2874263" h="1689100">
                <a:moveTo>
                  <a:pt x="2625852" y="914400"/>
                </a:moveTo>
                <a:lnTo>
                  <a:pt x="2598420" y="914400"/>
                </a:lnTo>
                <a:lnTo>
                  <a:pt x="2596896" y="927100"/>
                </a:lnTo>
                <a:lnTo>
                  <a:pt x="2624328" y="927100"/>
                </a:lnTo>
                <a:lnTo>
                  <a:pt x="2625852" y="914400"/>
                </a:lnTo>
                <a:close/>
              </a:path>
              <a:path w="2874263" h="1689100">
                <a:moveTo>
                  <a:pt x="278892" y="901700"/>
                </a:moveTo>
                <a:lnTo>
                  <a:pt x="251459" y="901700"/>
                </a:lnTo>
                <a:lnTo>
                  <a:pt x="251459" y="914400"/>
                </a:lnTo>
                <a:lnTo>
                  <a:pt x="278892" y="914400"/>
                </a:lnTo>
                <a:lnTo>
                  <a:pt x="278892" y="901700"/>
                </a:lnTo>
                <a:close/>
              </a:path>
              <a:path w="2874263" h="1689100">
                <a:moveTo>
                  <a:pt x="2630424" y="901700"/>
                </a:moveTo>
                <a:lnTo>
                  <a:pt x="2601468" y="901700"/>
                </a:lnTo>
                <a:lnTo>
                  <a:pt x="2599944" y="914400"/>
                </a:lnTo>
                <a:lnTo>
                  <a:pt x="2628900" y="914400"/>
                </a:lnTo>
                <a:lnTo>
                  <a:pt x="2630424" y="901700"/>
                </a:lnTo>
                <a:close/>
              </a:path>
              <a:path w="2874263" h="1689100">
                <a:moveTo>
                  <a:pt x="275844" y="889000"/>
                </a:moveTo>
                <a:lnTo>
                  <a:pt x="248412" y="889000"/>
                </a:lnTo>
                <a:lnTo>
                  <a:pt x="248412" y="901700"/>
                </a:lnTo>
                <a:lnTo>
                  <a:pt x="275844" y="901700"/>
                </a:lnTo>
                <a:lnTo>
                  <a:pt x="275844" y="889000"/>
                </a:lnTo>
                <a:close/>
              </a:path>
              <a:path w="2874263" h="1689100">
                <a:moveTo>
                  <a:pt x="2633472" y="889000"/>
                </a:moveTo>
                <a:lnTo>
                  <a:pt x="2604516" y="889000"/>
                </a:lnTo>
                <a:lnTo>
                  <a:pt x="2602991" y="901700"/>
                </a:lnTo>
                <a:lnTo>
                  <a:pt x="2631947" y="901700"/>
                </a:lnTo>
                <a:lnTo>
                  <a:pt x="2633472" y="889000"/>
                </a:lnTo>
                <a:close/>
              </a:path>
              <a:path w="2874263" h="1689100">
                <a:moveTo>
                  <a:pt x="272795" y="876300"/>
                </a:moveTo>
                <a:lnTo>
                  <a:pt x="245364" y="876300"/>
                </a:lnTo>
                <a:lnTo>
                  <a:pt x="245364" y="889000"/>
                </a:lnTo>
                <a:lnTo>
                  <a:pt x="272795" y="889000"/>
                </a:lnTo>
                <a:lnTo>
                  <a:pt x="272795" y="876300"/>
                </a:lnTo>
                <a:close/>
              </a:path>
              <a:path w="2874263" h="1689100">
                <a:moveTo>
                  <a:pt x="2636520" y="876300"/>
                </a:moveTo>
                <a:lnTo>
                  <a:pt x="2609088" y="876300"/>
                </a:lnTo>
                <a:lnTo>
                  <a:pt x="2607564" y="889000"/>
                </a:lnTo>
                <a:lnTo>
                  <a:pt x="2634996" y="889000"/>
                </a:lnTo>
                <a:lnTo>
                  <a:pt x="2636520" y="876300"/>
                </a:lnTo>
                <a:close/>
              </a:path>
              <a:path w="2874263" h="1689100">
                <a:moveTo>
                  <a:pt x="268223" y="863600"/>
                </a:moveTo>
                <a:lnTo>
                  <a:pt x="240792" y="863600"/>
                </a:lnTo>
                <a:lnTo>
                  <a:pt x="240792" y="876300"/>
                </a:lnTo>
                <a:lnTo>
                  <a:pt x="268223" y="876300"/>
                </a:lnTo>
                <a:lnTo>
                  <a:pt x="268223" y="863600"/>
                </a:lnTo>
                <a:close/>
              </a:path>
              <a:path w="2874263" h="1689100">
                <a:moveTo>
                  <a:pt x="2647188" y="838200"/>
                </a:moveTo>
                <a:lnTo>
                  <a:pt x="2619756" y="838200"/>
                </a:lnTo>
                <a:lnTo>
                  <a:pt x="2618232" y="850900"/>
                </a:lnTo>
                <a:lnTo>
                  <a:pt x="2615184" y="863600"/>
                </a:lnTo>
                <a:lnTo>
                  <a:pt x="2612135" y="863600"/>
                </a:lnTo>
                <a:lnTo>
                  <a:pt x="2610612" y="876300"/>
                </a:lnTo>
                <a:lnTo>
                  <a:pt x="2639568" y="876300"/>
                </a:lnTo>
                <a:lnTo>
                  <a:pt x="2641091" y="863600"/>
                </a:lnTo>
                <a:lnTo>
                  <a:pt x="2644140" y="850900"/>
                </a:lnTo>
                <a:lnTo>
                  <a:pt x="2645664" y="850900"/>
                </a:lnTo>
                <a:lnTo>
                  <a:pt x="2647188" y="838200"/>
                </a:lnTo>
                <a:close/>
              </a:path>
              <a:path w="2874263" h="1689100">
                <a:moveTo>
                  <a:pt x="265176" y="850900"/>
                </a:moveTo>
                <a:lnTo>
                  <a:pt x="237744" y="850900"/>
                </a:lnTo>
                <a:lnTo>
                  <a:pt x="237744" y="863600"/>
                </a:lnTo>
                <a:lnTo>
                  <a:pt x="265176" y="863600"/>
                </a:lnTo>
                <a:lnTo>
                  <a:pt x="265176" y="850900"/>
                </a:lnTo>
                <a:close/>
              </a:path>
              <a:path w="2874263" h="1689100">
                <a:moveTo>
                  <a:pt x="262128" y="838200"/>
                </a:moveTo>
                <a:lnTo>
                  <a:pt x="234695" y="838200"/>
                </a:lnTo>
                <a:lnTo>
                  <a:pt x="234695" y="850900"/>
                </a:lnTo>
                <a:lnTo>
                  <a:pt x="262128" y="850900"/>
                </a:lnTo>
                <a:lnTo>
                  <a:pt x="262128" y="838200"/>
                </a:lnTo>
                <a:close/>
              </a:path>
              <a:path w="2874263" h="1689100">
                <a:moveTo>
                  <a:pt x="257556" y="825500"/>
                </a:moveTo>
                <a:lnTo>
                  <a:pt x="230123" y="825500"/>
                </a:lnTo>
                <a:lnTo>
                  <a:pt x="230123" y="838200"/>
                </a:lnTo>
                <a:lnTo>
                  <a:pt x="257556" y="838200"/>
                </a:lnTo>
                <a:lnTo>
                  <a:pt x="257556" y="825500"/>
                </a:lnTo>
                <a:close/>
              </a:path>
              <a:path w="2874263" h="1689100">
                <a:moveTo>
                  <a:pt x="2651760" y="825500"/>
                </a:moveTo>
                <a:lnTo>
                  <a:pt x="2622804" y="825500"/>
                </a:lnTo>
                <a:lnTo>
                  <a:pt x="2621280" y="838200"/>
                </a:lnTo>
                <a:lnTo>
                  <a:pt x="2650235" y="838200"/>
                </a:lnTo>
                <a:lnTo>
                  <a:pt x="2651760" y="825500"/>
                </a:lnTo>
                <a:close/>
              </a:path>
              <a:path w="2874263" h="1689100">
                <a:moveTo>
                  <a:pt x="254508" y="812800"/>
                </a:moveTo>
                <a:lnTo>
                  <a:pt x="227076" y="812800"/>
                </a:lnTo>
                <a:lnTo>
                  <a:pt x="227076" y="825500"/>
                </a:lnTo>
                <a:lnTo>
                  <a:pt x="254508" y="825500"/>
                </a:lnTo>
                <a:lnTo>
                  <a:pt x="254508" y="812800"/>
                </a:lnTo>
                <a:close/>
              </a:path>
              <a:path w="2874263" h="1689100">
                <a:moveTo>
                  <a:pt x="2654808" y="812800"/>
                </a:moveTo>
                <a:lnTo>
                  <a:pt x="2627376" y="812800"/>
                </a:lnTo>
                <a:lnTo>
                  <a:pt x="2625852" y="825500"/>
                </a:lnTo>
                <a:lnTo>
                  <a:pt x="2653284" y="825500"/>
                </a:lnTo>
                <a:lnTo>
                  <a:pt x="2654808" y="812800"/>
                </a:lnTo>
                <a:close/>
              </a:path>
              <a:path w="2874263" h="1689100">
                <a:moveTo>
                  <a:pt x="251459" y="800100"/>
                </a:moveTo>
                <a:lnTo>
                  <a:pt x="224028" y="800100"/>
                </a:lnTo>
                <a:lnTo>
                  <a:pt x="224028" y="812800"/>
                </a:lnTo>
                <a:lnTo>
                  <a:pt x="251459" y="812800"/>
                </a:lnTo>
                <a:lnTo>
                  <a:pt x="251459" y="800100"/>
                </a:lnTo>
                <a:close/>
              </a:path>
              <a:path w="2874263" h="1689100">
                <a:moveTo>
                  <a:pt x="2657856" y="800100"/>
                </a:moveTo>
                <a:lnTo>
                  <a:pt x="2630424" y="800100"/>
                </a:lnTo>
                <a:lnTo>
                  <a:pt x="2628900" y="812800"/>
                </a:lnTo>
                <a:lnTo>
                  <a:pt x="2656332" y="812800"/>
                </a:lnTo>
                <a:lnTo>
                  <a:pt x="2657856" y="800100"/>
                </a:lnTo>
                <a:close/>
              </a:path>
              <a:path w="2874263" h="1689100">
                <a:moveTo>
                  <a:pt x="246887" y="787400"/>
                </a:moveTo>
                <a:lnTo>
                  <a:pt x="219456" y="787400"/>
                </a:lnTo>
                <a:lnTo>
                  <a:pt x="219456" y="800100"/>
                </a:lnTo>
                <a:lnTo>
                  <a:pt x="246887" y="800100"/>
                </a:lnTo>
                <a:lnTo>
                  <a:pt x="246887" y="787400"/>
                </a:lnTo>
                <a:close/>
              </a:path>
              <a:path w="2874263" h="1689100">
                <a:moveTo>
                  <a:pt x="2662428" y="787400"/>
                </a:moveTo>
                <a:lnTo>
                  <a:pt x="2633472" y="787400"/>
                </a:lnTo>
                <a:lnTo>
                  <a:pt x="2631947" y="800100"/>
                </a:lnTo>
                <a:lnTo>
                  <a:pt x="2660904" y="800100"/>
                </a:lnTo>
                <a:lnTo>
                  <a:pt x="2662428" y="787400"/>
                </a:lnTo>
                <a:close/>
              </a:path>
              <a:path w="2874263" h="1689100">
                <a:moveTo>
                  <a:pt x="243839" y="774700"/>
                </a:moveTo>
                <a:lnTo>
                  <a:pt x="216408" y="774700"/>
                </a:lnTo>
                <a:lnTo>
                  <a:pt x="216408" y="787400"/>
                </a:lnTo>
                <a:lnTo>
                  <a:pt x="243839" y="787400"/>
                </a:lnTo>
                <a:lnTo>
                  <a:pt x="243839" y="774700"/>
                </a:lnTo>
                <a:close/>
              </a:path>
              <a:path w="2874263" h="1689100">
                <a:moveTo>
                  <a:pt x="2668524" y="762000"/>
                </a:moveTo>
                <a:lnTo>
                  <a:pt x="2641091" y="762000"/>
                </a:lnTo>
                <a:lnTo>
                  <a:pt x="2638044" y="774700"/>
                </a:lnTo>
                <a:lnTo>
                  <a:pt x="2636520" y="787400"/>
                </a:lnTo>
                <a:lnTo>
                  <a:pt x="2663952" y="787400"/>
                </a:lnTo>
                <a:lnTo>
                  <a:pt x="2667000" y="774700"/>
                </a:lnTo>
                <a:lnTo>
                  <a:pt x="2668524" y="762000"/>
                </a:lnTo>
                <a:close/>
              </a:path>
              <a:path w="2874263" h="1689100">
                <a:moveTo>
                  <a:pt x="240792" y="762000"/>
                </a:moveTo>
                <a:lnTo>
                  <a:pt x="213359" y="762000"/>
                </a:lnTo>
                <a:lnTo>
                  <a:pt x="213359" y="774700"/>
                </a:lnTo>
                <a:lnTo>
                  <a:pt x="240792" y="774700"/>
                </a:lnTo>
                <a:lnTo>
                  <a:pt x="240792" y="762000"/>
                </a:lnTo>
                <a:close/>
              </a:path>
              <a:path w="2874263" h="1689100">
                <a:moveTo>
                  <a:pt x="236220" y="749300"/>
                </a:moveTo>
                <a:lnTo>
                  <a:pt x="208787" y="749300"/>
                </a:lnTo>
                <a:lnTo>
                  <a:pt x="208787" y="762000"/>
                </a:lnTo>
                <a:lnTo>
                  <a:pt x="236220" y="762000"/>
                </a:lnTo>
                <a:lnTo>
                  <a:pt x="236220" y="749300"/>
                </a:lnTo>
                <a:close/>
              </a:path>
              <a:path w="2874263" h="1689100">
                <a:moveTo>
                  <a:pt x="2673096" y="749300"/>
                </a:moveTo>
                <a:lnTo>
                  <a:pt x="2644140" y="749300"/>
                </a:lnTo>
                <a:lnTo>
                  <a:pt x="2642616" y="762000"/>
                </a:lnTo>
                <a:lnTo>
                  <a:pt x="2671572" y="762000"/>
                </a:lnTo>
                <a:lnTo>
                  <a:pt x="2673096" y="749300"/>
                </a:lnTo>
                <a:close/>
              </a:path>
              <a:path w="2874263" h="1689100">
                <a:moveTo>
                  <a:pt x="233172" y="736600"/>
                </a:moveTo>
                <a:lnTo>
                  <a:pt x="205739" y="736600"/>
                </a:lnTo>
                <a:lnTo>
                  <a:pt x="205739" y="749300"/>
                </a:lnTo>
                <a:lnTo>
                  <a:pt x="233172" y="749300"/>
                </a:lnTo>
                <a:lnTo>
                  <a:pt x="233172" y="736600"/>
                </a:lnTo>
                <a:close/>
              </a:path>
              <a:path w="2874263" h="1689100">
                <a:moveTo>
                  <a:pt x="2676144" y="736600"/>
                </a:moveTo>
                <a:lnTo>
                  <a:pt x="2648712" y="736600"/>
                </a:lnTo>
                <a:lnTo>
                  <a:pt x="2647188" y="749300"/>
                </a:lnTo>
                <a:lnTo>
                  <a:pt x="2674620" y="749300"/>
                </a:lnTo>
                <a:lnTo>
                  <a:pt x="2676144" y="736600"/>
                </a:lnTo>
                <a:close/>
              </a:path>
              <a:path w="2874263" h="1689100">
                <a:moveTo>
                  <a:pt x="228600" y="723900"/>
                </a:moveTo>
                <a:lnTo>
                  <a:pt x="202692" y="723900"/>
                </a:lnTo>
                <a:lnTo>
                  <a:pt x="202692" y="736600"/>
                </a:lnTo>
                <a:lnTo>
                  <a:pt x="228600" y="736600"/>
                </a:lnTo>
                <a:lnTo>
                  <a:pt x="228600" y="723900"/>
                </a:lnTo>
                <a:close/>
              </a:path>
              <a:path w="2874263" h="1689100">
                <a:moveTo>
                  <a:pt x="2679191" y="723900"/>
                </a:moveTo>
                <a:lnTo>
                  <a:pt x="2651760" y="723900"/>
                </a:lnTo>
                <a:lnTo>
                  <a:pt x="2650235" y="736600"/>
                </a:lnTo>
                <a:lnTo>
                  <a:pt x="2677668" y="736600"/>
                </a:lnTo>
                <a:lnTo>
                  <a:pt x="2679191" y="723900"/>
                </a:lnTo>
                <a:close/>
              </a:path>
              <a:path w="2874263" h="1689100">
                <a:moveTo>
                  <a:pt x="225551" y="711200"/>
                </a:moveTo>
                <a:lnTo>
                  <a:pt x="198120" y="711200"/>
                </a:lnTo>
                <a:lnTo>
                  <a:pt x="198120" y="723900"/>
                </a:lnTo>
                <a:lnTo>
                  <a:pt x="225551" y="723900"/>
                </a:lnTo>
                <a:lnTo>
                  <a:pt x="225551" y="711200"/>
                </a:lnTo>
                <a:close/>
              </a:path>
              <a:path w="2874263" h="1689100">
                <a:moveTo>
                  <a:pt x="2689860" y="685800"/>
                </a:moveTo>
                <a:lnTo>
                  <a:pt x="2662428" y="685800"/>
                </a:lnTo>
                <a:lnTo>
                  <a:pt x="2660904" y="698500"/>
                </a:lnTo>
                <a:lnTo>
                  <a:pt x="2657856" y="711200"/>
                </a:lnTo>
                <a:lnTo>
                  <a:pt x="2656332" y="711200"/>
                </a:lnTo>
                <a:lnTo>
                  <a:pt x="2654808" y="723900"/>
                </a:lnTo>
                <a:lnTo>
                  <a:pt x="2682240" y="723900"/>
                </a:lnTo>
                <a:lnTo>
                  <a:pt x="2683764" y="711200"/>
                </a:lnTo>
                <a:lnTo>
                  <a:pt x="2686812" y="698500"/>
                </a:lnTo>
                <a:lnTo>
                  <a:pt x="2688335" y="698500"/>
                </a:lnTo>
                <a:lnTo>
                  <a:pt x="2689860" y="685800"/>
                </a:lnTo>
                <a:close/>
              </a:path>
              <a:path w="2874263" h="1689100">
                <a:moveTo>
                  <a:pt x="222503" y="698500"/>
                </a:moveTo>
                <a:lnTo>
                  <a:pt x="195072" y="698500"/>
                </a:lnTo>
                <a:lnTo>
                  <a:pt x="195072" y="711200"/>
                </a:lnTo>
                <a:lnTo>
                  <a:pt x="222503" y="711200"/>
                </a:lnTo>
                <a:lnTo>
                  <a:pt x="222503" y="698500"/>
                </a:lnTo>
                <a:close/>
              </a:path>
              <a:path w="2874263" h="1689100">
                <a:moveTo>
                  <a:pt x="217931" y="685800"/>
                </a:moveTo>
                <a:lnTo>
                  <a:pt x="192023" y="685800"/>
                </a:lnTo>
                <a:lnTo>
                  <a:pt x="192023" y="698500"/>
                </a:lnTo>
                <a:lnTo>
                  <a:pt x="217931" y="698500"/>
                </a:lnTo>
                <a:lnTo>
                  <a:pt x="217931" y="685800"/>
                </a:lnTo>
                <a:close/>
              </a:path>
              <a:path w="2874263" h="1689100">
                <a:moveTo>
                  <a:pt x="214884" y="673100"/>
                </a:moveTo>
                <a:lnTo>
                  <a:pt x="187451" y="673100"/>
                </a:lnTo>
                <a:lnTo>
                  <a:pt x="187451" y="685800"/>
                </a:lnTo>
                <a:lnTo>
                  <a:pt x="214884" y="685800"/>
                </a:lnTo>
                <a:lnTo>
                  <a:pt x="214884" y="673100"/>
                </a:lnTo>
                <a:close/>
              </a:path>
              <a:path w="2874263" h="1689100">
                <a:moveTo>
                  <a:pt x="2694432" y="673100"/>
                </a:moveTo>
                <a:lnTo>
                  <a:pt x="2667000" y="673100"/>
                </a:lnTo>
                <a:lnTo>
                  <a:pt x="2665476" y="685800"/>
                </a:lnTo>
                <a:lnTo>
                  <a:pt x="2692908" y="685800"/>
                </a:lnTo>
                <a:lnTo>
                  <a:pt x="2694432" y="673100"/>
                </a:lnTo>
                <a:close/>
              </a:path>
              <a:path w="2874263" h="1689100">
                <a:moveTo>
                  <a:pt x="211836" y="660400"/>
                </a:moveTo>
                <a:lnTo>
                  <a:pt x="184403" y="660400"/>
                </a:lnTo>
                <a:lnTo>
                  <a:pt x="184403" y="673100"/>
                </a:lnTo>
                <a:lnTo>
                  <a:pt x="211836" y="673100"/>
                </a:lnTo>
                <a:lnTo>
                  <a:pt x="211836" y="660400"/>
                </a:lnTo>
                <a:close/>
              </a:path>
              <a:path w="2874263" h="1689100">
                <a:moveTo>
                  <a:pt x="2697480" y="660400"/>
                </a:moveTo>
                <a:lnTo>
                  <a:pt x="2670047" y="660400"/>
                </a:lnTo>
                <a:lnTo>
                  <a:pt x="2668524" y="673100"/>
                </a:lnTo>
                <a:lnTo>
                  <a:pt x="2695956" y="673100"/>
                </a:lnTo>
                <a:lnTo>
                  <a:pt x="2697480" y="660400"/>
                </a:lnTo>
                <a:close/>
              </a:path>
              <a:path w="2874263" h="1689100">
                <a:moveTo>
                  <a:pt x="207264" y="647700"/>
                </a:moveTo>
                <a:lnTo>
                  <a:pt x="179831" y="647700"/>
                </a:lnTo>
                <a:lnTo>
                  <a:pt x="179831" y="660400"/>
                </a:lnTo>
                <a:lnTo>
                  <a:pt x="207264" y="660400"/>
                </a:lnTo>
                <a:lnTo>
                  <a:pt x="207264" y="647700"/>
                </a:lnTo>
                <a:close/>
              </a:path>
              <a:path w="2874263" h="1689100">
                <a:moveTo>
                  <a:pt x="2702052" y="647700"/>
                </a:moveTo>
                <a:lnTo>
                  <a:pt x="2673096" y="647700"/>
                </a:lnTo>
                <a:lnTo>
                  <a:pt x="2671572" y="660400"/>
                </a:lnTo>
                <a:lnTo>
                  <a:pt x="2700528" y="660400"/>
                </a:lnTo>
                <a:lnTo>
                  <a:pt x="2702052" y="647700"/>
                </a:lnTo>
                <a:close/>
              </a:path>
              <a:path w="2874263" h="1689100">
                <a:moveTo>
                  <a:pt x="204215" y="635000"/>
                </a:moveTo>
                <a:lnTo>
                  <a:pt x="176784" y="635000"/>
                </a:lnTo>
                <a:lnTo>
                  <a:pt x="176784" y="647700"/>
                </a:lnTo>
                <a:lnTo>
                  <a:pt x="204215" y="647700"/>
                </a:lnTo>
                <a:lnTo>
                  <a:pt x="204215" y="635000"/>
                </a:lnTo>
                <a:close/>
              </a:path>
              <a:path w="2874263" h="1689100">
                <a:moveTo>
                  <a:pt x="2705100" y="635000"/>
                </a:moveTo>
                <a:lnTo>
                  <a:pt x="2677668" y="635000"/>
                </a:lnTo>
                <a:lnTo>
                  <a:pt x="2676144" y="647700"/>
                </a:lnTo>
                <a:lnTo>
                  <a:pt x="2703576" y="647700"/>
                </a:lnTo>
                <a:lnTo>
                  <a:pt x="2705100" y="635000"/>
                </a:lnTo>
                <a:close/>
              </a:path>
              <a:path w="2874263" h="1689100">
                <a:moveTo>
                  <a:pt x="199644" y="622300"/>
                </a:moveTo>
                <a:lnTo>
                  <a:pt x="173736" y="622300"/>
                </a:lnTo>
                <a:lnTo>
                  <a:pt x="173736" y="635000"/>
                </a:lnTo>
                <a:lnTo>
                  <a:pt x="199644" y="635000"/>
                </a:lnTo>
                <a:lnTo>
                  <a:pt x="199644" y="622300"/>
                </a:lnTo>
                <a:close/>
              </a:path>
              <a:path w="2874263" h="1689100">
                <a:moveTo>
                  <a:pt x="2712720" y="609600"/>
                </a:moveTo>
                <a:lnTo>
                  <a:pt x="2683764" y="609600"/>
                </a:lnTo>
                <a:lnTo>
                  <a:pt x="2680716" y="622300"/>
                </a:lnTo>
                <a:lnTo>
                  <a:pt x="2679191" y="635000"/>
                </a:lnTo>
                <a:lnTo>
                  <a:pt x="2706623" y="635000"/>
                </a:lnTo>
                <a:lnTo>
                  <a:pt x="2709672" y="622300"/>
                </a:lnTo>
                <a:lnTo>
                  <a:pt x="2711196" y="622300"/>
                </a:lnTo>
                <a:lnTo>
                  <a:pt x="2712720" y="609600"/>
                </a:lnTo>
                <a:close/>
              </a:path>
              <a:path w="2874263" h="1689100">
                <a:moveTo>
                  <a:pt x="196595" y="609600"/>
                </a:moveTo>
                <a:lnTo>
                  <a:pt x="169164" y="609600"/>
                </a:lnTo>
                <a:lnTo>
                  <a:pt x="169164" y="622300"/>
                </a:lnTo>
                <a:lnTo>
                  <a:pt x="196595" y="622300"/>
                </a:lnTo>
                <a:lnTo>
                  <a:pt x="196595" y="609600"/>
                </a:lnTo>
                <a:close/>
              </a:path>
              <a:path w="2874263" h="1689100">
                <a:moveTo>
                  <a:pt x="193548" y="596900"/>
                </a:moveTo>
                <a:lnTo>
                  <a:pt x="166115" y="596900"/>
                </a:lnTo>
                <a:lnTo>
                  <a:pt x="166115" y="609600"/>
                </a:lnTo>
                <a:lnTo>
                  <a:pt x="193548" y="609600"/>
                </a:lnTo>
                <a:lnTo>
                  <a:pt x="193548" y="596900"/>
                </a:lnTo>
                <a:close/>
              </a:path>
              <a:path w="2874263" h="1689100">
                <a:moveTo>
                  <a:pt x="2715768" y="596900"/>
                </a:moveTo>
                <a:lnTo>
                  <a:pt x="2688335" y="596900"/>
                </a:lnTo>
                <a:lnTo>
                  <a:pt x="2686812" y="609600"/>
                </a:lnTo>
                <a:lnTo>
                  <a:pt x="2714244" y="609600"/>
                </a:lnTo>
                <a:lnTo>
                  <a:pt x="2715768" y="596900"/>
                </a:lnTo>
                <a:close/>
              </a:path>
              <a:path w="2874263" h="1689100">
                <a:moveTo>
                  <a:pt x="188976" y="584200"/>
                </a:moveTo>
                <a:lnTo>
                  <a:pt x="163067" y="584200"/>
                </a:lnTo>
                <a:lnTo>
                  <a:pt x="163067" y="596900"/>
                </a:lnTo>
                <a:lnTo>
                  <a:pt x="188976" y="596900"/>
                </a:lnTo>
                <a:lnTo>
                  <a:pt x="188976" y="584200"/>
                </a:lnTo>
                <a:close/>
              </a:path>
              <a:path w="2874263" h="1689100">
                <a:moveTo>
                  <a:pt x="2718816" y="584200"/>
                </a:moveTo>
                <a:lnTo>
                  <a:pt x="2691384" y="584200"/>
                </a:lnTo>
                <a:lnTo>
                  <a:pt x="2689860" y="596900"/>
                </a:lnTo>
                <a:lnTo>
                  <a:pt x="2717292" y="596900"/>
                </a:lnTo>
                <a:lnTo>
                  <a:pt x="2718816" y="584200"/>
                </a:lnTo>
                <a:close/>
              </a:path>
              <a:path w="2874263" h="1689100">
                <a:moveTo>
                  <a:pt x="185928" y="571500"/>
                </a:moveTo>
                <a:lnTo>
                  <a:pt x="158495" y="571500"/>
                </a:lnTo>
                <a:lnTo>
                  <a:pt x="158495" y="584200"/>
                </a:lnTo>
                <a:lnTo>
                  <a:pt x="185928" y="584200"/>
                </a:lnTo>
                <a:lnTo>
                  <a:pt x="185928" y="571500"/>
                </a:lnTo>
                <a:close/>
              </a:path>
              <a:path w="2874263" h="1689100">
                <a:moveTo>
                  <a:pt x="2723387" y="571500"/>
                </a:moveTo>
                <a:lnTo>
                  <a:pt x="2694432" y="571500"/>
                </a:lnTo>
                <a:lnTo>
                  <a:pt x="2692908" y="584200"/>
                </a:lnTo>
                <a:lnTo>
                  <a:pt x="2721863" y="584200"/>
                </a:lnTo>
                <a:lnTo>
                  <a:pt x="2723387" y="571500"/>
                </a:lnTo>
                <a:close/>
              </a:path>
              <a:path w="2874263" h="1689100">
                <a:moveTo>
                  <a:pt x="182879" y="558800"/>
                </a:moveTo>
                <a:lnTo>
                  <a:pt x="155448" y="558800"/>
                </a:lnTo>
                <a:lnTo>
                  <a:pt x="155448" y="571500"/>
                </a:lnTo>
                <a:lnTo>
                  <a:pt x="182879" y="571500"/>
                </a:lnTo>
                <a:lnTo>
                  <a:pt x="182879" y="558800"/>
                </a:lnTo>
                <a:close/>
              </a:path>
              <a:path w="2874263" h="1689100">
                <a:moveTo>
                  <a:pt x="2734056" y="533400"/>
                </a:moveTo>
                <a:lnTo>
                  <a:pt x="2705100" y="533400"/>
                </a:lnTo>
                <a:lnTo>
                  <a:pt x="2703576" y="546100"/>
                </a:lnTo>
                <a:lnTo>
                  <a:pt x="2700528" y="558800"/>
                </a:lnTo>
                <a:lnTo>
                  <a:pt x="2699004" y="558800"/>
                </a:lnTo>
                <a:lnTo>
                  <a:pt x="2697480" y="571500"/>
                </a:lnTo>
                <a:lnTo>
                  <a:pt x="2724911" y="571500"/>
                </a:lnTo>
                <a:lnTo>
                  <a:pt x="2726435" y="558800"/>
                </a:lnTo>
                <a:lnTo>
                  <a:pt x="2729484" y="546100"/>
                </a:lnTo>
                <a:lnTo>
                  <a:pt x="2732532" y="546100"/>
                </a:lnTo>
                <a:lnTo>
                  <a:pt x="2734056" y="533400"/>
                </a:lnTo>
                <a:close/>
              </a:path>
              <a:path w="2874263" h="1689100">
                <a:moveTo>
                  <a:pt x="178308" y="546100"/>
                </a:moveTo>
                <a:lnTo>
                  <a:pt x="152400" y="546100"/>
                </a:lnTo>
                <a:lnTo>
                  <a:pt x="152400" y="558800"/>
                </a:lnTo>
                <a:lnTo>
                  <a:pt x="178308" y="558800"/>
                </a:lnTo>
                <a:lnTo>
                  <a:pt x="178308" y="546100"/>
                </a:lnTo>
                <a:close/>
              </a:path>
              <a:path w="2874263" h="1689100">
                <a:moveTo>
                  <a:pt x="175259" y="533400"/>
                </a:moveTo>
                <a:lnTo>
                  <a:pt x="147828" y="533400"/>
                </a:lnTo>
                <a:lnTo>
                  <a:pt x="147828" y="546100"/>
                </a:lnTo>
                <a:lnTo>
                  <a:pt x="175259" y="546100"/>
                </a:lnTo>
                <a:lnTo>
                  <a:pt x="175259" y="533400"/>
                </a:lnTo>
                <a:close/>
              </a:path>
              <a:path w="2874263" h="1689100">
                <a:moveTo>
                  <a:pt x="170687" y="520700"/>
                </a:moveTo>
                <a:lnTo>
                  <a:pt x="144779" y="520700"/>
                </a:lnTo>
                <a:lnTo>
                  <a:pt x="144779" y="533400"/>
                </a:lnTo>
                <a:lnTo>
                  <a:pt x="170687" y="533400"/>
                </a:lnTo>
                <a:lnTo>
                  <a:pt x="170687" y="520700"/>
                </a:lnTo>
                <a:close/>
              </a:path>
              <a:path w="2874263" h="1689100">
                <a:moveTo>
                  <a:pt x="2737104" y="520700"/>
                </a:moveTo>
                <a:lnTo>
                  <a:pt x="2709672" y="520700"/>
                </a:lnTo>
                <a:lnTo>
                  <a:pt x="2708147" y="533400"/>
                </a:lnTo>
                <a:lnTo>
                  <a:pt x="2735580" y="533400"/>
                </a:lnTo>
                <a:lnTo>
                  <a:pt x="2737104" y="520700"/>
                </a:lnTo>
                <a:close/>
              </a:path>
              <a:path w="2874263" h="1689100">
                <a:moveTo>
                  <a:pt x="167639" y="508000"/>
                </a:moveTo>
                <a:lnTo>
                  <a:pt x="140208" y="508000"/>
                </a:lnTo>
                <a:lnTo>
                  <a:pt x="140208" y="520700"/>
                </a:lnTo>
                <a:lnTo>
                  <a:pt x="167639" y="520700"/>
                </a:lnTo>
                <a:lnTo>
                  <a:pt x="167639" y="508000"/>
                </a:lnTo>
                <a:close/>
              </a:path>
              <a:path w="2874263" h="1689100">
                <a:moveTo>
                  <a:pt x="2741675" y="508000"/>
                </a:moveTo>
                <a:lnTo>
                  <a:pt x="2712720" y="508000"/>
                </a:lnTo>
                <a:lnTo>
                  <a:pt x="2711196" y="520700"/>
                </a:lnTo>
                <a:lnTo>
                  <a:pt x="2740152" y="520700"/>
                </a:lnTo>
                <a:lnTo>
                  <a:pt x="2741675" y="508000"/>
                </a:lnTo>
                <a:close/>
              </a:path>
              <a:path w="2874263" h="1689100">
                <a:moveTo>
                  <a:pt x="164592" y="495300"/>
                </a:moveTo>
                <a:lnTo>
                  <a:pt x="137159" y="495300"/>
                </a:lnTo>
                <a:lnTo>
                  <a:pt x="137159" y="508000"/>
                </a:lnTo>
                <a:lnTo>
                  <a:pt x="164592" y="508000"/>
                </a:lnTo>
                <a:lnTo>
                  <a:pt x="164592" y="495300"/>
                </a:lnTo>
                <a:close/>
              </a:path>
              <a:path w="2874263" h="1689100">
                <a:moveTo>
                  <a:pt x="2744723" y="495300"/>
                </a:moveTo>
                <a:lnTo>
                  <a:pt x="2715768" y="495300"/>
                </a:lnTo>
                <a:lnTo>
                  <a:pt x="2714244" y="508000"/>
                </a:lnTo>
                <a:lnTo>
                  <a:pt x="2743199" y="508000"/>
                </a:lnTo>
                <a:lnTo>
                  <a:pt x="2744723" y="495300"/>
                </a:lnTo>
                <a:close/>
              </a:path>
              <a:path w="2874263" h="1689100">
                <a:moveTo>
                  <a:pt x="160020" y="482600"/>
                </a:moveTo>
                <a:lnTo>
                  <a:pt x="134112" y="482600"/>
                </a:lnTo>
                <a:lnTo>
                  <a:pt x="134112" y="495300"/>
                </a:lnTo>
                <a:lnTo>
                  <a:pt x="160020" y="495300"/>
                </a:lnTo>
                <a:lnTo>
                  <a:pt x="160020" y="482600"/>
                </a:lnTo>
                <a:close/>
              </a:path>
              <a:path w="2874263" h="1689100">
                <a:moveTo>
                  <a:pt x="2747772" y="482600"/>
                </a:moveTo>
                <a:lnTo>
                  <a:pt x="2720340" y="482600"/>
                </a:lnTo>
                <a:lnTo>
                  <a:pt x="2718816" y="495300"/>
                </a:lnTo>
                <a:lnTo>
                  <a:pt x="2746247" y="495300"/>
                </a:lnTo>
                <a:lnTo>
                  <a:pt x="2747772" y="482600"/>
                </a:lnTo>
                <a:close/>
              </a:path>
              <a:path w="2874263" h="1689100">
                <a:moveTo>
                  <a:pt x="156972" y="469900"/>
                </a:moveTo>
                <a:lnTo>
                  <a:pt x="129539" y="469900"/>
                </a:lnTo>
                <a:lnTo>
                  <a:pt x="129539" y="482600"/>
                </a:lnTo>
                <a:lnTo>
                  <a:pt x="156972" y="482600"/>
                </a:lnTo>
                <a:lnTo>
                  <a:pt x="156972" y="469900"/>
                </a:lnTo>
                <a:close/>
              </a:path>
              <a:path w="2874263" h="1689100">
                <a:moveTo>
                  <a:pt x="2755392" y="457200"/>
                </a:moveTo>
                <a:lnTo>
                  <a:pt x="2726435" y="457200"/>
                </a:lnTo>
                <a:lnTo>
                  <a:pt x="2723387" y="469900"/>
                </a:lnTo>
                <a:lnTo>
                  <a:pt x="2721863" y="482600"/>
                </a:lnTo>
                <a:lnTo>
                  <a:pt x="2749296" y="482600"/>
                </a:lnTo>
                <a:lnTo>
                  <a:pt x="2752344" y="469900"/>
                </a:lnTo>
                <a:lnTo>
                  <a:pt x="2753868" y="469900"/>
                </a:lnTo>
                <a:lnTo>
                  <a:pt x="2755392" y="457200"/>
                </a:lnTo>
                <a:close/>
              </a:path>
              <a:path w="2874263" h="1689100">
                <a:moveTo>
                  <a:pt x="153923" y="457200"/>
                </a:moveTo>
                <a:lnTo>
                  <a:pt x="126492" y="457200"/>
                </a:lnTo>
                <a:lnTo>
                  <a:pt x="126492" y="469900"/>
                </a:lnTo>
                <a:lnTo>
                  <a:pt x="153923" y="469900"/>
                </a:lnTo>
                <a:lnTo>
                  <a:pt x="153923" y="457200"/>
                </a:lnTo>
                <a:close/>
              </a:path>
              <a:path w="2874263" h="1689100">
                <a:moveTo>
                  <a:pt x="149351" y="444500"/>
                </a:moveTo>
                <a:lnTo>
                  <a:pt x="123443" y="444500"/>
                </a:lnTo>
                <a:lnTo>
                  <a:pt x="123443" y="457200"/>
                </a:lnTo>
                <a:lnTo>
                  <a:pt x="149351" y="457200"/>
                </a:lnTo>
                <a:lnTo>
                  <a:pt x="149351" y="444500"/>
                </a:lnTo>
                <a:close/>
              </a:path>
              <a:path w="2874263" h="1689100">
                <a:moveTo>
                  <a:pt x="2758440" y="444500"/>
                </a:moveTo>
                <a:lnTo>
                  <a:pt x="2731008" y="444500"/>
                </a:lnTo>
                <a:lnTo>
                  <a:pt x="2729484" y="457200"/>
                </a:lnTo>
                <a:lnTo>
                  <a:pt x="2756916" y="457200"/>
                </a:lnTo>
                <a:lnTo>
                  <a:pt x="2758440" y="444500"/>
                </a:lnTo>
                <a:close/>
              </a:path>
              <a:path w="2874263" h="1689100">
                <a:moveTo>
                  <a:pt x="146303" y="431800"/>
                </a:moveTo>
                <a:lnTo>
                  <a:pt x="118872" y="431800"/>
                </a:lnTo>
                <a:lnTo>
                  <a:pt x="118872" y="444500"/>
                </a:lnTo>
                <a:lnTo>
                  <a:pt x="146303" y="444500"/>
                </a:lnTo>
                <a:lnTo>
                  <a:pt x="146303" y="431800"/>
                </a:lnTo>
                <a:close/>
              </a:path>
              <a:path w="2874263" h="1689100">
                <a:moveTo>
                  <a:pt x="2763011" y="431800"/>
                </a:moveTo>
                <a:lnTo>
                  <a:pt x="2734056" y="431800"/>
                </a:lnTo>
                <a:lnTo>
                  <a:pt x="2732532" y="444500"/>
                </a:lnTo>
                <a:lnTo>
                  <a:pt x="2761487" y="444500"/>
                </a:lnTo>
                <a:lnTo>
                  <a:pt x="2763011" y="431800"/>
                </a:lnTo>
                <a:close/>
              </a:path>
              <a:path w="2874263" h="1689100">
                <a:moveTo>
                  <a:pt x="143256" y="419100"/>
                </a:moveTo>
                <a:lnTo>
                  <a:pt x="115823" y="419100"/>
                </a:lnTo>
                <a:lnTo>
                  <a:pt x="115823" y="431800"/>
                </a:lnTo>
                <a:lnTo>
                  <a:pt x="143256" y="431800"/>
                </a:lnTo>
                <a:lnTo>
                  <a:pt x="143256" y="419100"/>
                </a:lnTo>
                <a:close/>
              </a:path>
              <a:path w="2874263" h="1689100">
                <a:moveTo>
                  <a:pt x="2766060" y="419100"/>
                </a:moveTo>
                <a:lnTo>
                  <a:pt x="2738628" y="419100"/>
                </a:lnTo>
                <a:lnTo>
                  <a:pt x="2737104" y="431800"/>
                </a:lnTo>
                <a:lnTo>
                  <a:pt x="2764535" y="431800"/>
                </a:lnTo>
                <a:lnTo>
                  <a:pt x="2766060" y="419100"/>
                </a:lnTo>
                <a:close/>
              </a:path>
              <a:path w="2874263" h="1689100">
                <a:moveTo>
                  <a:pt x="138684" y="406400"/>
                </a:moveTo>
                <a:lnTo>
                  <a:pt x="111251" y="406400"/>
                </a:lnTo>
                <a:lnTo>
                  <a:pt x="111251" y="419100"/>
                </a:lnTo>
                <a:lnTo>
                  <a:pt x="138684" y="419100"/>
                </a:lnTo>
                <a:lnTo>
                  <a:pt x="138684" y="406400"/>
                </a:lnTo>
                <a:close/>
              </a:path>
              <a:path w="2874263" h="1689100">
                <a:moveTo>
                  <a:pt x="2770632" y="406400"/>
                </a:moveTo>
                <a:lnTo>
                  <a:pt x="2741675" y="406400"/>
                </a:lnTo>
                <a:lnTo>
                  <a:pt x="2740152" y="419100"/>
                </a:lnTo>
                <a:lnTo>
                  <a:pt x="2769108" y="419100"/>
                </a:lnTo>
                <a:lnTo>
                  <a:pt x="2770632" y="406400"/>
                </a:lnTo>
                <a:close/>
              </a:path>
              <a:path w="2874263" h="1689100">
                <a:moveTo>
                  <a:pt x="135636" y="393700"/>
                </a:moveTo>
                <a:lnTo>
                  <a:pt x="108203" y="393700"/>
                </a:lnTo>
                <a:lnTo>
                  <a:pt x="108203" y="406400"/>
                </a:lnTo>
                <a:lnTo>
                  <a:pt x="135636" y="406400"/>
                </a:lnTo>
                <a:lnTo>
                  <a:pt x="135636" y="393700"/>
                </a:lnTo>
                <a:close/>
              </a:path>
              <a:path w="2874263" h="1689100">
                <a:moveTo>
                  <a:pt x="2776728" y="381000"/>
                </a:moveTo>
                <a:lnTo>
                  <a:pt x="2749296" y="381000"/>
                </a:lnTo>
                <a:lnTo>
                  <a:pt x="2746247" y="393700"/>
                </a:lnTo>
                <a:lnTo>
                  <a:pt x="2744723" y="393700"/>
                </a:lnTo>
                <a:lnTo>
                  <a:pt x="2743199" y="406400"/>
                </a:lnTo>
                <a:lnTo>
                  <a:pt x="2772156" y="406400"/>
                </a:lnTo>
                <a:lnTo>
                  <a:pt x="2775204" y="393700"/>
                </a:lnTo>
                <a:lnTo>
                  <a:pt x="2776728" y="381000"/>
                </a:lnTo>
                <a:close/>
              </a:path>
              <a:path w="2874263" h="1689100">
                <a:moveTo>
                  <a:pt x="132587" y="381000"/>
                </a:moveTo>
                <a:lnTo>
                  <a:pt x="105156" y="381000"/>
                </a:lnTo>
                <a:lnTo>
                  <a:pt x="105156" y="393700"/>
                </a:lnTo>
                <a:lnTo>
                  <a:pt x="132587" y="393700"/>
                </a:lnTo>
                <a:lnTo>
                  <a:pt x="132587" y="381000"/>
                </a:lnTo>
                <a:close/>
              </a:path>
              <a:path w="2874263" h="1689100">
                <a:moveTo>
                  <a:pt x="128015" y="368300"/>
                </a:moveTo>
                <a:lnTo>
                  <a:pt x="100584" y="368300"/>
                </a:lnTo>
                <a:lnTo>
                  <a:pt x="100584" y="381000"/>
                </a:lnTo>
                <a:lnTo>
                  <a:pt x="128015" y="381000"/>
                </a:lnTo>
                <a:lnTo>
                  <a:pt x="128015" y="368300"/>
                </a:lnTo>
                <a:close/>
              </a:path>
              <a:path w="2874263" h="1689100">
                <a:moveTo>
                  <a:pt x="2781299" y="368300"/>
                </a:moveTo>
                <a:lnTo>
                  <a:pt x="2752344" y="368300"/>
                </a:lnTo>
                <a:lnTo>
                  <a:pt x="2750820" y="381000"/>
                </a:lnTo>
                <a:lnTo>
                  <a:pt x="2779775" y="381000"/>
                </a:lnTo>
                <a:lnTo>
                  <a:pt x="2781299" y="368300"/>
                </a:lnTo>
                <a:close/>
              </a:path>
              <a:path w="2874263" h="1689100">
                <a:moveTo>
                  <a:pt x="124967" y="355600"/>
                </a:moveTo>
                <a:lnTo>
                  <a:pt x="97536" y="355600"/>
                </a:lnTo>
                <a:lnTo>
                  <a:pt x="97536" y="368300"/>
                </a:lnTo>
                <a:lnTo>
                  <a:pt x="124967" y="368300"/>
                </a:lnTo>
                <a:lnTo>
                  <a:pt x="124967" y="355600"/>
                </a:lnTo>
                <a:close/>
              </a:path>
              <a:path w="2874263" h="1689100">
                <a:moveTo>
                  <a:pt x="2784347" y="355600"/>
                </a:moveTo>
                <a:lnTo>
                  <a:pt x="2755392" y="355600"/>
                </a:lnTo>
                <a:lnTo>
                  <a:pt x="2753868" y="368300"/>
                </a:lnTo>
                <a:lnTo>
                  <a:pt x="2782823" y="368300"/>
                </a:lnTo>
                <a:lnTo>
                  <a:pt x="2784347" y="355600"/>
                </a:lnTo>
                <a:close/>
              </a:path>
              <a:path w="2874263" h="1689100">
                <a:moveTo>
                  <a:pt x="120395" y="342900"/>
                </a:moveTo>
                <a:lnTo>
                  <a:pt x="94487" y="342900"/>
                </a:lnTo>
                <a:lnTo>
                  <a:pt x="94487" y="355600"/>
                </a:lnTo>
                <a:lnTo>
                  <a:pt x="120395" y="355600"/>
                </a:lnTo>
                <a:lnTo>
                  <a:pt x="120395" y="342900"/>
                </a:lnTo>
                <a:close/>
              </a:path>
              <a:path w="2874263" h="1689100">
                <a:moveTo>
                  <a:pt x="2787396" y="342900"/>
                </a:moveTo>
                <a:lnTo>
                  <a:pt x="2759963" y="342900"/>
                </a:lnTo>
                <a:lnTo>
                  <a:pt x="2758440" y="355600"/>
                </a:lnTo>
                <a:lnTo>
                  <a:pt x="2785872" y="355600"/>
                </a:lnTo>
                <a:lnTo>
                  <a:pt x="2787396" y="342900"/>
                </a:lnTo>
                <a:close/>
              </a:path>
              <a:path w="2874263" h="1689100">
                <a:moveTo>
                  <a:pt x="117348" y="330200"/>
                </a:moveTo>
                <a:lnTo>
                  <a:pt x="89915" y="330200"/>
                </a:lnTo>
                <a:lnTo>
                  <a:pt x="89915" y="342900"/>
                </a:lnTo>
                <a:lnTo>
                  <a:pt x="117348" y="342900"/>
                </a:lnTo>
                <a:lnTo>
                  <a:pt x="117348" y="330200"/>
                </a:lnTo>
                <a:close/>
              </a:path>
              <a:path w="2874263" h="1689100">
                <a:moveTo>
                  <a:pt x="2798063" y="304800"/>
                </a:moveTo>
                <a:lnTo>
                  <a:pt x="2770632" y="304800"/>
                </a:lnTo>
                <a:lnTo>
                  <a:pt x="2769108" y="317500"/>
                </a:lnTo>
                <a:lnTo>
                  <a:pt x="2766060" y="330200"/>
                </a:lnTo>
                <a:lnTo>
                  <a:pt x="2763011" y="330200"/>
                </a:lnTo>
                <a:lnTo>
                  <a:pt x="2761487" y="342900"/>
                </a:lnTo>
                <a:lnTo>
                  <a:pt x="2790444" y="342900"/>
                </a:lnTo>
                <a:lnTo>
                  <a:pt x="2791968" y="330200"/>
                </a:lnTo>
                <a:lnTo>
                  <a:pt x="2795016" y="317500"/>
                </a:lnTo>
                <a:lnTo>
                  <a:pt x="2796540" y="317500"/>
                </a:lnTo>
                <a:lnTo>
                  <a:pt x="2798063" y="304800"/>
                </a:lnTo>
                <a:close/>
              </a:path>
              <a:path w="2874263" h="1689100">
                <a:moveTo>
                  <a:pt x="114300" y="317500"/>
                </a:moveTo>
                <a:lnTo>
                  <a:pt x="86867" y="317500"/>
                </a:lnTo>
                <a:lnTo>
                  <a:pt x="86867" y="330200"/>
                </a:lnTo>
                <a:lnTo>
                  <a:pt x="114300" y="330200"/>
                </a:lnTo>
                <a:lnTo>
                  <a:pt x="114300" y="317500"/>
                </a:lnTo>
                <a:close/>
              </a:path>
              <a:path w="2874263" h="1689100">
                <a:moveTo>
                  <a:pt x="109728" y="304800"/>
                </a:moveTo>
                <a:lnTo>
                  <a:pt x="83820" y="304800"/>
                </a:lnTo>
                <a:lnTo>
                  <a:pt x="83820" y="317500"/>
                </a:lnTo>
                <a:lnTo>
                  <a:pt x="109728" y="317500"/>
                </a:lnTo>
                <a:lnTo>
                  <a:pt x="109728" y="304800"/>
                </a:lnTo>
                <a:close/>
              </a:path>
              <a:path w="2874263" h="1689100">
                <a:moveTo>
                  <a:pt x="106679" y="292100"/>
                </a:moveTo>
                <a:lnTo>
                  <a:pt x="79248" y="292100"/>
                </a:lnTo>
                <a:lnTo>
                  <a:pt x="79248" y="304800"/>
                </a:lnTo>
                <a:lnTo>
                  <a:pt x="106679" y="304800"/>
                </a:lnTo>
                <a:lnTo>
                  <a:pt x="106679" y="292100"/>
                </a:lnTo>
                <a:close/>
              </a:path>
              <a:path w="2874263" h="1689100">
                <a:moveTo>
                  <a:pt x="2802635" y="292100"/>
                </a:moveTo>
                <a:lnTo>
                  <a:pt x="2773680" y="292100"/>
                </a:lnTo>
                <a:lnTo>
                  <a:pt x="2772156" y="304800"/>
                </a:lnTo>
                <a:lnTo>
                  <a:pt x="2801111" y="304800"/>
                </a:lnTo>
                <a:lnTo>
                  <a:pt x="2802635" y="292100"/>
                </a:lnTo>
                <a:close/>
              </a:path>
              <a:path w="2874263" h="1689100">
                <a:moveTo>
                  <a:pt x="103631" y="279400"/>
                </a:moveTo>
                <a:lnTo>
                  <a:pt x="76200" y="279400"/>
                </a:lnTo>
                <a:lnTo>
                  <a:pt x="76200" y="292100"/>
                </a:lnTo>
                <a:lnTo>
                  <a:pt x="103631" y="292100"/>
                </a:lnTo>
                <a:lnTo>
                  <a:pt x="103631" y="279400"/>
                </a:lnTo>
                <a:close/>
              </a:path>
              <a:path w="2874263" h="1689100">
                <a:moveTo>
                  <a:pt x="2805684" y="279400"/>
                </a:moveTo>
                <a:lnTo>
                  <a:pt x="2778252" y="279400"/>
                </a:lnTo>
                <a:lnTo>
                  <a:pt x="2776728" y="292100"/>
                </a:lnTo>
                <a:lnTo>
                  <a:pt x="2804160" y="292100"/>
                </a:lnTo>
                <a:lnTo>
                  <a:pt x="2805684" y="279400"/>
                </a:lnTo>
                <a:close/>
              </a:path>
              <a:path w="2874263" h="1689100">
                <a:moveTo>
                  <a:pt x="99059" y="266700"/>
                </a:moveTo>
                <a:lnTo>
                  <a:pt x="73151" y="266700"/>
                </a:lnTo>
                <a:lnTo>
                  <a:pt x="73151" y="279400"/>
                </a:lnTo>
                <a:lnTo>
                  <a:pt x="99059" y="279400"/>
                </a:lnTo>
                <a:lnTo>
                  <a:pt x="99059" y="266700"/>
                </a:lnTo>
                <a:close/>
              </a:path>
              <a:path w="2874263" h="1689100">
                <a:moveTo>
                  <a:pt x="2808732" y="266700"/>
                </a:moveTo>
                <a:lnTo>
                  <a:pt x="2781299" y="266700"/>
                </a:lnTo>
                <a:lnTo>
                  <a:pt x="2779775" y="279400"/>
                </a:lnTo>
                <a:lnTo>
                  <a:pt x="2807208" y="279400"/>
                </a:lnTo>
                <a:lnTo>
                  <a:pt x="2808732" y="266700"/>
                </a:lnTo>
                <a:close/>
              </a:path>
              <a:path w="2874263" h="1689100">
                <a:moveTo>
                  <a:pt x="96012" y="254000"/>
                </a:moveTo>
                <a:lnTo>
                  <a:pt x="68579" y="254000"/>
                </a:lnTo>
                <a:lnTo>
                  <a:pt x="68579" y="266700"/>
                </a:lnTo>
                <a:lnTo>
                  <a:pt x="96012" y="266700"/>
                </a:lnTo>
                <a:lnTo>
                  <a:pt x="96012" y="254000"/>
                </a:lnTo>
                <a:close/>
              </a:path>
              <a:path w="2874263" h="1689100">
                <a:moveTo>
                  <a:pt x="2813304" y="254000"/>
                </a:moveTo>
                <a:lnTo>
                  <a:pt x="2784347" y="254000"/>
                </a:lnTo>
                <a:lnTo>
                  <a:pt x="2782823" y="266700"/>
                </a:lnTo>
                <a:lnTo>
                  <a:pt x="2811780" y="266700"/>
                </a:lnTo>
                <a:lnTo>
                  <a:pt x="2813304" y="254000"/>
                </a:lnTo>
                <a:close/>
              </a:path>
              <a:path w="2874263" h="1689100">
                <a:moveTo>
                  <a:pt x="91439" y="241300"/>
                </a:moveTo>
                <a:lnTo>
                  <a:pt x="65531" y="241300"/>
                </a:lnTo>
                <a:lnTo>
                  <a:pt x="65531" y="254000"/>
                </a:lnTo>
                <a:lnTo>
                  <a:pt x="91439" y="254000"/>
                </a:lnTo>
                <a:lnTo>
                  <a:pt x="91439" y="241300"/>
                </a:lnTo>
                <a:close/>
              </a:path>
              <a:path w="2874263" h="1689100">
                <a:moveTo>
                  <a:pt x="2819399" y="228600"/>
                </a:moveTo>
                <a:lnTo>
                  <a:pt x="2791968" y="228600"/>
                </a:lnTo>
                <a:lnTo>
                  <a:pt x="2788920" y="241300"/>
                </a:lnTo>
                <a:lnTo>
                  <a:pt x="2787396" y="254000"/>
                </a:lnTo>
                <a:lnTo>
                  <a:pt x="2814828" y="254000"/>
                </a:lnTo>
                <a:lnTo>
                  <a:pt x="2817875" y="241300"/>
                </a:lnTo>
                <a:lnTo>
                  <a:pt x="2819399" y="228600"/>
                </a:lnTo>
                <a:close/>
              </a:path>
              <a:path w="2874263" h="1689100">
                <a:moveTo>
                  <a:pt x="88392" y="228600"/>
                </a:moveTo>
                <a:lnTo>
                  <a:pt x="62484" y="228600"/>
                </a:lnTo>
                <a:lnTo>
                  <a:pt x="62484" y="241300"/>
                </a:lnTo>
                <a:lnTo>
                  <a:pt x="88392" y="241300"/>
                </a:lnTo>
                <a:lnTo>
                  <a:pt x="88392" y="228600"/>
                </a:lnTo>
                <a:close/>
              </a:path>
              <a:path w="2874263" h="1689100">
                <a:moveTo>
                  <a:pt x="85343" y="215900"/>
                </a:moveTo>
                <a:lnTo>
                  <a:pt x="57912" y="215900"/>
                </a:lnTo>
                <a:lnTo>
                  <a:pt x="57912" y="228600"/>
                </a:lnTo>
                <a:lnTo>
                  <a:pt x="85343" y="228600"/>
                </a:lnTo>
                <a:lnTo>
                  <a:pt x="85343" y="215900"/>
                </a:lnTo>
                <a:close/>
              </a:path>
              <a:path w="2874263" h="1689100">
                <a:moveTo>
                  <a:pt x="2823972" y="215900"/>
                </a:moveTo>
                <a:lnTo>
                  <a:pt x="2795016" y="215900"/>
                </a:lnTo>
                <a:lnTo>
                  <a:pt x="2793492" y="228600"/>
                </a:lnTo>
                <a:lnTo>
                  <a:pt x="2822447" y="228600"/>
                </a:lnTo>
                <a:lnTo>
                  <a:pt x="2823972" y="215900"/>
                </a:lnTo>
                <a:close/>
              </a:path>
              <a:path w="2874263" h="1689100">
                <a:moveTo>
                  <a:pt x="80772" y="203200"/>
                </a:moveTo>
                <a:lnTo>
                  <a:pt x="54864" y="203200"/>
                </a:lnTo>
                <a:lnTo>
                  <a:pt x="54864" y="215900"/>
                </a:lnTo>
                <a:lnTo>
                  <a:pt x="80772" y="215900"/>
                </a:lnTo>
                <a:lnTo>
                  <a:pt x="80772" y="203200"/>
                </a:lnTo>
                <a:close/>
              </a:path>
              <a:path w="2874263" h="1689100">
                <a:moveTo>
                  <a:pt x="2827020" y="203200"/>
                </a:moveTo>
                <a:lnTo>
                  <a:pt x="2799587" y="203200"/>
                </a:lnTo>
                <a:lnTo>
                  <a:pt x="2798063" y="215900"/>
                </a:lnTo>
                <a:lnTo>
                  <a:pt x="2825496" y="215900"/>
                </a:lnTo>
                <a:lnTo>
                  <a:pt x="2827020" y="203200"/>
                </a:lnTo>
                <a:close/>
              </a:path>
              <a:path w="2874263" h="1689100">
                <a:moveTo>
                  <a:pt x="77723" y="190500"/>
                </a:moveTo>
                <a:lnTo>
                  <a:pt x="51815" y="190500"/>
                </a:lnTo>
                <a:lnTo>
                  <a:pt x="51815" y="203200"/>
                </a:lnTo>
                <a:lnTo>
                  <a:pt x="77723" y="203200"/>
                </a:lnTo>
                <a:lnTo>
                  <a:pt x="77723" y="190500"/>
                </a:lnTo>
                <a:close/>
              </a:path>
              <a:path w="2874263" h="1689100">
                <a:moveTo>
                  <a:pt x="2830068" y="190500"/>
                </a:moveTo>
                <a:lnTo>
                  <a:pt x="2802635" y="190500"/>
                </a:lnTo>
                <a:lnTo>
                  <a:pt x="2801111" y="203200"/>
                </a:lnTo>
                <a:lnTo>
                  <a:pt x="2828544" y="203200"/>
                </a:lnTo>
                <a:lnTo>
                  <a:pt x="2830068" y="190500"/>
                </a:lnTo>
                <a:close/>
              </a:path>
              <a:path w="2874263" h="1689100">
                <a:moveTo>
                  <a:pt x="74676" y="177800"/>
                </a:moveTo>
                <a:lnTo>
                  <a:pt x="47243" y="177800"/>
                </a:lnTo>
                <a:lnTo>
                  <a:pt x="47243" y="190500"/>
                </a:lnTo>
                <a:lnTo>
                  <a:pt x="74676" y="190500"/>
                </a:lnTo>
                <a:lnTo>
                  <a:pt x="74676" y="177800"/>
                </a:lnTo>
                <a:close/>
              </a:path>
              <a:path w="2874263" h="1689100">
                <a:moveTo>
                  <a:pt x="2840735" y="152400"/>
                </a:moveTo>
                <a:lnTo>
                  <a:pt x="2813304" y="152400"/>
                </a:lnTo>
                <a:lnTo>
                  <a:pt x="2811780" y="165100"/>
                </a:lnTo>
                <a:lnTo>
                  <a:pt x="2808732" y="177800"/>
                </a:lnTo>
                <a:lnTo>
                  <a:pt x="2807208" y="177800"/>
                </a:lnTo>
                <a:lnTo>
                  <a:pt x="2805684" y="190500"/>
                </a:lnTo>
                <a:lnTo>
                  <a:pt x="2833116" y="190500"/>
                </a:lnTo>
                <a:lnTo>
                  <a:pt x="2834640" y="177800"/>
                </a:lnTo>
                <a:lnTo>
                  <a:pt x="2837687" y="165100"/>
                </a:lnTo>
                <a:lnTo>
                  <a:pt x="2839211" y="165100"/>
                </a:lnTo>
                <a:lnTo>
                  <a:pt x="2840735" y="152400"/>
                </a:lnTo>
                <a:close/>
              </a:path>
              <a:path w="2874263" h="1689100">
                <a:moveTo>
                  <a:pt x="70103" y="165100"/>
                </a:moveTo>
                <a:lnTo>
                  <a:pt x="44195" y="165100"/>
                </a:lnTo>
                <a:lnTo>
                  <a:pt x="44195" y="177800"/>
                </a:lnTo>
                <a:lnTo>
                  <a:pt x="70103" y="177800"/>
                </a:lnTo>
                <a:lnTo>
                  <a:pt x="70103" y="165100"/>
                </a:lnTo>
                <a:close/>
              </a:path>
              <a:path w="2874263" h="1689100">
                <a:moveTo>
                  <a:pt x="67056" y="152400"/>
                </a:moveTo>
                <a:lnTo>
                  <a:pt x="41148" y="152400"/>
                </a:lnTo>
                <a:lnTo>
                  <a:pt x="41148" y="165100"/>
                </a:lnTo>
                <a:lnTo>
                  <a:pt x="67056" y="165100"/>
                </a:lnTo>
                <a:lnTo>
                  <a:pt x="67056" y="152400"/>
                </a:lnTo>
                <a:close/>
              </a:path>
              <a:path w="2874263" h="1689100">
                <a:moveTo>
                  <a:pt x="62484" y="139700"/>
                </a:moveTo>
                <a:lnTo>
                  <a:pt x="36576" y="139700"/>
                </a:lnTo>
                <a:lnTo>
                  <a:pt x="36576" y="152400"/>
                </a:lnTo>
                <a:lnTo>
                  <a:pt x="62484" y="152400"/>
                </a:lnTo>
                <a:lnTo>
                  <a:pt x="62484" y="139700"/>
                </a:lnTo>
                <a:close/>
              </a:path>
              <a:path w="2874263" h="1689100">
                <a:moveTo>
                  <a:pt x="2845308" y="139700"/>
                </a:moveTo>
                <a:lnTo>
                  <a:pt x="2817875" y="139700"/>
                </a:lnTo>
                <a:lnTo>
                  <a:pt x="2816352" y="152400"/>
                </a:lnTo>
                <a:lnTo>
                  <a:pt x="2843784" y="152400"/>
                </a:lnTo>
                <a:lnTo>
                  <a:pt x="2845308" y="139700"/>
                </a:lnTo>
                <a:close/>
              </a:path>
              <a:path w="2874263" h="1689100">
                <a:moveTo>
                  <a:pt x="59436" y="127000"/>
                </a:moveTo>
                <a:lnTo>
                  <a:pt x="33528" y="127000"/>
                </a:lnTo>
                <a:lnTo>
                  <a:pt x="33528" y="139700"/>
                </a:lnTo>
                <a:lnTo>
                  <a:pt x="59436" y="139700"/>
                </a:lnTo>
                <a:lnTo>
                  <a:pt x="59436" y="127000"/>
                </a:lnTo>
                <a:close/>
              </a:path>
              <a:path w="2874263" h="1689100">
                <a:moveTo>
                  <a:pt x="2848356" y="127000"/>
                </a:moveTo>
                <a:lnTo>
                  <a:pt x="2820923" y="127000"/>
                </a:lnTo>
                <a:lnTo>
                  <a:pt x="2819399" y="139700"/>
                </a:lnTo>
                <a:lnTo>
                  <a:pt x="2846832" y="139700"/>
                </a:lnTo>
                <a:lnTo>
                  <a:pt x="2848356" y="127000"/>
                </a:lnTo>
                <a:close/>
              </a:path>
              <a:path w="2874263" h="1689100">
                <a:moveTo>
                  <a:pt x="56387" y="114300"/>
                </a:moveTo>
                <a:lnTo>
                  <a:pt x="28956" y="114300"/>
                </a:lnTo>
                <a:lnTo>
                  <a:pt x="28956" y="127000"/>
                </a:lnTo>
                <a:lnTo>
                  <a:pt x="56387" y="127000"/>
                </a:lnTo>
                <a:lnTo>
                  <a:pt x="56387" y="114300"/>
                </a:lnTo>
                <a:close/>
              </a:path>
              <a:path w="2874263" h="1689100">
                <a:moveTo>
                  <a:pt x="2852928" y="114300"/>
                </a:moveTo>
                <a:lnTo>
                  <a:pt x="2823972" y="114300"/>
                </a:lnTo>
                <a:lnTo>
                  <a:pt x="2822447" y="127000"/>
                </a:lnTo>
                <a:lnTo>
                  <a:pt x="2851404" y="127000"/>
                </a:lnTo>
                <a:lnTo>
                  <a:pt x="2852928" y="114300"/>
                </a:lnTo>
                <a:close/>
              </a:path>
              <a:path w="2874263" h="1689100">
                <a:moveTo>
                  <a:pt x="51815" y="101600"/>
                </a:moveTo>
                <a:lnTo>
                  <a:pt x="25907" y="101600"/>
                </a:lnTo>
                <a:lnTo>
                  <a:pt x="25907" y="114300"/>
                </a:lnTo>
                <a:lnTo>
                  <a:pt x="51815" y="114300"/>
                </a:lnTo>
                <a:lnTo>
                  <a:pt x="51815" y="101600"/>
                </a:lnTo>
                <a:close/>
              </a:path>
              <a:path w="2874263" h="1689100">
                <a:moveTo>
                  <a:pt x="2855975" y="101600"/>
                </a:moveTo>
                <a:lnTo>
                  <a:pt x="2828544" y="101600"/>
                </a:lnTo>
                <a:lnTo>
                  <a:pt x="2827020" y="114300"/>
                </a:lnTo>
                <a:lnTo>
                  <a:pt x="2854452" y="114300"/>
                </a:lnTo>
                <a:lnTo>
                  <a:pt x="2855975" y="101600"/>
                </a:lnTo>
                <a:close/>
              </a:path>
              <a:path w="2874263" h="1689100">
                <a:moveTo>
                  <a:pt x="48767" y="88900"/>
                </a:moveTo>
                <a:lnTo>
                  <a:pt x="22859" y="88900"/>
                </a:lnTo>
                <a:lnTo>
                  <a:pt x="22859" y="101600"/>
                </a:lnTo>
                <a:lnTo>
                  <a:pt x="48767" y="101600"/>
                </a:lnTo>
                <a:lnTo>
                  <a:pt x="48767" y="88900"/>
                </a:lnTo>
                <a:close/>
              </a:path>
              <a:path w="2874263" h="1689100">
                <a:moveTo>
                  <a:pt x="2863596" y="76200"/>
                </a:moveTo>
                <a:lnTo>
                  <a:pt x="2834640" y="76200"/>
                </a:lnTo>
                <a:lnTo>
                  <a:pt x="2831592" y="88900"/>
                </a:lnTo>
                <a:lnTo>
                  <a:pt x="2830068" y="101600"/>
                </a:lnTo>
                <a:lnTo>
                  <a:pt x="2857499" y="101600"/>
                </a:lnTo>
                <a:lnTo>
                  <a:pt x="2860547" y="88900"/>
                </a:lnTo>
                <a:lnTo>
                  <a:pt x="2862072" y="88900"/>
                </a:lnTo>
                <a:lnTo>
                  <a:pt x="2863596" y="76200"/>
                </a:lnTo>
                <a:close/>
              </a:path>
              <a:path w="2874263" h="1689100">
                <a:moveTo>
                  <a:pt x="45720" y="76200"/>
                </a:moveTo>
                <a:lnTo>
                  <a:pt x="18287" y="76200"/>
                </a:lnTo>
                <a:lnTo>
                  <a:pt x="18287" y="88900"/>
                </a:lnTo>
                <a:lnTo>
                  <a:pt x="45720" y="88900"/>
                </a:lnTo>
                <a:lnTo>
                  <a:pt x="45720" y="76200"/>
                </a:lnTo>
                <a:close/>
              </a:path>
              <a:path w="2874263" h="1689100">
                <a:moveTo>
                  <a:pt x="41148" y="63500"/>
                </a:moveTo>
                <a:lnTo>
                  <a:pt x="15239" y="63500"/>
                </a:lnTo>
                <a:lnTo>
                  <a:pt x="15239" y="76200"/>
                </a:lnTo>
                <a:lnTo>
                  <a:pt x="41148" y="76200"/>
                </a:lnTo>
                <a:lnTo>
                  <a:pt x="41148" y="63500"/>
                </a:lnTo>
                <a:close/>
              </a:path>
              <a:path w="2874263" h="1689100">
                <a:moveTo>
                  <a:pt x="2866644" y="63500"/>
                </a:moveTo>
                <a:lnTo>
                  <a:pt x="2839211" y="63500"/>
                </a:lnTo>
                <a:lnTo>
                  <a:pt x="2837687" y="76200"/>
                </a:lnTo>
                <a:lnTo>
                  <a:pt x="2865120" y="76200"/>
                </a:lnTo>
                <a:lnTo>
                  <a:pt x="2866644" y="63500"/>
                </a:lnTo>
                <a:close/>
              </a:path>
              <a:path w="2874263" h="1689100">
                <a:moveTo>
                  <a:pt x="38100" y="50800"/>
                </a:moveTo>
                <a:lnTo>
                  <a:pt x="12192" y="50800"/>
                </a:lnTo>
                <a:lnTo>
                  <a:pt x="12192" y="63500"/>
                </a:lnTo>
                <a:lnTo>
                  <a:pt x="38100" y="63500"/>
                </a:lnTo>
                <a:lnTo>
                  <a:pt x="38100" y="50800"/>
                </a:lnTo>
                <a:close/>
              </a:path>
              <a:path w="2874263" h="1689100">
                <a:moveTo>
                  <a:pt x="2869692" y="50800"/>
                </a:moveTo>
                <a:lnTo>
                  <a:pt x="2842260" y="50800"/>
                </a:lnTo>
                <a:lnTo>
                  <a:pt x="2840735" y="63500"/>
                </a:lnTo>
                <a:lnTo>
                  <a:pt x="2868168" y="63500"/>
                </a:lnTo>
                <a:lnTo>
                  <a:pt x="2869692" y="50800"/>
                </a:lnTo>
                <a:close/>
              </a:path>
              <a:path w="2874263" h="1689100">
                <a:moveTo>
                  <a:pt x="35051" y="38100"/>
                </a:moveTo>
                <a:lnTo>
                  <a:pt x="7620" y="38100"/>
                </a:lnTo>
                <a:lnTo>
                  <a:pt x="7620" y="50800"/>
                </a:lnTo>
                <a:lnTo>
                  <a:pt x="35051" y="50800"/>
                </a:lnTo>
                <a:lnTo>
                  <a:pt x="35051" y="38100"/>
                </a:lnTo>
                <a:close/>
              </a:path>
              <a:path w="2874263" h="1689100">
                <a:moveTo>
                  <a:pt x="2874263" y="38100"/>
                </a:moveTo>
                <a:lnTo>
                  <a:pt x="2845308" y="38100"/>
                </a:lnTo>
                <a:lnTo>
                  <a:pt x="2843784" y="50800"/>
                </a:lnTo>
                <a:lnTo>
                  <a:pt x="2872740" y="50800"/>
                </a:lnTo>
                <a:lnTo>
                  <a:pt x="2874263" y="38100"/>
                </a:lnTo>
                <a:close/>
              </a:path>
              <a:path w="2874263" h="1689100">
                <a:moveTo>
                  <a:pt x="30479" y="25400"/>
                </a:moveTo>
                <a:lnTo>
                  <a:pt x="4571" y="25400"/>
                </a:lnTo>
                <a:lnTo>
                  <a:pt x="4571" y="38100"/>
                </a:lnTo>
                <a:lnTo>
                  <a:pt x="30479" y="38100"/>
                </a:lnTo>
                <a:lnTo>
                  <a:pt x="30479" y="25400"/>
                </a:lnTo>
                <a:close/>
              </a:path>
              <a:path w="2874263" h="1689100">
                <a:moveTo>
                  <a:pt x="2874263" y="0"/>
                </a:moveTo>
                <a:lnTo>
                  <a:pt x="1523" y="0"/>
                </a:lnTo>
                <a:lnTo>
                  <a:pt x="0" y="12700"/>
                </a:lnTo>
                <a:lnTo>
                  <a:pt x="0" y="25400"/>
                </a:lnTo>
                <a:lnTo>
                  <a:pt x="2849880" y="25400"/>
                </a:lnTo>
                <a:lnTo>
                  <a:pt x="2848356" y="38100"/>
                </a:lnTo>
                <a:lnTo>
                  <a:pt x="2875787" y="38100"/>
                </a:lnTo>
                <a:lnTo>
                  <a:pt x="2877311" y="25400"/>
                </a:lnTo>
                <a:lnTo>
                  <a:pt x="2880360" y="12700"/>
                </a:lnTo>
                <a:lnTo>
                  <a:pt x="2874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48015" y="3474874"/>
            <a:ext cx="897567" cy="684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-1114" algn="ctr">
              <a:lnSpc>
                <a:spcPts val="1719"/>
              </a:lnSpc>
            </a:pPr>
            <a:r>
              <a:rPr sz="1600" spc="4" dirty="0">
                <a:latin typeface="Arial"/>
                <a:cs typeface="Arial"/>
              </a:rPr>
              <a:t>FFI</a:t>
            </a:r>
            <a:r>
              <a:rPr sz="1600" spc="1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dans indu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ie e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a</a:t>
            </a:r>
            <a:r>
              <a:rPr sz="1600" spc="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ti</a:t>
            </a:r>
            <a:r>
              <a:rPr sz="1600" spc="9" dirty="0">
                <a:latin typeface="Arial"/>
                <a:cs typeface="Arial"/>
              </a:rPr>
              <a:t>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9728" y="4405501"/>
            <a:ext cx="1933923" cy="1937185"/>
          </a:xfrm>
          <a:custGeom>
            <a:avLst/>
            <a:gdLst/>
            <a:ahLst/>
            <a:cxnLst/>
            <a:rect l="l" t="t" r="r" b="b"/>
            <a:pathLst>
              <a:path w="2261616" h="1680972">
                <a:moveTo>
                  <a:pt x="2261616" y="0"/>
                </a:moveTo>
                <a:lnTo>
                  <a:pt x="0" y="0"/>
                </a:lnTo>
                <a:lnTo>
                  <a:pt x="475488" y="1680971"/>
                </a:lnTo>
                <a:lnTo>
                  <a:pt x="1786128" y="1680971"/>
                </a:lnTo>
                <a:lnTo>
                  <a:pt x="2261616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748" y="4405501"/>
            <a:ext cx="1948258" cy="1532965"/>
          </a:xfrm>
          <a:custGeom>
            <a:avLst/>
            <a:gdLst/>
            <a:ahLst/>
            <a:cxnLst/>
            <a:rect l="l" t="t" r="r" b="b"/>
            <a:pathLst>
              <a:path w="2278379" h="1689100">
                <a:moveTo>
                  <a:pt x="1816608" y="1676400"/>
                </a:moveTo>
                <a:lnTo>
                  <a:pt x="470916" y="1676400"/>
                </a:lnTo>
                <a:lnTo>
                  <a:pt x="470916" y="1689100"/>
                </a:lnTo>
                <a:lnTo>
                  <a:pt x="1815084" y="1689100"/>
                </a:lnTo>
                <a:lnTo>
                  <a:pt x="1816608" y="1676400"/>
                </a:lnTo>
                <a:close/>
              </a:path>
              <a:path w="2278379" h="1689100">
                <a:moveTo>
                  <a:pt x="496824" y="1663700"/>
                </a:moveTo>
                <a:lnTo>
                  <a:pt x="467868" y="1663700"/>
                </a:lnTo>
                <a:lnTo>
                  <a:pt x="467868" y="1676400"/>
                </a:lnTo>
                <a:lnTo>
                  <a:pt x="496824" y="1676400"/>
                </a:lnTo>
                <a:lnTo>
                  <a:pt x="496824" y="1663700"/>
                </a:lnTo>
                <a:close/>
              </a:path>
              <a:path w="2278379" h="1689100">
                <a:moveTo>
                  <a:pt x="1819655" y="1663700"/>
                </a:moveTo>
                <a:lnTo>
                  <a:pt x="1790700" y="1663700"/>
                </a:lnTo>
                <a:lnTo>
                  <a:pt x="1789176" y="1676400"/>
                </a:lnTo>
                <a:lnTo>
                  <a:pt x="1818132" y="1676400"/>
                </a:lnTo>
                <a:lnTo>
                  <a:pt x="1819655" y="1663700"/>
                </a:lnTo>
                <a:close/>
              </a:path>
              <a:path w="2278379" h="1689100">
                <a:moveTo>
                  <a:pt x="492252" y="1651000"/>
                </a:moveTo>
                <a:lnTo>
                  <a:pt x="464819" y="1651000"/>
                </a:lnTo>
                <a:lnTo>
                  <a:pt x="464819" y="1663700"/>
                </a:lnTo>
                <a:lnTo>
                  <a:pt x="492252" y="1663700"/>
                </a:lnTo>
                <a:lnTo>
                  <a:pt x="492252" y="1651000"/>
                </a:lnTo>
                <a:close/>
              </a:path>
              <a:path w="2278379" h="1689100">
                <a:moveTo>
                  <a:pt x="1822703" y="1651000"/>
                </a:moveTo>
                <a:lnTo>
                  <a:pt x="1795272" y="1651000"/>
                </a:lnTo>
                <a:lnTo>
                  <a:pt x="1793748" y="1663700"/>
                </a:lnTo>
                <a:lnTo>
                  <a:pt x="1821179" y="1663700"/>
                </a:lnTo>
                <a:lnTo>
                  <a:pt x="1822703" y="1651000"/>
                </a:lnTo>
                <a:close/>
              </a:path>
              <a:path w="2278379" h="1689100">
                <a:moveTo>
                  <a:pt x="489203" y="1638300"/>
                </a:moveTo>
                <a:lnTo>
                  <a:pt x="460247" y="1638300"/>
                </a:lnTo>
                <a:lnTo>
                  <a:pt x="460247" y="1651000"/>
                </a:lnTo>
                <a:lnTo>
                  <a:pt x="489203" y="1651000"/>
                </a:lnTo>
                <a:lnTo>
                  <a:pt x="489203" y="1638300"/>
                </a:lnTo>
                <a:close/>
              </a:path>
              <a:path w="2278379" h="1689100">
                <a:moveTo>
                  <a:pt x="1830324" y="1625600"/>
                </a:moveTo>
                <a:lnTo>
                  <a:pt x="1802891" y="1625600"/>
                </a:lnTo>
                <a:lnTo>
                  <a:pt x="1801367" y="1638300"/>
                </a:lnTo>
                <a:lnTo>
                  <a:pt x="1798320" y="1638300"/>
                </a:lnTo>
                <a:lnTo>
                  <a:pt x="1796796" y="1651000"/>
                </a:lnTo>
                <a:lnTo>
                  <a:pt x="1825752" y="1651000"/>
                </a:lnTo>
                <a:lnTo>
                  <a:pt x="1827276" y="1638300"/>
                </a:lnTo>
                <a:lnTo>
                  <a:pt x="1830324" y="1625600"/>
                </a:lnTo>
                <a:close/>
              </a:path>
              <a:path w="2278379" h="1689100">
                <a:moveTo>
                  <a:pt x="484631" y="1625600"/>
                </a:moveTo>
                <a:lnTo>
                  <a:pt x="457200" y="1625600"/>
                </a:lnTo>
                <a:lnTo>
                  <a:pt x="457200" y="1638300"/>
                </a:lnTo>
                <a:lnTo>
                  <a:pt x="484631" y="1638300"/>
                </a:lnTo>
                <a:lnTo>
                  <a:pt x="484631" y="1625600"/>
                </a:lnTo>
                <a:close/>
              </a:path>
              <a:path w="2278379" h="1689100">
                <a:moveTo>
                  <a:pt x="481584" y="1612900"/>
                </a:moveTo>
                <a:lnTo>
                  <a:pt x="452628" y="1612900"/>
                </a:lnTo>
                <a:lnTo>
                  <a:pt x="452628" y="1625600"/>
                </a:lnTo>
                <a:lnTo>
                  <a:pt x="481584" y="1625600"/>
                </a:lnTo>
                <a:lnTo>
                  <a:pt x="481584" y="1612900"/>
                </a:lnTo>
                <a:close/>
              </a:path>
              <a:path w="2278379" h="1689100">
                <a:moveTo>
                  <a:pt x="1833372" y="1612900"/>
                </a:moveTo>
                <a:lnTo>
                  <a:pt x="1805939" y="1612900"/>
                </a:lnTo>
                <a:lnTo>
                  <a:pt x="1804415" y="1625600"/>
                </a:lnTo>
                <a:lnTo>
                  <a:pt x="1831848" y="1625600"/>
                </a:lnTo>
                <a:lnTo>
                  <a:pt x="1833372" y="1612900"/>
                </a:lnTo>
                <a:close/>
              </a:path>
              <a:path w="2278379" h="1689100">
                <a:moveTo>
                  <a:pt x="478536" y="1600200"/>
                </a:moveTo>
                <a:lnTo>
                  <a:pt x="449580" y="1600200"/>
                </a:lnTo>
                <a:lnTo>
                  <a:pt x="449580" y="1612900"/>
                </a:lnTo>
                <a:lnTo>
                  <a:pt x="478536" y="1612900"/>
                </a:lnTo>
                <a:lnTo>
                  <a:pt x="478536" y="1600200"/>
                </a:lnTo>
                <a:close/>
              </a:path>
              <a:path w="2278379" h="1689100">
                <a:moveTo>
                  <a:pt x="1837944" y="1600200"/>
                </a:moveTo>
                <a:lnTo>
                  <a:pt x="1808988" y="1600200"/>
                </a:lnTo>
                <a:lnTo>
                  <a:pt x="1807464" y="1612900"/>
                </a:lnTo>
                <a:lnTo>
                  <a:pt x="1836420" y="1612900"/>
                </a:lnTo>
                <a:lnTo>
                  <a:pt x="1837944" y="1600200"/>
                </a:lnTo>
                <a:close/>
              </a:path>
              <a:path w="2278379" h="1689100">
                <a:moveTo>
                  <a:pt x="473964" y="1587500"/>
                </a:moveTo>
                <a:lnTo>
                  <a:pt x="446531" y="1587500"/>
                </a:lnTo>
                <a:lnTo>
                  <a:pt x="446531" y="1600200"/>
                </a:lnTo>
                <a:lnTo>
                  <a:pt x="473964" y="1600200"/>
                </a:lnTo>
                <a:lnTo>
                  <a:pt x="473964" y="1587500"/>
                </a:lnTo>
                <a:close/>
              </a:path>
              <a:path w="2278379" h="1689100">
                <a:moveTo>
                  <a:pt x="1840991" y="1587500"/>
                </a:moveTo>
                <a:lnTo>
                  <a:pt x="1813560" y="1587500"/>
                </a:lnTo>
                <a:lnTo>
                  <a:pt x="1810512" y="1600200"/>
                </a:lnTo>
                <a:lnTo>
                  <a:pt x="1839467" y="1600200"/>
                </a:lnTo>
                <a:lnTo>
                  <a:pt x="1840991" y="1587500"/>
                </a:lnTo>
                <a:close/>
              </a:path>
              <a:path w="2278379" h="1689100">
                <a:moveTo>
                  <a:pt x="470916" y="1574800"/>
                </a:moveTo>
                <a:lnTo>
                  <a:pt x="441959" y="1574800"/>
                </a:lnTo>
                <a:lnTo>
                  <a:pt x="441959" y="1587500"/>
                </a:lnTo>
                <a:lnTo>
                  <a:pt x="470916" y="1587500"/>
                </a:lnTo>
                <a:lnTo>
                  <a:pt x="470916" y="1574800"/>
                </a:lnTo>
                <a:close/>
              </a:path>
              <a:path w="2278379" h="1689100">
                <a:moveTo>
                  <a:pt x="1845564" y="1574800"/>
                </a:moveTo>
                <a:lnTo>
                  <a:pt x="1816608" y="1574800"/>
                </a:lnTo>
                <a:lnTo>
                  <a:pt x="1815084" y="1587500"/>
                </a:lnTo>
                <a:lnTo>
                  <a:pt x="1844039" y="1587500"/>
                </a:lnTo>
                <a:lnTo>
                  <a:pt x="1845564" y="1574800"/>
                </a:lnTo>
                <a:close/>
              </a:path>
              <a:path w="2278379" h="1689100">
                <a:moveTo>
                  <a:pt x="467868" y="1562100"/>
                </a:moveTo>
                <a:lnTo>
                  <a:pt x="438912" y="1562100"/>
                </a:lnTo>
                <a:lnTo>
                  <a:pt x="438912" y="1574800"/>
                </a:lnTo>
                <a:lnTo>
                  <a:pt x="467868" y="1574800"/>
                </a:lnTo>
                <a:lnTo>
                  <a:pt x="467868" y="1562100"/>
                </a:lnTo>
                <a:close/>
              </a:path>
              <a:path w="2278379" h="1689100">
                <a:moveTo>
                  <a:pt x="1851660" y="1549400"/>
                </a:moveTo>
                <a:lnTo>
                  <a:pt x="1824227" y="1549400"/>
                </a:lnTo>
                <a:lnTo>
                  <a:pt x="1822703" y="1562100"/>
                </a:lnTo>
                <a:lnTo>
                  <a:pt x="1819655" y="1562100"/>
                </a:lnTo>
                <a:lnTo>
                  <a:pt x="1818132" y="1574800"/>
                </a:lnTo>
                <a:lnTo>
                  <a:pt x="1847088" y="1574800"/>
                </a:lnTo>
                <a:lnTo>
                  <a:pt x="1850136" y="1562100"/>
                </a:lnTo>
                <a:lnTo>
                  <a:pt x="1851660" y="1549400"/>
                </a:lnTo>
                <a:close/>
              </a:path>
              <a:path w="2278379" h="1689100">
                <a:moveTo>
                  <a:pt x="463296" y="1549400"/>
                </a:moveTo>
                <a:lnTo>
                  <a:pt x="435864" y="1549400"/>
                </a:lnTo>
                <a:lnTo>
                  <a:pt x="435864" y="1562100"/>
                </a:lnTo>
                <a:lnTo>
                  <a:pt x="463296" y="1562100"/>
                </a:lnTo>
                <a:lnTo>
                  <a:pt x="463296" y="1549400"/>
                </a:lnTo>
                <a:close/>
              </a:path>
              <a:path w="2278379" h="1689100">
                <a:moveTo>
                  <a:pt x="460247" y="1536700"/>
                </a:moveTo>
                <a:lnTo>
                  <a:pt x="431291" y="1536700"/>
                </a:lnTo>
                <a:lnTo>
                  <a:pt x="431291" y="1549400"/>
                </a:lnTo>
                <a:lnTo>
                  <a:pt x="460247" y="1549400"/>
                </a:lnTo>
                <a:lnTo>
                  <a:pt x="460247" y="1536700"/>
                </a:lnTo>
                <a:close/>
              </a:path>
              <a:path w="2278379" h="1689100">
                <a:moveTo>
                  <a:pt x="1856232" y="1536700"/>
                </a:moveTo>
                <a:lnTo>
                  <a:pt x="1827276" y="1536700"/>
                </a:lnTo>
                <a:lnTo>
                  <a:pt x="1825752" y="1549400"/>
                </a:lnTo>
                <a:lnTo>
                  <a:pt x="1854708" y="1549400"/>
                </a:lnTo>
                <a:lnTo>
                  <a:pt x="1856232" y="1536700"/>
                </a:lnTo>
                <a:close/>
              </a:path>
              <a:path w="2278379" h="1689100">
                <a:moveTo>
                  <a:pt x="455675" y="1524000"/>
                </a:moveTo>
                <a:lnTo>
                  <a:pt x="428244" y="1524000"/>
                </a:lnTo>
                <a:lnTo>
                  <a:pt x="428244" y="1536700"/>
                </a:lnTo>
                <a:lnTo>
                  <a:pt x="455675" y="1536700"/>
                </a:lnTo>
                <a:lnTo>
                  <a:pt x="455675" y="1524000"/>
                </a:lnTo>
                <a:close/>
              </a:path>
              <a:path w="2278379" h="1689100">
                <a:moveTo>
                  <a:pt x="1859279" y="1524000"/>
                </a:moveTo>
                <a:lnTo>
                  <a:pt x="1831848" y="1524000"/>
                </a:lnTo>
                <a:lnTo>
                  <a:pt x="1830324" y="1536700"/>
                </a:lnTo>
                <a:lnTo>
                  <a:pt x="1857755" y="1536700"/>
                </a:lnTo>
                <a:lnTo>
                  <a:pt x="1859279" y="1524000"/>
                </a:lnTo>
                <a:close/>
              </a:path>
              <a:path w="2278379" h="1689100">
                <a:moveTo>
                  <a:pt x="452628" y="1511300"/>
                </a:moveTo>
                <a:lnTo>
                  <a:pt x="425196" y="1511300"/>
                </a:lnTo>
                <a:lnTo>
                  <a:pt x="425196" y="1524000"/>
                </a:lnTo>
                <a:lnTo>
                  <a:pt x="452628" y="1524000"/>
                </a:lnTo>
                <a:lnTo>
                  <a:pt x="452628" y="1511300"/>
                </a:lnTo>
                <a:close/>
              </a:path>
              <a:path w="2278379" h="1689100">
                <a:moveTo>
                  <a:pt x="1862327" y="1511300"/>
                </a:moveTo>
                <a:lnTo>
                  <a:pt x="1834896" y="1511300"/>
                </a:lnTo>
                <a:lnTo>
                  <a:pt x="1833372" y="1524000"/>
                </a:lnTo>
                <a:lnTo>
                  <a:pt x="1860803" y="1524000"/>
                </a:lnTo>
                <a:lnTo>
                  <a:pt x="1862327" y="1511300"/>
                </a:lnTo>
                <a:close/>
              </a:path>
              <a:path w="2278379" h="1689100">
                <a:moveTo>
                  <a:pt x="449580" y="1498600"/>
                </a:moveTo>
                <a:lnTo>
                  <a:pt x="420624" y="1498600"/>
                </a:lnTo>
                <a:lnTo>
                  <a:pt x="420624" y="1511300"/>
                </a:lnTo>
                <a:lnTo>
                  <a:pt x="449580" y="1511300"/>
                </a:lnTo>
                <a:lnTo>
                  <a:pt x="449580" y="1498600"/>
                </a:lnTo>
                <a:close/>
              </a:path>
              <a:path w="2278379" h="1689100">
                <a:moveTo>
                  <a:pt x="1869948" y="1485900"/>
                </a:moveTo>
                <a:lnTo>
                  <a:pt x="1842515" y="1485900"/>
                </a:lnTo>
                <a:lnTo>
                  <a:pt x="1839467" y="1498600"/>
                </a:lnTo>
                <a:lnTo>
                  <a:pt x="1837944" y="1498600"/>
                </a:lnTo>
                <a:lnTo>
                  <a:pt x="1836420" y="1511300"/>
                </a:lnTo>
                <a:lnTo>
                  <a:pt x="1865376" y="1511300"/>
                </a:lnTo>
                <a:lnTo>
                  <a:pt x="1866900" y="1498600"/>
                </a:lnTo>
                <a:lnTo>
                  <a:pt x="1869948" y="1485900"/>
                </a:lnTo>
                <a:close/>
              </a:path>
              <a:path w="2278379" h="1689100">
                <a:moveTo>
                  <a:pt x="445008" y="1485900"/>
                </a:moveTo>
                <a:lnTo>
                  <a:pt x="417575" y="1485900"/>
                </a:lnTo>
                <a:lnTo>
                  <a:pt x="417575" y="1498600"/>
                </a:lnTo>
                <a:lnTo>
                  <a:pt x="445008" y="1498600"/>
                </a:lnTo>
                <a:lnTo>
                  <a:pt x="445008" y="1485900"/>
                </a:lnTo>
                <a:close/>
              </a:path>
              <a:path w="2278379" h="1689100">
                <a:moveTo>
                  <a:pt x="441959" y="1473200"/>
                </a:moveTo>
                <a:lnTo>
                  <a:pt x="414528" y="1473200"/>
                </a:lnTo>
                <a:lnTo>
                  <a:pt x="414528" y="1485900"/>
                </a:lnTo>
                <a:lnTo>
                  <a:pt x="441959" y="1485900"/>
                </a:lnTo>
                <a:lnTo>
                  <a:pt x="441959" y="1473200"/>
                </a:lnTo>
                <a:close/>
              </a:path>
              <a:path w="2278379" h="1689100">
                <a:moveTo>
                  <a:pt x="1872996" y="1473200"/>
                </a:moveTo>
                <a:lnTo>
                  <a:pt x="1845564" y="1473200"/>
                </a:lnTo>
                <a:lnTo>
                  <a:pt x="1844039" y="1485900"/>
                </a:lnTo>
                <a:lnTo>
                  <a:pt x="1871472" y="1485900"/>
                </a:lnTo>
                <a:lnTo>
                  <a:pt x="1872996" y="1473200"/>
                </a:lnTo>
                <a:close/>
              </a:path>
              <a:path w="2278379" h="1689100">
                <a:moveTo>
                  <a:pt x="438912" y="1460500"/>
                </a:moveTo>
                <a:lnTo>
                  <a:pt x="409956" y="1460500"/>
                </a:lnTo>
                <a:lnTo>
                  <a:pt x="409956" y="1473200"/>
                </a:lnTo>
                <a:lnTo>
                  <a:pt x="438912" y="1473200"/>
                </a:lnTo>
                <a:lnTo>
                  <a:pt x="438912" y="1460500"/>
                </a:lnTo>
                <a:close/>
              </a:path>
              <a:path w="2278379" h="1689100">
                <a:moveTo>
                  <a:pt x="1877567" y="1460500"/>
                </a:moveTo>
                <a:lnTo>
                  <a:pt x="1848612" y="1460500"/>
                </a:lnTo>
                <a:lnTo>
                  <a:pt x="1847088" y="1473200"/>
                </a:lnTo>
                <a:lnTo>
                  <a:pt x="1876044" y="1473200"/>
                </a:lnTo>
                <a:lnTo>
                  <a:pt x="1877567" y="1460500"/>
                </a:lnTo>
                <a:close/>
              </a:path>
              <a:path w="2278379" h="1689100">
                <a:moveTo>
                  <a:pt x="434340" y="1447800"/>
                </a:moveTo>
                <a:lnTo>
                  <a:pt x="406908" y="1447800"/>
                </a:lnTo>
                <a:lnTo>
                  <a:pt x="406908" y="1460500"/>
                </a:lnTo>
                <a:lnTo>
                  <a:pt x="434340" y="1460500"/>
                </a:lnTo>
                <a:lnTo>
                  <a:pt x="434340" y="1447800"/>
                </a:lnTo>
                <a:close/>
              </a:path>
              <a:path w="2278379" h="1689100">
                <a:moveTo>
                  <a:pt x="1880615" y="1447800"/>
                </a:moveTo>
                <a:lnTo>
                  <a:pt x="1853184" y="1447800"/>
                </a:lnTo>
                <a:lnTo>
                  <a:pt x="1851660" y="1460500"/>
                </a:lnTo>
                <a:lnTo>
                  <a:pt x="1879091" y="1460500"/>
                </a:lnTo>
                <a:lnTo>
                  <a:pt x="1880615" y="1447800"/>
                </a:lnTo>
                <a:close/>
              </a:path>
              <a:path w="2278379" h="1689100">
                <a:moveTo>
                  <a:pt x="431291" y="1435100"/>
                </a:moveTo>
                <a:lnTo>
                  <a:pt x="403859" y="1435100"/>
                </a:lnTo>
                <a:lnTo>
                  <a:pt x="403859" y="1447800"/>
                </a:lnTo>
                <a:lnTo>
                  <a:pt x="431291" y="1447800"/>
                </a:lnTo>
                <a:lnTo>
                  <a:pt x="431291" y="1435100"/>
                </a:lnTo>
                <a:close/>
              </a:path>
              <a:path w="2278379" h="1689100">
                <a:moveTo>
                  <a:pt x="1883664" y="1435100"/>
                </a:moveTo>
                <a:lnTo>
                  <a:pt x="1856232" y="1435100"/>
                </a:lnTo>
                <a:lnTo>
                  <a:pt x="1854708" y="1447800"/>
                </a:lnTo>
                <a:lnTo>
                  <a:pt x="1882139" y="1447800"/>
                </a:lnTo>
                <a:lnTo>
                  <a:pt x="1883664" y="1435100"/>
                </a:lnTo>
                <a:close/>
              </a:path>
              <a:path w="2278379" h="1689100">
                <a:moveTo>
                  <a:pt x="426719" y="1422400"/>
                </a:moveTo>
                <a:lnTo>
                  <a:pt x="399288" y="1422400"/>
                </a:lnTo>
                <a:lnTo>
                  <a:pt x="399288" y="1435100"/>
                </a:lnTo>
                <a:lnTo>
                  <a:pt x="426719" y="1435100"/>
                </a:lnTo>
                <a:lnTo>
                  <a:pt x="426719" y="1422400"/>
                </a:lnTo>
                <a:close/>
              </a:path>
              <a:path w="2278379" h="1689100">
                <a:moveTo>
                  <a:pt x="1891284" y="1409700"/>
                </a:moveTo>
                <a:lnTo>
                  <a:pt x="1863852" y="1409700"/>
                </a:lnTo>
                <a:lnTo>
                  <a:pt x="1862327" y="1422400"/>
                </a:lnTo>
                <a:lnTo>
                  <a:pt x="1860803" y="1422400"/>
                </a:lnTo>
                <a:lnTo>
                  <a:pt x="1859279" y="1435100"/>
                </a:lnTo>
                <a:lnTo>
                  <a:pt x="1886712" y="1435100"/>
                </a:lnTo>
                <a:lnTo>
                  <a:pt x="1889760" y="1422400"/>
                </a:lnTo>
                <a:lnTo>
                  <a:pt x="1891284" y="1409700"/>
                </a:lnTo>
                <a:close/>
              </a:path>
              <a:path w="2278379" h="1689100">
                <a:moveTo>
                  <a:pt x="423672" y="1409700"/>
                </a:moveTo>
                <a:lnTo>
                  <a:pt x="396240" y="1409700"/>
                </a:lnTo>
                <a:lnTo>
                  <a:pt x="396240" y="1422400"/>
                </a:lnTo>
                <a:lnTo>
                  <a:pt x="423672" y="1422400"/>
                </a:lnTo>
                <a:lnTo>
                  <a:pt x="423672" y="1409700"/>
                </a:lnTo>
                <a:close/>
              </a:path>
              <a:path w="2278379" h="1689100">
                <a:moveTo>
                  <a:pt x="420624" y="1397000"/>
                </a:moveTo>
                <a:lnTo>
                  <a:pt x="391668" y="1397000"/>
                </a:lnTo>
                <a:lnTo>
                  <a:pt x="391668" y="1409700"/>
                </a:lnTo>
                <a:lnTo>
                  <a:pt x="420624" y="1409700"/>
                </a:lnTo>
                <a:lnTo>
                  <a:pt x="420624" y="1397000"/>
                </a:lnTo>
                <a:close/>
              </a:path>
              <a:path w="2278379" h="1689100">
                <a:moveTo>
                  <a:pt x="1894332" y="1397000"/>
                </a:moveTo>
                <a:lnTo>
                  <a:pt x="1866900" y="1397000"/>
                </a:lnTo>
                <a:lnTo>
                  <a:pt x="1865376" y="1409700"/>
                </a:lnTo>
                <a:lnTo>
                  <a:pt x="1892808" y="1409700"/>
                </a:lnTo>
                <a:lnTo>
                  <a:pt x="1894332" y="1397000"/>
                </a:lnTo>
                <a:close/>
              </a:path>
              <a:path w="2278379" h="1689100">
                <a:moveTo>
                  <a:pt x="416052" y="1384300"/>
                </a:moveTo>
                <a:lnTo>
                  <a:pt x="388619" y="1384300"/>
                </a:lnTo>
                <a:lnTo>
                  <a:pt x="388619" y="1397000"/>
                </a:lnTo>
                <a:lnTo>
                  <a:pt x="416052" y="1397000"/>
                </a:lnTo>
                <a:lnTo>
                  <a:pt x="416052" y="1384300"/>
                </a:lnTo>
                <a:close/>
              </a:path>
              <a:path w="2278379" h="1689100">
                <a:moveTo>
                  <a:pt x="1898903" y="1384300"/>
                </a:moveTo>
                <a:lnTo>
                  <a:pt x="1871472" y="1384300"/>
                </a:lnTo>
                <a:lnTo>
                  <a:pt x="1868424" y="1397000"/>
                </a:lnTo>
                <a:lnTo>
                  <a:pt x="1897379" y="1397000"/>
                </a:lnTo>
                <a:lnTo>
                  <a:pt x="1898903" y="1384300"/>
                </a:lnTo>
                <a:close/>
              </a:path>
              <a:path w="2278379" h="1689100">
                <a:moveTo>
                  <a:pt x="413003" y="1371600"/>
                </a:moveTo>
                <a:lnTo>
                  <a:pt x="385572" y="1371600"/>
                </a:lnTo>
                <a:lnTo>
                  <a:pt x="385572" y="1384300"/>
                </a:lnTo>
                <a:lnTo>
                  <a:pt x="413003" y="1384300"/>
                </a:lnTo>
                <a:lnTo>
                  <a:pt x="413003" y="1371600"/>
                </a:lnTo>
                <a:close/>
              </a:path>
              <a:path w="2278379" h="1689100">
                <a:moveTo>
                  <a:pt x="1901952" y="1371600"/>
                </a:moveTo>
                <a:lnTo>
                  <a:pt x="1874520" y="1371600"/>
                </a:lnTo>
                <a:lnTo>
                  <a:pt x="1872996" y="1384300"/>
                </a:lnTo>
                <a:lnTo>
                  <a:pt x="1900427" y="1384300"/>
                </a:lnTo>
                <a:lnTo>
                  <a:pt x="1901952" y="1371600"/>
                </a:lnTo>
                <a:close/>
              </a:path>
              <a:path w="2278379" h="1689100">
                <a:moveTo>
                  <a:pt x="409956" y="1358900"/>
                </a:moveTo>
                <a:lnTo>
                  <a:pt x="381000" y="1358900"/>
                </a:lnTo>
                <a:lnTo>
                  <a:pt x="381000" y="1371600"/>
                </a:lnTo>
                <a:lnTo>
                  <a:pt x="409956" y="1371600"/>
                </a:lnTo>
                <a:lnTo>
                  <a:pt x="409956" y="1358900"/>
                </a:lnTo>
                <a:close/>
              </a:path>
              <a:path w="2278379" h="1689100">
                <a:moveTo>
                  <a:pt x="1905000" y="1358900"/>
                </a:moveTo>
                <a:lnTo>
                  <a:pt x="1877567" y="1358900"/>
                </a:lnTo>
                <a:lnTo>
                  <a:pt x="1876044" y="1371600"/>
                </a:lnTo>
                <a:lnTo>
                  <a:pt x="1903476" y="1371600"/>
                </a:lnTo>
                <a:lnTo>
                  <a:pt x="1905000" y="1358900"/>
                </a:lnTo>
                <a:close/>
              </a:path>
              <a:path w="2278379" h="1689100">
                <a:moveTo>
                  <a:pt x="405384" y="1346200"/>
                </a:moveTo>
                <a:lnTo>
                  <a:pt x="377952" y="1346200"/>
                </a:lnTo>
                <a:lnTo>
                  <a:pt x="377952" y="1358900"/>
                </a:lnTo>
                <a:lnTo>
                  <a:pt x="405384" y="1358900"/>
                </a:lnTo>
                <a:lnTo>
                  <a:pt x="405384" y="1346200"/>
                </a:lnTo>
                <a:close/>
              </a:path>
              <a:path w="2278379" h="1689100">
                <a:moveTo>
                  <a:pt x="1909572" y="1346200"/>
                </a:moveTo>
                <a:lnTo>
                  <a:pt x="1882139" y="1346200"/>
                </a:lnTo>
                <a:lnTo>
                  <a:pt x="1880615" y="1358900"/>
                </a:lnTo>
                <a:lnTo>
                  <a:pt x="1906524" y="1358900"/>
                </a:lnTo>
                <a:lnTo>
                  <a:pt x="1909572" y="1346200"/>
                </a:lnTo>
                <a:close/>
              </a:path>
              <a:path w="2278379" h="1689100">
                <a:moveTo>
                  <a:pt x="402336" y="1333500"/>
                </a:moveTo>
                <a:lnTo>
                  <a:pt x="374903" y="1333500"/>
                </a:lnTo>
                <a:lnTo>
                  <a:pt x="374903" y="1346200"/>
                </a:lnTo>
                <a:lnTo>
                  <a:pt x="402336" y="1346200"/>
                </a:lnTo>
                <a:lnTo>
                  <a:pt x="402336" y="1333500"/>
                </a:lnTo>
                <a:close/>
              </a:path>
              <a:path w="2278379" h="1689100">
                <a:moveTo>
                  <a:pt x="1912620" y="1333500"/>
                </a:moveTo>
                <a:lnTo>
                  <a:pt x="1885188" y="1333500"/>
                </a:lnTo>
                <a:lnTo>
                  <a:pt x="1883664" y="1346200"/>
                </a:lnTo>
                <a:lnTo>
                  <a:pt x="1911096" y="1346200"/>
                </a:lnTo>
                <a:lnTo>
                  <a:pt x="1912620" y="1333500"/>
                </a:lnTo>
                <a:close/>
              </a:path>
              <a:path w="2278379" h="1689100">
                <a:moveTo>
                  <a:pt x="399288" y="1320800"/>
                </a:moveTo>
                <a:lnTo>
                  <a:pt x="370331" y="1320800"/>
                </a:lnTo>
                <a:lnTo>
                  <a:pt x="370331" y="1333500"/>
                </a:lnTo>
                <a:lnTo>
                  <a:pt x="399288" y="1333500"/>
                </a:lnTo>
                <a:lnTo>
                  <a:pt x="399288" y="1320800"/>
                </a:lnTo>
                <a:close/>
              </a:path>
              <a:path w="2278379" h="1689100">
                <a:moveTo>
                  <a:pt x="1915667" y="1320800"/>
                </a:moveTo>
                <a:lnTo>
                  <a:pt x="1888236" y="1320800"/>
                </a:lnTo>
                <a:lnTo>
                  <a:pt x="1886712" y="1333500"/>
                </a:lnTo>
                <a:lnTo>
                  <a:pt x="1914144" y="1333500"/>
                </a:lnTo>
                <a:lnTo>
                  <a:pt x="1915667" y="1320800"/>
                </a:lnTo>
                <a:close/>
              </a:path>
              <a:path w="2278379" h="1689100">
                <a:moveTo>
                  <a:pt x="394716" y="1308100"/>
                </a:moveTo>
                <a:lnTo>
                  <a:pt x="367284" y="1308100"/>
                </a:lnTo>
                <a:lnTo>
                  <a:pt x="367284" y="1320800"/>
                </a:lnTo>
                <a:lnTo>
                  <a:pt x="394716" y="1320800"/>
                </a:lnTo>
                <a:lnTo>
                  <a:pt x="394716" y="1308100"/>
                </a:lnTo>
                <a:close/>
              </a:path>
              <a:path w="2278379" h="1689100">
                <a:moveTo>
                  <a:pt x="1920239" y="1308100"/>
                </a:moveTo>
                <a:lnTo>
                  <a:pt x="1892808" y="1308100"/>
                </a:lnTo>
                <a:lnTo>
                  <a:pt x="1891284" y="1320800"/>
                </a:lnTo>
                <a:lnTo>
                  <a:pt x="1918715" y="1320800"/>
                </a:lnTo>
                <a:lnTo>
                  <a:pt x="1920239" y="1308100"/>
                </a:lnTo>
                <a:close/>
              </a:path>
              <a:path w="2278379" h="1689100">
                <a:moveTo>
                  <a:pt x="391668" y="1295400"/>
                </a:moveTo>
                <a:lnTo>
                  <a:pt x="364236" y="1295400"/>
                </a:lnTo>
                <a:lnTo>
                  <a:pt x="364236" y="1308100"/>
                </a:lnTo>
                <a:lnTo>
                  <a:pt x="391668" y="1308100"/>
                </a:lnTo>
                <a:lnTo>
                  <a:pt x="391668" y="1295400"/>
                </a:lnTo>
                <a:close/>
              </a:path>
              <a:path w="2278379" h="1689100">
                <a:moveTo>
                  <a:pt x="1930908" y="1270000"/>
                </a:moveTo>
                <a:lnTo>
                  <a:pt x="1903476" y="1270000"/>
                </a:lnTo>
                <a:lnTo>
                  <a:pt x="1901952" y="1282700"/>
                </a:lnTo>
                <a:lnTo>
                  <a:pt x="1898903" y="1282700"/>
                </a:lnTo>
                <a:lnTo>
                  <a:pt x="1897379" y="1295400"/>
                </a:lnTo>
                <a:lnTo>
                  <a:pt x="1894332" y="1308100"/>
                </a:lnTo>
                <a:lnTo>
                  <a:pt x="1921764" y="1308100"/>
                </a:lnTo>
                <a:lnTo>
                  <a:pt x="1923288" y="1295400"/>
                </a:lnTo>
                <a:lnTo>
                  <a:pt x="1926336" y="1295400"/>
                </a:lnTo>
                <a:lnTo>
                  <a:pt x="1929384" y="1282700"/>
                </a:lnTo>
                <a:lnTo>
                  <a:pt x="1930908" y="1270000"/>
                </a:lnTo>
                <a:close/>
              </a:path>
              <a:path w="2278379" h="1689100">
                <a:moveTo>
                  <a:pt x="388619" y="1282700"/>
                </a:moveTo>
                <a:lnTo>
                  <a:pt x="359664" y="1282700"/>
                </a:lnTo>
                <a:lnTo>
                  <a:pt x="359664" y="1295400"/>
                </a:lnTo>
                <a:lnTo>
                  <a:pt x="388619" y="1295400"/>
                </a:lnTo>
                <a:lnTo>
                  <a:pt x="388619" y="1282700"/>
                </a:lnTo>
                <a:close/>
              </a:path>
              <a:path w="2278379" h="1689100">
                <a:moveTo>
                  <a:pt x="384047" y="1270000"/>
                </a:moveTo>
                <a:lnTo>
                  <a:pt x="356616" y="1270000"/>
                </a:lnTo>
                <a:lnTo>
                  <a:pt x="356616" y="1282700"/>
                </a:lnTo>
                <a:lnTo>
                  <a:pt x="384047" y="1282700"/>
                </a:lnTo>
                <a:lnTo>
                  <a:pt x="384047" y="1270000"/>
                </a:lnTo>
                <a:close/>
              </a:path>
              <a:path w="2278379" h="1689100">
                <a:moveTo>
                  <a:pt x="381000" y="1257300"/>
                </a:moveTo>
                <a:lnTo>
                  <a:pt x="352044" y="1257300"/>
                </a:lnTo>
                <a:lnTo>
                  <a:pt x="352044" y="1270000"/>
                </a:lnTo>
                <a:lnTo>
                  <a:pt x="381000" y="1270000"/>
                </a:lnTo>
                <a:lnTo>
                  <a:pt x="381000" y="1257300"/>
                </a:lnTo>
                <a:close/>
              </a:path>
              <a:path w="2278379" h="1689100">
                <a:moveTo>
                  <a:pt x="1933955" y="1257300"/>
                </a:moveTo>
                <a:lnTo>
                  <a:pt x="1906524" y="1257300"/>
                </a:lnTo>
                <a:lnTo>
                  <a:pt x="1905000" y="1270000"/>
                </a:lnTo>
                <a:lnTo>
                  <a:pt x="1932432" y="1270000"/>
                </a:lnTo>
                <a:lnTo>
                  <a:pt x="1933955" y="1257300"/>
                </a:lnTo>
                <a:close/>
              </a:path>
              <a:path w="2278379" h="1689100">
                <a:moveTo>
                  <a:pt x="377952" y="1244600"/>
                </a:moveTo>
                <a:lnTo>
                  <a:pt x="348996" y="1244600"/>
                </a:lnTo>
                <a:lnTo>
                  <a:pt x="348996" y="1257300"/>
                </a:lnTo>
                <a:lnTo>
                  <a:pt x="377952" y="1257300"/>
                </a:lnTo>
                <a:lnTo>
                  <a:pt x="377952" y="1244600"/>
                </a:lnTo>
                <a:close/>
              </a:path>
              <a:path w="2278379" h="1689100">
                <a:moveTo>
                  <a:pt x="1938527" y="1244600"/>
                </a:moveTo>
                <a:lnTo>
                  <a:pt x="1909572" y="1244600"/>
                </a:lnTo>
                <a:lnTo>
                  <a:pt x="1908048" y="1257300"/>
                </a:lnTo>
                <a:lnTo>
                  <a:pt x="1937003" y="1257300"/>
                </a:lnTo>
                <a:lnTo>
                  <a:pt x="1938527" y="1244600"/>
                </a:lnTo>
                <a:close/>
              </a:path>
              <a:path w="2278379" h="1689100">
                <a:moveTo>
                  <a:pt x="373380" y="1231900"/>
                </a:moveTo>
                <a:lnTo>
                  <a:pt x="345947" y="1231900"/>
                </a:lnTo>
                <a:lnTo>
                  <a:pt x="345947" y="1244600"/>
                </a:lnTo>
                <a:lnTo>
                  <a:pt x="373380" y="1244600"/>
                </a:lnTo>
                <a:lnTo>
                  <a:pt x="373380" y="1231900"/>
                </a:lnTo>
                <a:close/>
              </a:path>
              <a:path w="2278379" h="1689100">
                <a:moveTo>
                  <a:pt x="1941576" y="1231900"/>
                </a:moveTo>
                <a:lnTo>
                  <a:pt x="1914144" y="1231900"/>
                </a:lnTo>
                <a:lnTo>
                  <a:pt x="1912620" y="1244600"/>
                </a:lnTo>
                <a:lnTo>
                  <a:pt x="1940052" y="1244600"/>
                </a:lnTo>
                <a:lnTo>
                  <a:pt x="1941576" y="1231900"/>
                </a:lnTo>
                <a:close/>
              </a:path>
              <a:path w="2278379" h="1689100">
                <a:moveTo>
                  <a:pt x="370331" y="1219200"/>
                </a:moveTo>
                <a:lnTo>
                  <a:pt x="341375" y="1219200"/>
                </a:lnTo>
                <a:lnTo>
                  <a:pt x="341375" y="1231900"/>
                </a:lnTo>
                <a:lnTo>
                  <a:pt x="370331" y="1231900"/>
                </a:lnTo>
                <a:lnTo>
                  <a:pt x="370331" y="1219200"/>
                </a:lnTo>
                <a:close/>
              </a:path>
              <a:path w="2278379" h="1689100">
                <a:moveTo>
                  <a:pt x="1944624" y="1219200"/>
                </a:moveTo>
                <a:lnTo>
                  <a:pt x="1917191" y="1219200"/>
                </a:lnTo>
                <a:lnTo>
                  <a:pt x="1915667" y="1231900"/>
                </a:lnTo>
                <a:lnTo>
                  <a:pt x="1943100" y="1231900"/>
                </a:lnTo>
                <a:lnTo>
                  <a:pt x="1944624" y="1219200"/>
                </a:lnTo>
                <a:close/>
              </a:path>
              <a:path w="2278379" h="1689100">
                <a:moveTo>
                  <a:pt x="365759" y="1206500"/>
                </a:moveTo>
                <a:lnTo>
                  <a:pt x="338328" y="1206500"/>
                </a:lnTo>
                <a:lnTo>
                  <a:pt x="338328" y="1219200"/>
                </a:lnTo>
                <a:lnTo>
                  <a:pt x="365759" y="1219200"/>
                </a:lnTo>
                <a:lnTo>
                  <a:pt x="365759" y="1206500"/>
                </a:lnTo>
                <a:close/>
              </a:path>
              <a:path w="2278379" h="1689100">
                <a:moveTo>
                  <a:pt x="1949196" y="1206500"/>
                </a:moveTo>
                <a:lnTo>
                  <a:pt x="1921764" y="1206500"/>
                </a:lnTo>
                <a:lnTo>
                  <a:pt x="1920239" y="1219200"/>
                </a:lnTo>
                <a:lnTo>
                  <a:pt x="1946148" y="1219200"/>
                </a:lnTo>
                <a:lnTo>
                  <a:pt x="1949196" y="1206500"/>
                </a:lnTo>
                <a:close/>
              </a:path>
              <a:path w="2278379" h="1689100">
                <a:moveTo>
                  <a:pt x="362712" y="1193800"/>
                </a:moveTo>
                <a:lnTo>
                  <a:pt x="335280" y="1193800"/>
                </a:lnTo>
                <a:lnTo>
                  <a:pt x="335280" y="1206500"/>
                </a:lnTo>
                <a:lnTo>
                  <a:pt x="362712" y="1206500"/>
                </a:lnTo>
                <a:lnTo>
                  <a:pt x="362712" y="1193800"/>
                </a:lnTo>
                <a:close/>
              </a:path>
              <a:path w="2278379" h="1689100">
                <a:moveTo>
                  <a:pt x="1955291" y="1181100"/>
                </a:moveTo>
                <a:lnTo>
                  <a:pt x="1927860" y="1181100"/>
                </a:lnTo>
                <a:lnTo>
                  <a:pt x="1926336" y="1193800"/>
                </a:lnTo>
                <a:lnTo>
                  <a:pt x="1923288" y="1206500"/>
                </a:lnTo>
                <a:lnTo>
                  <a:pt x="1950720" y="1206500"/>
                </a:lnTo>
                <a:lnTo>
                  <a:pt x="1952244" y="1193800"/>
                </a:lnTo>
                <a:lnTo>
                  <a:pt x="1953767" y="1193800"/>
                </a:lnTo>
                <a:lnTo>
                  <a:pt x="1955291" y="1181100"/>
                </a:lnTo>
                <a:close/>
              </a:path>
              <a:path w="2278379" h="1689100">
                <a:moveTo>
                  <a:pt x="359664" y="1181100"/>
                </a:moveTo>
                <a:lnTo>
                  <a:pt x="330708" y="1181100"/>
                </a:lnTo>
                <a:lnTo>
                  <a:pt x="330708" y="1193800"/>
                </a:lnTo>
                <a:lnTo>
                  <a:pt x="359664" y="1193800"/>
                </a:lnTo>
                <a:lnTo>
                  <a:pt x="359664" y="1181100"/>
                </a:lnTo>
                <a:close/>
              </a:path>
              <a:path w="2278379" h="1689100">
                <a:moveTo>
                  <a:pt x="355091" y="1168400"/>
                </a:moveTo>
                <a:lnTo>
                  <a:pt x="327659" y="1168400"/>
                </a:lnTo>
                <a:lnTo>
                  <a:pt x="327659" y="1181100"/>
                </a:lnTo>
                <a:lnTo>
                  <a:pt x="355091" y="1181100"/>
                </a:lnTo>
                <a:lnTo>
                  <a:pt x="355091" y="1168400"/>
                </a:lnTo>
                <a:close/>
              </a:path>
              <a:path w="2278379" h="1689100">
                <a:moveTo>
                  <a:pt x="1959864" y="1168400"/>
                </a:moveTo>
                <a:lnTo>
                  <a:pt x="1932432" y="1168400"/>
                </a:lnTo>
                <a:lnTo>
                  <a:pt x="1930908" y="1181100"/>
                </a:lnTo>
                <a:lnTo>
                  <a:pt x="1958339" y="1181100"/>
                </a:lnTo>
                <a:lnTo>
                  <a:pt x="1959864" y="1168400"/>
                </a:lnTo>
                <a:close/>
              </a:path>
              <a:path w="2278379" h="1689100">
                <a:moveTo>
                  <a:pt x="352044" y="1155700"/>
                </a:moveTo>
                <a:lnTo>
                  <a:pt x="323088" y="1155700"/>
                </a:lnTo>
                <a:lnTo>
                  <a:pt x="323088" y="1168400"/>
                </a:lnTo>
                <a:lnTo>
                  <a:pt x="352044" y="1168400"/>
                </a:lnTo>
                <a:lnTo>
                  <a:pt x="352044" y="1155700"/>
                </a:lnTo>
                <a:close/>
              </a:path>
              <a:path w="2278379" h="1689100">
                <a:moveTo>
                  <a:pt x="1962912" y="1155700"/>
                </a:moveTo>
                <a:lnTo>
                  <a:pt x="1935479" y="1155700"/>
                </a:lnTo>
                <a:lnTo>
                  <a:pt x="1933955" y="1168400"/>
                </a:lnTo>
                <a:lnTo>
                  <a:pt x="1961388" y="1168400"/>
                </a:lnTo>
                <a:lnTo>
                  <a:pt x="1962912" y="1155700"/>
                </a:lnTo>
                <a:close/>
              </a:path>
              <a:path w="2278379" h="1689100">
                <a:moveTo>
                  <a:pt x="348996" y="1143000"/>
                </a:moveTo>
                <a:lnTo>
                  <a:pt x="320040" y="1143000"/>
                </a:lnTo>
                <a:lnTo>
                  <a:pt x="320040" y="1155700"/>
                </a:lnTo>
                <a:lnTo>
                  <a:pt x="348996" y="1155700"/>
                </a:lnTo>
                <a:lnTo>
                  <a:pt x="348996" y="1143000"/>
                </a:lnTo>
                <a:close/>
              </a:path>
              <a:path w="2278379" h="1689100">
                <a:moveTo>
                  <a:pt x="1970532" y="1130300"/>
                </a:moveTo>
                <a:lnTo>
                  <a:pt x="1943100" y="1130300"/>
                </a:lnTo>
                <a:lnTo>
                  <a:pt x="1941576" y="1143000"/>
                </a:lnTo>
                <a:lnTo>
                  <a:pt x="1938527" y="1143000"/>
                </a:lnTo>
                <a:lnTo>
                  <a:pt x="1937003" y="1155700"/>
                </a:lnTo>
                <a:lnTo>
                  <a:pt x="1965960" y="1155700"/>
                </a:lnTo>
                <a:lnTo>
                  <a:pt x="1969008" y="1143000"/>
                </a:lnTo>
                <a:lnTo>
                  <a:pt x="1970532" y="1130300"/>
                </a:lnTo>
                <a:close/>
              </a:path>
              <a:path w="2278379" h="1689100">
                <a:moveTo>
                  <a:pt x="344424" y="1130300"/>
                </a:moveTo>
                <a:lnTo>
                  <a:pt x="316991" y="1130300"/>
                </a:lnTo>
                <a:lnTo>
                  <a:pt x="316991" y="1143000"/>
                </a:lnTo>
                <a:lnTo>
                  <a:pt x="344424" y="1143000"/>
                </a:lnTo>
                <a:lnTo>
                  <a:pt x="344424" y="1130300"/>
                </a:lnTo>
                <a:close/>
              </a:path>
              <a:path w="2278379" h="1689100">
                <a:moveTo>
                  <a:pt x="341375" y="1117600"/>
                </a:moveTo>
                <a:lnTo>
                  <a:pt x="312419" y="1117600"/>
                </a:lnTo>
                <a:lnTo>
                  <a:pt x="312419" y="1130300"/>
                </a:lnTo>
                <a:lnTo>
                  <a:pt x="341375" y="1130300"/>
                </a:lnTo>
                <a:lnTo>
                  <a:pt x="341375" y="1117600"/>
                </a:lnTo>
                <a:close/>
              </a:path>
              <a:path w="2278379" h="1689100">
                <a:moveTo>
                  <a:pt x="1973579" y="1117600"/>
                </a:moveTo>
                <a:lnTo>
                  <a:pt x="1946148" y="1117600"/>
                </a:lnTo>
                <a:lnTo>
                  <a:pt x="1944624" y="1130300"/>
                </a:lnTo>
                <a:lnTo>
                  <a:pt x="1972055" y="1130300"/>
                </a:lnTo>
                <a:lnTo>
                  <a:pt x="1973579" y="1117600"/>
                </a:lnTo>
                <a:close/>
              </a:path>
              <a:path w="2278379" h="1689100">
                <a:moveTo>
                  <a:pt x="336803" y="1104900"/>
                </a:moveTo>
                <a:lnTo>
                  <a:pt x="309372" y="1104900"/>
                </a:lnTo>
                <a:lnTo>
                  <a:pt x="309372" y="1117600"/>
                </a:lnTo>
                <a:lnTo>
                  <a:pt x="336803" y="1117600"/>
                </a:lnTo>
                <a:lnTo>
                  <a:pt x="336803" y="1104900"/>
                </a:lnTo>
                <a:close/>
              </a:path>
              <a:path w="2278379" h="1689100">
                <a:moveTo>
                  <a:pt x="1978152" y="1104900"/>
                </a:moveTo>
                <a:lnTo>
                  <a:pt x="1950720" y="1104900"/>
                </a:lnTo>
                <a:lnTo>
                  <a:pt x="1949196" y="1117600"/>
                </a:lnTo>
                <a:lnTo>
                  <a:pt x="1976627" y="1117600"/>
                </a:lnTo>
                <a:lnTo>
                  <a:pt x="1978152" y="1104900"/>
                </a:lnTo>
                <a:close/>
              </a:path>
              <a:path w="2278379" h="1689100">
                <a:moveTo>
                  <a:pt x="333756" y="1092200"/>
                </a:moveTo>
                <a:lnTo>
                  <a:pt x="306324" y="1092200"/>
                </a:lnTo>
                <a:lnTo>
                  <a:pt x="306324" y="1104900"/>
                </a:lnTo>
                <a:lnTo>
                  <a:pt x="333756" y="1104900"/>
                </a:lnTo>
                <a:lnTo>
                  <a:pt x="333756" y="1092200"/>
                </a:lnTo>
                <a:close/>
              </a:path>
              <a:path w="2278379" h="1689100">
                <a:moveTo>
                  <a:pt x="1984248" y="1079500"/>
                </a:moveTo>
                <a:lnTo>
                  <a:pt x="1956815" y="1079500"/>
                </a:lnTo>
                <a:lnTo>
                  <a:pt x="1955291" y="1092200"/>
                </a:lnTo>
                <a:lnTo>
                  <a:pt x="1952244" y="1104900"/>
                </a:lnTo>
                <a:lnTo>
                  <a:pt x="1979676" y="1104900"/>
                </a:lnTo>
                <a:lnTo>
                  <a:pt x="1981200" y="1092200"/>
                </a:lnTo>
                <a:lnTo>
                  <a:pt x="1982724" y="1092200"/>
                </a:lnTo>
                <a:lnTo>
                  <a:pt x="1984248" y="1079500"/>
                </a:lnTo>
                <a:close/>
              </a:path>
              <a:path w="2278379" h="1689100">
                <a:moveTo>
                  <a:pt x="330708" y="1079500"/>
                </a:moveTo>
                <a:lnTo>
                  <a:pt x="301752" y="1079500"/>
                </a:lnTo>
                <a:lnTo>
                  <a:pt x="301752" y="1092200"/>
                </a:lnTo>
                <a:lnTo>
                  <a:pt x="330708" y="1092200"/>
                </a:lnTo>
                <a:lnTo>
                  <a:pt x="330708" y="1079500"/>
                </a:lnTo>
                <a:close/>
              </a:path>
              <a:path w="2278379" h="1689100">
                <a:moveTo>
                  <a:pt x="326136" y="1066800"/>
                </a:moveTo>
                <a:lnTo>
                  <a:pt x="298703" y="1066800"/>
                </a:lnTo>
                <a:lnTo>
                  <a:pt x="298703" y="1079500"/>
                </a:lnTo>
                <a:lnTo>
                  <a:pt x="326136" y="1079500"/>
                </a:lnTo>
                <a:lnTo>
                  <a:pt x="326136" y="1066800"/>
                </a:lnTo>
                <a:close/>
              </a:path>
              <a:path w="2278379" h="1689100">
                <a:moveTo>
                  <a:pt x="1988820" y="1066800"/>
                </a:moveTo>
                <a:lnTo>
                  <a:pt x="1961388" y="1066800"/>
                </a:lnTo>
                <a:lnTo>
                  <a:pt x="1959864" y="1079500"/>
                </a:lnTo>
                <a:lnTo>
                  <a:pt x="1985772" y="1079500"/>
                </a:lnTo>
                <a:lnTo>
                  <a:pt x="1988820" y="1066800"/>
                </a:lnTo>
                <a:close/>
              </a:path>
              <a:path w="2278379" h="1689100">
                <a:moveTo>
                  <a:pt x="323088" y="1054100"/>
                </a:moveTo>
                <a:lnTo>
                  <a:pt x="295656" y="1054100"/>
                </a:lnTo>
                <a:lnTo>
                  <a:pt x="295656" y="1066800"/>
                </a:lnTo>
                <a:lnTo>
                  <a:pt x="323088" y="1066800"/>
                </a:lnTo>
                <a:lnTo>
                  <a:pt x="323088" y="1054100"/>
                </a:lnTo>
                <a:close/>
              </a:path>
              <a:path w="2278379" h="1689100">
                <a:moveTo>
                  <a:pt x="1991867" y="1054100"/>
                </a:moveTo>
                <a:lnTo>
                  <a:pt x="1964436" y="1054100"/>
                </a:lnTo>
                <a:lnTo>
                  <a:pt x="1962912" y="1066800"/>
                </a:lnTo>
                <a:lnTo>
                  <a:pt x="1990344" y="1066800"/>
                </a:lnTo>
                <a:lnTo>
                  <a:pt x="1991867" y="1054100"/>
                </a:lnTo>
                <a:close/>
              </a:path>
              <a:path w="2278379" h="1689100">
                <a:moveTo>
                  <a:pt x="320040" y="1041400"/>
                </a:moveTo>
                <a:lnTo>
                  <a:pt x="291084" y="1041400"/>
                </a:lnTo>
                <a:lnTo>
                  <a:pt x="291084" y="1054100"/>
                </a:lnTo>
                <a:lnTo>
                  <a:pt x="320040" y="1054100"/>
                </a:lnTo>
                <a:lnTo>
                  <a:pt x="320040" y="1041400"/>
                </a:lnTo>
                <a:close/>
              </a:path>
              <a:path w="2278379" h="1689100">
                <a:moveTo>
                  <a:pt x="1994915" y="1041400"/>
                </a:moveTo>
                <a:lnTo>
                  <a:pt x="1967484" y="1041400"/>
                </a:lnTo>
                <a:lnTo>
                  <a:pt x="1965960" y="1054100"/>
                </a:lnTo>
                <a:lnTo>
                  <a:pt x="1993391" y="1054100"/>
                </a:lnTo>
                <a:lnTo>
                  <a:pt x="1994915" y="1041400"/>
                </a:lnTo>
                <a:close/>
              </a:path>
              <a:path w="2278379" h="1689100">
                <a:moveTo>
                  <a:pt x="315468" y="1028700"/>
                </a:moveTo>
                <a:lnTo>
                  <a:pt x="288036" y="1028700"/>
                </a:lnTo>
                <a:lnTo>
                  <a:pt x="288036" y="1041400"/>
                </a:lnTo>
                <a:lnTo>
                  <a:pt x="315468" y="1041400"/>
                </a:lnTo>
                <a:lnTo>
                  <a:pt x="315468" y="1028700"/>
                </a:lnTo>
                <a:close/>
              </a:path>
              <a:path w="2278379" h="1689100">
                <a:moveTo>
                  <a:pt x="1999488" y="1028700"/>
                </a:moveTo>
                <a:lnTo>
                  <a:pt x="1972055" y="1028700"/>
                </a:lnTo>
                <a:lnTo>
                  <a:pt x="1970532" y="1041400"/>
                </a:lnTo>
                <a:lnTo>
                  <a:pt x="1997964" y="1041400"/>
                </a:lnTo>
                <a:lnTo>
                  <a:pt x="1999488" y="1028700"/>
                </a:lnTo>
                <a:close/>
              </a:path>
              <a:path w="2278379" h="1689100">
                <a:moveTo>
                  <a:pt x="312419" y="1016000"/>
                </a:moveTo>
                <a:lnTo>
                  <a:pt x="284988" y="1016000"/>
                </a:lnTo>
                <a:lnTo>
                  <a:pt x="284988" y="1028700"/>
                </a:lnTo>
                <a:lnTo>
                  <a:pt x="312419" y="1028700"/>
                </a:lnTo>
                <a:lnTo>
                  <a:pt x="312419" y="1016000"/>
                </a:lnTo>
                <a:close/>
              </a:path>
              <a:path w="2278379" h="1689100">
                <a:moveTo>
                  <a:pt x="2002536" y="1016000"/>
                </a:moveTo>
                <a:lnTo>
                  <a:pt x="1975103" y="1016000"/>
                </a:lnTo>
                <a:lnTo>
                  <a:pt x="1973579" y="1028700"/>
                </a:lnTo>
                <a:lnTo>
                  <a:pt x="2001012" y="1028700"/>
                </a:lnTo>
                <a:lnTo>
                  <a:pt x="2002536" y="1016000"/>
                </a:lnTo>
                <a:close/>
              </a:path>
              <a:path w="2278379" h="1689100">
                <a:moveTo>
                  <a:pt x="307847" y="1003300"/>
                </a:moveTo>
                <a:lnTo>
                  <a:pt x="280416" y="1003300"/>
                </a:lnTo>
                <a:lnTo>
                  <a:pt x="280416" y="1016000"/>
                </a:lnTo>
                <a:lnTo>
                  <a:pt x="307847" y="1016000"/>
                </a:lnTo>
                <a:lnTo>
                  <a:pt x="307847" y="1003300"/>
                </a:lnTo>
                <a:close/>
              </a:path>
              <a:path w="2278379" h="1689100">
                <a:moveTo>
                  <a:pt x="2010155" y="990600"/>
                </a:moveTo>
                <a:lnTo>
                  <a:pt x="1982724" y="990600"/>
                </a:lnTo>
                <a:lnTo>
                  <a:pt x="1981200" y="1003300"/>
                </a:lnTo>
                <a:lnTo>
                  <a:pt x="1978152" y="1016000"/>
                </a:lnTo>
                <a:lnTo>
                  <a:pt x="2005584" y="1016000"/>
                </a:lnTo>
                <a:lnTo>
                  <a:pt x="2008632" y="1003300"/>
                </a:lnTo>
                <a:lnTo>
                  <a:pt x="2010155" y="990600"/>
                </a:lnTo>
                <a:close/>
              </a:path>
              <a:path w="2278379" h="1689100">
                <a:moveTo>
                  <a:pt x="304800" y="990600"/>
                </a:moveTo>
                <a:lnTo>
                  <a:pt x="277368" y="990600"/>
                </a:lnTo>
                <a:lnTo>
                  <a:pt x="277368" y="1003300"/>
                </a:lnTo>
                <a:lnTo>
                  <a:pt x="304800" y="1003300"/>
                </a:lnTo>
                <a:lnTo>
                  <a:pt x="304800" y="990600"/>
                </a:lnTo>
                <a:close/>
              </a:path>
              <a:path w="2278379" h="1689100">
                <a:moveTo>
                  <a:pt x="301752" y="977900"/>
                </a:moveTo>
                <a:lnTo>
                  <a:pt x="274319" y="977900"/>
                </a:lnTo>
                <a:lnTo>
                  <a:pt x="274319" y="990600"/>
                </a:lnTo>
                <a:lnTo>
                  <a:pt x="301752" y="990600"/>
                </a:lnTo>
                <a:lnTo>
                  <a:pt x="301752" y="977900"/>
                </a:lnTo>
                <a:close/>
              </a:path>
              <a:path w="2278379" h="1689100">
                <a:moveTo>
                  <a:pt x="2013203" y="977900"/>
                </a:moveTo>
                <a:lnTo>
                  <a:pt x="1985772" y="977900"/>
                </a:lnTo>
                <a:lnTo>
                  <a:pt x="1984248" y="990600"/>
                </a:lnTo>
                <a:lnTo>
                  <a:pt x="2011679" y="990600"/>
                </a:lnTo>
                <a:lnTo>
                  <a:pt x="2013203" y="977900"/>
                </a:lnTo>
                <a:close/>
              </a:path>
              <a:path w="2278379" h="1689100">
                <a:moveTo>
                  <a:pt x="297180" y="965200"/>
                </a:moveTo>
                <a:lnTo>
                  <a:pt x="269747" y="965200"/>
                </a:lnTo>
                <a:lnTo>
                  <a:pt x="269747" y="977900"/>
                </a:lnTo>
                <a:lnTo>
                  <a:pt x="297180" y="977900"/>
                </a:lnTo>
                <a:lnTo>
                  <a:pt x="297180" y="965200"/>
                </a:lnTo>
                <a:close/>
              </a:path>
              <a:path w="2278379" h="1689100">
                <a:moveTo>
                  <a:pt x="2017776" y="965200"/>
                </a:moveTo>
                <a:lnTo>
                  <a:pt x="1990344" y="965200"/>
                </a:lnTo>
                <a:lnTo>
                  <a:pt x="1988820" y="977900"/>
                </a:lnTo>
                <a:lnTo>
                  <a:pt x="2016252" y="977900"/>
                </a:lnTo>
                <a:lnTo>
                  <a:pt x="2017776" y="965200"/>
                </a:lnTo>
                <a:close/>
              </a:path>
              <a:path w="2278379" h="1689100">
                <a:moveTo>
                  <a:pt x="294131" y="952500"/>
                </a:moveTo>
                <a:lnTo>
                  <a:pt x="266700" y="952500"/>
                </a:lnTo>
                <a:lnTo>
                  <a:pt x="266700" y="965200"/>
                </a:lnTo>
                <a:lnTo>
                  <a:pt x="294131" y="965200"/>
                </a:lnTo>
                <a:lnTo>
                  <a:pt x="294131" y="952500"/>
                </a:lnTo>
                <a:close/>
              </a:path>
              <a:path w="2278379" h="1689100">
                <a:moveTo>
                  <a:pt x="2020824" y="952500"/>
                </a:moveTo>
                <a:lnTo>
                  <a:pt x="1993391" y="952500"/>
                </a:lnTo>
                <a:lnTo>
                  <a:pt x="1991867" y="965200"/>
                </a:lnTo>
                <a:lnTo>
                  <a:pt x="2019300" y="965200"/>
                </a:lnTo>
                <a:lnTo>
                  <a:pt x="2020824" y="952500"/>
                </a:lnTo>
                <a:close/>
              </a:path>
              <a:path w="2278379" h="1689100">
                <a:moveTo>
                  <a:pt x="291084" y="939800"/>
                </a:moveTo>
                <a:lnTo>
                  <a:pt x="262128" y="939800"/>
                </a:lnTo>
                <a:lnTo>
                  <a:pt x="262128" y="952500"/>
                </a:lnTo>
                <a:lnTo>
                  <a:pt x="291084" y="952500"/>
                </a:lnTo>
                <a:lnTo>
                  <a:pt x="291084" y="939800"/>
                </a:lnTo>
                <a:close/>
              </a:path>
              <a:path w="2278379" h="1689100">
                <a:moveTo>
                  <a:pt x="2023872" y="939800"/>
                </a:moveTo>
                <a:lnTo>
                  <a:pt x="1996439" y="939800"/>
                </a:lnTo>
                <a:lnTo>
                  <a:pt x="1994915" y="952500"/>
                </a:lnTo>
                <a:lnTo>
                  <a:pt x="2022348" y="952500"/>
                </a:lnTo>
                <a:lnTo>
                  <a:pt x="2023872" y="939800"/>
                </a:lnTo>
                <a:close/>
              </a:path>
              <a:path w="2278379" h="1689100">
                <a:moveTo>
                  <a:pt x="286512" y="927100"/>
                </a:moveTo>
                <a:lnTo>
                  <a:pt x="259080" y="927100"/>
                </a:lnTo>
                <a:lnTo>
                  <a:pt x="259080" y="939800"/>
                </a:lnTo>
                <a:lnTo>
                  <a:pt x="286512" y="939800"/>
                </a:lnTo>
                <a:lnTo>
                  <a:pt x="286512" y="927100"/>
                </a:lnTo>
                <a:close/>
              </a:path>
              <a:path w="2278379" h="1689100">
                <a:moveTo>
                  <a:pt x="2028444" y="927100"/>
                </a:moveTo>
                <a:lnTo>
                  <a:pt x="2001012" y="927100"/>
                </a:lnTo>
                <a:lnTo>
                  <a:pt x="1999488" y="939800"/>
                </a:lnTo>
                <a:lnTo>
                  <a:pt x="2025396" y="939800"/>
                </a:lnTo>
                <a:lnTo>
                  <a:pt x="2028444" y="927100"/>
                </a:lnTo>
                <a:close/>
              </a:path>
              <a:path w="2278379" h="1689100">
                <a:moveTo>
                  <a:pt x="283464" y="914400"/>
                </a:moveTo>
                <a:lnTo>
                  <a:pt x="256031" y="914400"/>
                </a:lnTo>
                <a:lnTo>
                  <a:pt x="256031" y="927100"/>
                </a:lnTo>
                <a:lnTo>
                  <a:pt x="283464" y="927100"/>
                </a:lnTo>
                <a:lnTo>
                  <a:pt x="283464" y="914400"/>
                </a:lnTo>
                <a:close/>
              </a:path>
              <a:path w="2278379" h="1689100">
                <a:moveTo>
                  <a:pt x="2031491" y="914400"/>
                </a:moveTo>
                <a:lnTo>
                  <a:pt x="2004060" y="914400"/>
                </a:lnTo>
                <a:lnTo>
                  <a:pt x="2002536" y="927100"/>
                </a:lnTo>
                <a:lnTo>
                  <a:pt x="2029967" y="927100"/>
                </a:lnTo>
                <a:lnTo>
                  <a:pt x="2031491" y="914400"/>
                </a:lnTo>
                <a:close/>
              </a:path>
              <a:path w="2278379" h="1689100">
                <a:moveTo>
                  <a:pt x="280416" y="901700"/>
                </a:moveTo>
                <a:lnTo>
                  <a:pt x="251459" y="901700"/>
                </a:lnTo>
                <a:lnTo>
                  <a:pt x="251459" y="914400"/>
                </a:lnTo>
                <a:lnTo>
                  <a:pt x="280416" y="914400"/>
                </a:lnTo>
                <a:lnTo>
                  <a:pt x="280416" y="901700"/>
                </a:lnTo>
                <a:close/>
              </a:path>
              <a:path w="2278379" h="1689100">
                <a:moveTo>
                  <a:pt x="2034539" y="901700"/>
                </a:moveTo>
                <a:lnTo>
                  <a:pt x="2007108" y="901700"/>
                </a:lnTo>
                <a:lnTo>
                  <a:pt x="2005584" y="914400"/>
                </a:lnTo>
                <a:lnTo>
                  <a:pt x="2033015" y="914400"/>
                </a:lnTo>
                <a:lnTo>
                  <a:pt x="2034539" y="901700"/>
                </a:lnTo>
                <a:close/>
              </a:path>
              <a:path w="2278379" h="1689100">
                <a:moveTo>
                  <a:pt x="275844" y="889000"/>
                </a:moveTo>
                <a:lnTo>
                  <a:pt x="248412" y="889000"/>
                </a:lnTo>
                <a:lnTo>
                  <a:pt x="248412" y="901700"/>
                </a:lnTo>
                <a:lnTo>
                  <a:pt x="275844" y="901700"/>
                </a:lnTo>
                <a:lnTo>
                  <a:pt x="275844" y="889000"/>
                </a:lnTo>
                <a:close/>
              </a:path>
              <a:path w="2278379" h="1689100">
                <a:moveTo>
                  <a:pt x="2039112" y="889000"/>
                </a:moveTo>
                <a:lnTo>
                  <a:pt x="2011679" y="889000"/>
                </a:lnTo>
                <a:lnTo>
                  <a:pt x="2010155" y="901700"/>
                </a:lnTo>
                <a:lnTo>
                  <a:pt x="2037588" y="901700"/>
                </a:lnTo>
                <a:lnTo>
                  <a:pt x="2039112" y="889000"/>
                </a:lnTo>
                <a:close/>
              </a:path>
              <a:path w="2278379" h="1689100">
                <a:moveTo>
                  <a:pt x="272796" y="876300"/>
                </a:moveTo>
                <a:lnTo>
                  <a:pt x="245364" y="876300"/>
                </a:lnTo>
                <a:lnTo>
                  <a:pt x="245364" y="889000"/>
                </a:lnTo>
                <a:lnTo>
                  <a:pt x="272796" y="889000"/>
                </a:lnTo>
                <a:lnTo>
                  <a:pt x="272796" y="876300"/>
                </a:lnTo>
                <a:close/>
              </a:path>
              <a:path w="2278379" h="1689100">
                <a:moveTo>
                  <a:pt x="2042160" y="876300"/>
                </a:moveTo>
                <a:lnTo>
                  <a:pt x="2014727" y="876300"/>
                </a:lnTo>
                <a:lnTo>
                  <a:pt x="2013203" y="889000"/>
                </a:lnTo>
                <a:lnTo>
                  <a:pt x="2040636" y="889000"/>
                </a:lnTo>
                <a:lnTo>
                  <a:pt x="2042160" y="876300"/>
                </a:lnTo>
                <a:close/>
              </a:path>
              <a:path w="2278379" h="1689100">
                <a:moveTo>
                  <a:pt x="269747" y="863600"/>
                </a:moveTo>
                <a:lnTo>
                  <a:pt x="240791" y="863600"/>
                </a:lnTo>
                <a:lnTo>
                  <a:pt x="240791" y="876300"/>
                </a:lnTo>
                <a:lnTo>
                  <a:pt x="269747" y="876300"/>
                </a:lnTo>
                <a:lnTo>
                  <a:pt x="269747" y="863600"/>
                </a:lnTo>
                <a:close/>
              </a:path>
              <a:path w="2278379" h="1689100">
                <a:moveTo>
                  <a:pt x="2045208" y="863600"/>
                </a:moveTo>
                <a:lnTo>
                  <a:pt x="2017776" y="863600"/>
                </a:lnTo>
                <a:lnTo>
                  <a:pt x="2016252" y="876300"/>
                </a:lnTo>
                <a:lnTo>
                  <a:pt x="2043684" y="876300"/>
                </a:lnTo>
                <a:lnTo>
                  <a:pt x="2045208" y="863600"/>
                </a:lnTo>
                <a:close/>
              </a:path>
              <a:path w="2278379" h="1689100">
                <a:moveTo>
                  <a:pt x="265175" y="850900"/>
                </a:moveTo>
                <a:lnTo>
                  <a:pt x="237744" y="850900"/>
                </a:lnTo>
                <a:lnTo>
                  <a:pt x="237744" y="863600"/>
                </a:lnTo>
                <a:lnTo>
                  <a:pt x="265175" y="863600"/>
                </a:lnTo>
                <a:lnTo>
                  <a:pt x="265175" y="850900"/>
                </a:lnTo>
                <a:close/>
              </a:path>
              <a:path w="2278379" h="1689100">
                <a:moveTo>
                  <a:pt x="2049779" y="850900"/>
                </a:moveTo>
                <a:lnTo>
                  <a:pt x="2022348" y="850900"/>
                </a:lnTo>
                <a:lnTo>
                  <a:pt x="2020824" y="863600"/>
                </a:lnTo>
                <a:lnTo>
                  <a:pt x="2048255" y="863600"/>
                </a:lnTo>
                <a:lnTo>
                  <a:pt x="2049779" y="850900"/>
                </a:lnTo>
                <a:close/>
              </a:path>
              <a:path w="2278379" h="1689100">
                <a:moveTo>
                  <a:pt x="262128" y="838200"/>
                </a:moveTo>
                <a:lnTo>
                  <a:pt x="233172" y="838200"/>
                </a:lnTo>
                <a:lnTo>
                  <a:pt x="233172" y="850900"/>
                </a:lnTo>
                <a:lnTo>
                  <a:pt x="262128" y="850900"/>
                </a:lnTo>
                <a:lnTo>
                  <a:pt x="262128" y="838200"/>
                </a:lnTo>
                <a:close/>
              </a:path>
              <a:path w="2278379" h="1689100">
                <a:moveTo>
                  <a:pt x="2052827" y="838200"/>
                </a:moveTo>
                <a:lnTo>
                  <a:pt x="2025396" y="838200"/>
                </a:lnTo>
                <a:lnTo>
                  <a:pt x="2023872" y="850900"/>
                </a:lnTo>
                <a:lnTo>
                  <a:pt x="2051303" y="850900"/>
                </a:lnTo>
                <a:lnTo>
                  <a:pt x="2052827" y="838200"/>
                </a:lnTo>
                <a:close/>
              </a:path>
              <a:path w="2278379" h="1689100">
                <a:moveTo>
                  <a:pt x="259080" y="825500"/>
                </a:moveTo>
                <a:lnTo>
                  <a:pt x="230124" y="825500"/>
                </a:lnTo>
                <a:lnTo>
                  <a:pt x="230124" y="838200"/>
                </a:lnTo>
                <a:lnTo>
                  <a:pt x="259080" y="838200"/>
                </a:lnTo>
                <a:lnTo>
                  <a:pt x="259080" y="825500"/>
                </a:lnTo>
                <a:close/>
              </a:path>
              <a:path w="2278379" h="1689100">
                <a:moveTo>
                  <a:pt x="2055876" y="825500"/>
                </a:moveTo>
                <a:lnTo>
                  <a:pt x="2028444" y="825500"/>
                </a:lnTo>
                <a:lnTo>
                  <a:pt x="2026920" y="838200"/>
                </a:lnTo>
                <a:lnTo>
                  <a:pt x="2054352" y="838200"/>
                </a:lnTo>
                <a:lnTo>
                  <a:pt x="2055876" y="825500"/>
                </a:lnTo>
                <a:close/>
              </a:path>
              <a:path w="2278379" h="1689100">
                <a:moveTo>
                  <a:pt x="254508" y="812800"/>
                </a:moveTo>
                <a:lnTo>
                  <a:pt x="227075" y="812800"/>
                </a:lnTo>
                <a:lnTo>
                  <a:pt x="227075" y="825500"/>
                </a:lnTo>
                <a:lnTo>
                  <a:pt x="254508" y="825500"/>
                </a:lnTo>
                <a:lnTo>
                  <a:pt x="254508" y="812800"/>
                </a:lnTo>
                <a:close/>
              </a:path>
              <a:path w="2278379" h="1689100">
                <a:moveTo>
                  <a:pt x="2060448" y="812800"/>
                </a:moveTo>
                <a:lnTo>
                  <a:pt x="2033015" y="812800"/>
                </a:lnTo>
                <a:lnTo>
                  <a:pt x="2031491" y="825500"/>
                </a:lnTo>
                <a:lnTo>
                  <a:pt x="2058924" y="825500"/>
                </a:lnTo>
                <a:lnTo>
                  <a:pt x="2060448" y="812800"/>
                </a:lnTo>
                <a:close/>
              </a:path>
              <a:path w="2278379" h="1689100">
                <a:moveTo>
                  <a:pt x="251459" y="800100"/>
                </a:moveTo>
                <a:lnTo>
                  <a:pt x="222503" y="800100"/>
                </a:lnTo>
                <a:lnTo>
                  <a:pt x="222503" y="812800"/>
                </a:lnTo>
                <a:lnTo>
                  <a:pt x="251459" y="812800"/>
                </a:lnTo>
                <a:lnTo>
                  <a:pt x="251459" y="800100"/>
                </a:lnTo>
                <a:close/>
              </a:path>
              <a:path w="2278379" h="1689100">
                <a:moveTo>
                  <a:pt x="2068067" y="787400"/>
                </a:moveTo>
                <a:lnTo>
                  <a:pt x="2039112" y="787400"/>
                </a:lnTo>
                <a:lnTo>
                  <a:pt x="2036064" y="800100"/>
                </a:lnTo>
                <a:lnTo>
                  <a:pt x="2034539" y="812800"/>
                </a:lnTo>
                <a:lnTo>
                  <a:pt x="2061972" y="812800"/>
                </a:lnTo>
                <a:lnTo>
                  <a:pt x="2063496" y="800100"/>
                </a:lnTo>
                <a:lnTo>
                  <a:pt x="2065020" y="800100"/>
                </a:lnTo>
                <a:lnTo>
                  <a:pt x="2068067" y="787400"/>
                </a:lnTo>
                <a:close/>
              </a:path>
              <a:path w="2278379" h="1689100">
                <a:moveTo>
                  <a:pt x="248412" y="787400"/>
                </a:moveTo>
                <a:lnTo>
                  <a:pt x="219456" y="787400"/>
                </a:lnTo>
                <a:lnTo>
                  <a:pt x="219456" y="800100"/>
                </a:lnTo>
                <a:lnTo>
                  <a:pt x="248412" y="800100"/>
                </a:lnTo>
                <a:lnTo>
                  <a:pt x="248412" y="787400"/>
                </a:lnTo>
                <a:close/>
              </a:path>
              <a:path w="2278379" h="1689100">
                <a:moveTo>
                  <a:pt x="243840" y="774700"/>
                </a:moveTo>
                <a:lnTo>
                  <a:pt x="216408" y="774700"/>
                </a:lnTo>
                <a:lnTo>
                  <a:pt x="216408" y="787400"/>
                </a:lnTo>
                <a:lnTo>
                  <a:pt x="243840" y="787400"/>
                </a:lnTo>
                <a:lnTo>
                  <a:pt x="243840" y="774700"/>
                </a:lnTo>
                <a:close/>
              </a:path>
              <a:path w="2278379" h="1689100">
                <a:moveTo>
                  <a:pt x="2071115" y="774700"/>
                </a:moveTo>
                <a:lnTo>
                  <a:pt x="2043684" y="774700"/>
                </a:lnTo>
                <a:lnTo>
                  <a:pt x="2042160" y="787400"/>
                </a:lnTo>
                <a:lnTo>
                  <a:pt x="2069591" y="787400"/>
                </a:lnTo>
                <a:lnTo>
                  <a:pt x="2071115" y="774700"/>
                </a:lnTo>
                <a:close/>
              </a:path>
              <a:path w="2278379" h="1689100">
                <a:moveTo>
                  <a:pt x="240791" y="762000"/>
                </a:moveTo>
                <a:lnTo>
                  <a:pt x="211836" y="762000"/>
                </a:lnTo>
                <a:lnTo>
                  <a:pt x="211836" y="774700"/>
                </a:lnTo>
                <a:lnTo>
                  <a:pt x="240791" y="774700"/>
                </a:lnTo>
                <a:lnTo>
                  <a:pt x="240791" y="762000"/>
                </a:lnTo>
                <a:close/>
              </a:path>
              <a:path w="2278379" h="1689100">
                <a:moveTo>
                  <a:pt x="2074164" y="762000"/>
                </a:moveTo>
                <a:lnTo>
                  <a:pt x="2046732" y="762000"/>
                </a:lnTo>
                <a:lnTo>
                  <a:pt x="2045208" y="774700"/>
                </a:lnTo>
                <a:lnTo>
                  <a:pt x="2072639" y="774700"/>
                </a:lnTo>
                <a:lnTo>
                  <a:pt x="2074164" y="762000"/>
                </a:lnTo>
                <a:close/>
              </a:path>
              <a:path w="2278379" h="1689100">
                <a:moveTo>
                  <a:pt x="236219" y="749300"/>
                </a:moveTo>
                <a:lnTo>
                  <a:pt x="208787" y="749300"/>
                </a:lnTo>
                <a:lnTo>
                  <a:pt x="208787" y="762000"/>
                </a:lnTo>
                <a:lnTo>
                  <a:pt x="236219" y="762000"/>
                </a:lnTo>
                <a:lnTo>
                  <a:pt x="236219" y="749300"/>
                </a:lnTo>
                <a:close/>
              </a:path>
              <a:path w="2278379" h="1689100">
                <a:moveTo>
                  <a:pt x="2077212" y="749300"/>
                </a:moveTo>
                <a:lnTo>
                  <a:pt x="2051303" y="749300"/>
                </a:lnTo>
                <a:lnTo>
                  <a:pt x="2049779" y="762000"/>
                </a:lnTo>
                <a:lnTo>
                  <a:pt x="2075688" y="762000"/>
                </a:lnTo>
                <a:lnTo>
                  <a:pt x="2077212" y="749300"/>
                </a:lnTo>
                <a:close/>
              </a:path>
              <a:path w="2278379" h="1689100">
                <a:moveTo>
                  <a:pt x="233172" y="736600"/>
                </a:moveTo>
                <a:lnTo>
                  <a:pt x="204215" y="736600"/>
                </a:lnTo>
                <a:lnTo>
                  <a:pt x="204215" y="749300"/>
                </a:lnTo>
                <a:lnTo>
                  <a:pt x="233172" y="749300"/>
                </a:lnTo>
                <a:lnTo>
                  <a:pt x="233172" y="736600"/>
                </a:lnTo>
                <a:close/>
              </a:path>
              <a:path w="2278379" h="1689100">
                <a:moveTo>
                  <a:pt x="2081784" y="736600"/>
                </a:moveTo>
                <a:lnTo>
                  <a:pt x="2054352" y="736600"/>
                </a:lnTo>
                <a:lnTo>
                  <a:pt x="2052827" y="749300"/>
                </a:lnTo>
                <a:lnTo>
                  <a:pt x="2080260" y="749300"/>
                </a:lnTo>
                <a:lnTo>
                  <a:pt x="2081784" y="736600"/>
                </a:lnTo>
                <a:close/>
              </a:path>
              <a:path w="2278379" h="1689100">
                <a:moveTo>
                  <a:pt x="230124" y="723900"/>
                </a:moveTo>
                <a:lnTo>
                  <a:pt x="201168" y="723900"/>
                </a:lnTo>
                <a:lnTo>
                  <a:pt x="201168" y="736600"/>
                </a:lnTo>
                <a:lnTo>
                  <a:pt x="230124" y="736600"/>
                </a:lnTo>
                <a:lnTo>
                  <a:pt x="230124" y="723900"/>
                </a:lnTo>
                <a:close/>
              </a:path>
              <a:path w="2278379" h="1689100">
                <a:moveTo>
                  <a:pt x="2087879" y="711200"/>
                </a:moveTo>
                <a:lnTo>
                  <a:pt x="2061972" y="711200"/>
                </a:lnTo>
                <a:lnTo>
                  <a:pt x="2060448" y="723900"/>
                </a:lnTo>
                <a:lnTo>
                  <a:pt x="2057400" y="723900"/>
                </a:lnTo>
                <a:lnTo>
                  <a:pt x="2055876" y="736600"/>
                </a:lnTo>
                <a:lnTo>
                  <a:pt x="2083308" y="736600"/>
                </a:lnTo>
                <a:lnTo>
                  <a:pt x="2084832" y="723900"/>
                </a:lnTo>
                <a:lnTo>
                  <a:pt x="2087879" y="711200"/>
                </a:lnTo>
                <a:close/>
              </a:path>
              <a:path w="2278379" h="1689100">
                <a:moveTo>
                  <a:pt x="225552" y="711200"/>
                </a:moveTo>
                <a:lnTo>
                  <a:pt x="198119" y="711200"/>
                </a:lnTo>
                <a:lnTo>
                  <a:pt x="198119" y="723900"/>
                </a:lnTo>
                <a:lnTo>
                  <a:pt x="225552" y="723900"/>
                </a:lnTo>
                <a:lnTo>
                  <a:pt x="225552" y="711200"/>
                </a:lnTo>
                <a:close/>
              </a:path>
              <a:path w="2278379" h="1689100">
                <a:moveTo>
                  <a:pt x="222503" y="698500"/>
                </a:moveTo>
                <a:lnTo>
                  <a:pt x="193547" y="698500"/>
                </a:lnTo>
                <a:lnTo>
                  <a:pt x="193547" y="711200"/>
                </a:lnTo>
                <a:lnTo>
                  <a:pt x="222503" y="711200"/>
                </a:lnTo>
                <a:lnTo>
                  <a:pt x="222503" y="698500"/>
                </a:lnTo>
                <a:close/>
              </a:path>
              <a:path w="2278379" h="1689100">
                <a:moveTo>
                  <a:pt x="2095500" y="685800"/>
                </a:moveTo>
                <a:lnTo>
                  <a:pt x="2068067" y="685800"/>
                </a:lnTo>
                <a:lnTo>
                  <a:pt x="2065020" y="698500"/>
                </a:lnTo>
                <a:lnTo>
                  <a:pt x="2063496" y="711200"/>
                </a:lnTo>
                <a:lnTo>
                  <a:pt x="2090927" y="711200"/>
                </a:lnTo>
                <a:lnTo>
                  <a:pt x="2092452" y="698500"/>
                </a:lnTo>
                <a:lnTo>
                  <a:pt x="2093976" y="698500"/>
                </a:lnTo>
                <a:lnTo>
                  <a:pt x="2095500" y="685800"/>
                </a:lnTo>
                <a:close/>
              </a:path>
              <a:path w="2278379" h="1689100">
                <a:moveTo>
                  <a:pt x="219456" y="685800"/>
                </a:moveTo>
                <a:lnTo>
                  <a:pt x="190500" y="685800"/>
                </a:lnTo>
                <a:lnTo>
                  <a:pt x="190500" y="698500"/>
                </a:lnTo>
                <a:lnTo>
                  <a:pt x="219456" y="698500"/>
                </a:lnTo>
                <a:lnTo>
                  <a:pt x="219456" y="685800"/>
                </a:lnTo>
                <a:close/>
              </a:path>
              <a:path w="2278379" h="1689100">
                <a:moveTo>
                  <a:pt x="214884" y="673100"/>
                </a:moveTo>
                <a:lnTo>
                  <a:pt x="187452" y="673100"/>
                </a:lnTo>
                <a:lnTo>
                  <a:pt x="187452" y="685800"/>
                </a:lnTo>
                <a:lnTo>
                  <a:pt x="214884" y="685800"/>
                </a:lnTo>
                <a:lnTo>
                  <a:pt x="214884" y="673100"/>
                </a:lnTo>
                <a:close/>
              </a:path>
              <a:path w="2278379" h="1689100">
                <a:moveTo>
                  <a:pt x="2100072" y="673100"/>
                </a:moveTo>
                <a:lnTo>
                  <a:pt x="2072639" y="673100"/>
                </a:lnTo>
                <a:lnTo>
                  <a:pt x="2071115" y="685800"/>
                </a:lnTo>
                <a:lnTo>
                  <a:pt x="2098548" y="685800"/>
                </a:lnTo>
                <a:lnTo>
                  <a:pt x="2100072" y="673100"/>
                </a:lnTo>
                <a:close/>
              </a:path>
              <a:path w="2278379" h="1689100">
                <a:moveTo>
                  <a:pt x="211836" y="660400"/>
                </a:moveTo>
                <a:lnTo>
                  <a:pt x="182880" y="660400"/>
                </a:lnTo>
                <a:lnTo>
                  <a:pt x="182880" y="673100"/>
                </a:lnTo>
                <a:lnTo>
                  <a:pt x="211836" y="673100"/>
                </a:lnTo>
                <a:lnTo>
                  <a:pt x="211836" y="660400"/>
                </a:lnTo>
                <a:close/>
              </a:path>
              <a:path w="2278379" h="1689100">
                <a:moveTo>
                  <a:pt x="2103120" y="660400"/>
                </a:moveTo>
                <a:lnTo>
                  <a:pt x="2075688" y="660400"/>
                </a:lnTo>
                <a:lnTo>
                  <a:pt x="2074164" y="673100"/>
                </a:lnTo>
                <a:lnTo>
                  <a:pt x="2101596" y="673100"/>
                </a:lnTo>
                <a:lnTo>
                  <a:pt x="2103120" y="660400"/>
                </a:lnTo>
                <a:close/>
              </a:path>
              <a:path w="2278379" h="1689100">
                <a:moveTo>
                  <a:pt x="207264" y="647700"/>
                </a:moveTo>
                <a:lnTo>
                  <a:pt x="179831" y="647700"/>
                </a:lnTo>
                <a:lnTo>
                  <a:pt x="179831" y="660400"/>
                </a:lnTo>
                <a:lnTo>
                  <a:pt x="207264" y="660400"/>
                </a:lnTo>
                <a:lnTo>
                  <a:pt x="207264" y="647700"/>
                </a:lnTo>
                <a:close/>
              </a:path>
              <a:path w="2278379" h="1689100">
                <a:moveTo>
                  <a:pt x="2107691" y="647700"/>
                </a:moveTo>
                <a:lnTo>
                  <a:pt x="2080260" y="647700"/>
                </a:lnTo>
                <a:lnTo>
                  <a:pt x="2078736" y="660400"/>
                </a:lnTo>
                <a:lnTo>
                  <a:pt x="2104644" y="660400"/>
                </a:lnTo>
                <a:lnTo>
                  <a:pt x="2107691" y="647700"/>
                </a:lnTo>
                <a:close/>
              </a:path>
              <a:path w="2278379" h="1689100">
                <a:moveTo>
                  <a:pt x="204215" y="635000"/>
                </a:moveTo>
                <a:lnTo>
                  <a:pt x="176784" y="635000"/>
                </a:lnTo>
                <a:lnTo>
                  <a:pt x="176784" y="647700"/>
                </a:lnTo>
                <a:lnTo>
                  <a:pt x="204215" y="647700"/>
                </a:lnTo>
                <a:lnTo>
                  <a:pt x="204215" y="635000"/>
                </a:lnTo>
                <a:close/>
              </a:path>
              <a:path w="2278379" h="1689100">
                <a:moveTo>
                  <a:pt x="2110740" y="635000"/>
                </a:moveTo>
                <a:lnTo>
                  <a:pt x="2083308" y="635000"/>
                </a:lnTo>
                <a:lnTo>
                  <a:pt x="2081784" y="647700"/>
                </a:lnTo>
                <a:lnTo>
                  <a:pt x="2109216" y="647700"/>
                </a:lnTo>
                <a:lnTo>
                  <a:pt x="2110740" y="635000"/>
                </a:lnTo>
                <a:close/>
              </a:path>
              <a:path w="2278379" h="1689100">
                <a:moveTo>
                  <a:pt x="201168" y="622300"/>
                </a:moveTo>
                <a:lnTo>
                  <a:pt x="172212" y="622300"/>
                </a:lnTo>
                <a:lnTo>
                  <a:pt x="172212" y="635000"/>
                </a:lnTo>
                <a:lnTo>
                  <a:pt x="201168" y="635000"/>
                </a:lnTo>
                <a:lnTo>
                  <a:pt x="201168" y="622300"/>
                </a:lnTo>
                <a:close/>
              </a:path>
              <a:path w="2278379" h="1689100">
                <a:moveTo>
                  <a:pt x="2113788" y="622300"/>
                </a:moveTo>
                <a:lnTo>
                  <a:pt x="2086355" y="622300"/>
                </a:lnTo>
                <a:lnTo>
                  <a:pt x="2084832" y="635000"/>
                </a:lnTo>
                <a:lnTo>
                  <a:pt x="2112264" y="635000"/>
                </a:lnTo>
                <a:lnTo>
                  <a:pt x="2113788" y="622300"/>
                </a:lnTo>
                <a:close/>
              </a:path>
              <a:path w="2278379" h="1689100">
                <a:moveTo>
                  <a:pt x="196596" y="609600"/>
                </a:moveTo>
                <a:lnTo>
                  <a:pt x="169164" y="609600"/>
                </a:lnTo>
                <a:lnTo>
                  <a:pt x="169164" y="622300"/>
                </a:lnTo>
                <a:lnTo>
                  <a:pt x="196596" y="622300"/>
                </a:lnTo>
                <a:lnTo>
                  <a:pt x="196596" y="609600"/>
                </a:lnTo>
                <a:close/>
              </a:path>
              <a:path w="2278379" h="1689100">
                <a:moveTo>
                  <a:pt x="2121408" y="596900"/>
                </a:moveTo>
                <a:lnTo>
                  <a:pt x="2093976" y="596900"/>
                </a:lnTo>
                <a:lnTo>
                  <a:pt x="2090927" y="609600"/>
                </a:lnTo>
                <a:lnTo>
                  <a:pt x="2089403" y="622300"/>
                </a:lnTo>
                <a:lnTo>
                  <a:pt x="2115312" y="622300"/>
                </a:lnTo>
                <a:lnTo>
                  <a:pt x="2116836" y="609600"/>
                </a:lnTo>
                <a:lnTo>
                  <a:pt x="2119884" y="609600"/>
                </a:lnTo>
                <a:lnTo>
                  <a:pt x="2121408" y="596900"/>
                </a:lnTo>
                <a:close/>
              </a:path>
              <a:path w="2278379" h="1689100">
                <a:moveTo>
                  <a:pt x="193547" y="596900"/>
                </a:moveTo>
                <a:lnTo>
                  <a:pt x="166115" y="596900"/>
                </a:lnTo>
                <a:lnTo>
                  <a:pt x="166115" y="609600"/>
                </a:lnTo>
                <a:lnTo>
                  <a:pt x="193547" y="609600"/>
                </a:lnTo>
                <a:lnTo>
                  <a:pt x="193547" y="596900"/>
                </a:lnTo>
                <a:close/>
              </a:path>
              <a:path w="2278379" h="1689100">
                <a:moveTo>
                  <a:pt x="190500" y="584200"/>
                </a:moveTo>
                <a:lnTo>
                  <a:pt x="161544" y="584200"/>
                </a:lnTo>
                <a:lnTo>
                  <a:pt x="161544" y="596900"/>
                </a:lnTo>
                <a:lnTo>
                  <a:pt x="190500" y="596900"/>
                </a:lnTo>
                <a:lnTo>
                  <a:pt x="190500" y="584200"/>
                </a:lnTo>
                <a:close/>
              </a:path>
              <a:path w="2278379" h="1689100">
                <a:moveTo>
                  <a:pt x="2127504" y="571500"/>
                </a:moveTo>
                <a:lnTo>
                  <a:pt x="2101596" y="571500"/>
                </a:lnTo>
                <a:lnTo>
                  <a:pt x="2100072" y="584200"/>
                </a:lnTo>
                <a:lnTo>
                  <a:pt x="2097024" y="584200"/>
                </a:lnTo>
                <a:lnTo>
                  <a:pt x="2095500" y="596900"/>
                </a:lnTo>
                <a:lnTo>
                  <a:pt x="2122932" y="596900"/>
                </a:lnTo>
                <a:lnTo>
                  <a:pt x="2124455" y="584200"/>
                </a:lnTo>
                <a:lnTo>
                  <a:pt x="2127504" y="571500"/>
                </a:lnTo>
                <a:close/>
              </a:path>
              <a:path w="2278379" h="1689100">
                <a:moveTo>
                  <a:pt x="185928" y="571500"/>
                </a:moveTo>
                <a:lnTo>
                  <a:pt x="158496" y="571500"/>
                </a:lnTo>
                <a:lnTo>
                  <a:pt x="158496" y="584200"/>
                </a:lnTo>
                <a:lnTo>
                  <a:pt x="185928" y="584200"/>
                </a:lnTo>
                <a:lnTo>
                  <a:pt x="185928" y="571500"/>
                </a:lnTo>
                <a:close/>
              </a:path>
              <a:path w="2278379" h="1689100">
                <a:moveTo>
                  <a:pt x="182880" y="558800"/>
                </a:moveTo>
                <a:lnTo>
                  <a:pt x="155447" y="558800"/>
                </a:lnTo>
                <a:lnTo>
                  <a:pt x="155447" y="571500"/>
                </a:lnTo>
                <a:lnTo>
                  <a:pt x="182880" y="571500"/>
                </a:lnTo>
                <a:lnTo>
                  <a:pt x="182880" y="558800"/>
                </a:lnTo>
                <a:close/>
              </a:path>
              <a:path w="2278379" h="1689100">
                <a:moveTo>
                  <a:pt x="2132076" y="558800"/>
                </a:moveTo>
                <a:lnTo>
                  <a:pt x="2104644" y="558800"/>
                </a:lnTo>
                <a:lnTo>
                  <a:pt x="2103120" y="571500"/>
                </a:lnTo>
                <a:lnTo>
                  <a:pt x="2130552" y="571500"/>
                </a:lnTo>
                <a:lnTo>
                  <a:pt x="2132076" y="558800"/>
                </a:lnTo>
                <a:close/>
              </a:path>
              <a:path w="2278379" h="1689100">
                <a:moveTo>
                  <a:pt x="178308" y="546100"/>
                </a:moveTo>
                <a:lnTo>
                  <a:pt x="150875" y="546100"/>
                </a:lnTo>
                <a:lnTo>
                  <a:pt x="150875" y="558800"/>
                </a:lnTo>
                <a:lnTo>
                  <a:pt x="178308" y="558800"/>
                </a:lnTo>
                <a:lnTo>
                  <a:pt x="178308" y="546100"/>
                </a:lnTo>
                <a:close/>
              </a:path>
              <a:path w="2278379" h="1689100">
                <a:moveTo>
                  <a:pt x="2135124" y="546100"/>
                </a:moveTo>
                <a:lnTo>
                  <a:pt x="2109216" y="546100"/>
                </a:lnTo>
                <a:lnTo>
                  <a:pt x="2107691" y="558800"/>
                </a:lnTo>
                <a:lnTo>
                  <a:pt x="2133600" y="558800"/>
                </a:lnTo>
                <a:lnTo>
                  <a:pt x="2135124" y="546100"/>
                </a:lnTo>
                <a:close/>
              </a:path>
              <a:path w="2278379" h="1689100">
                <a:moveTo>
                  <a:pt x="175259" y="533400"/>
                </a:moveTo>
                <a:lnTo>
                  <a:pt x="147828" y="533400"/>
                </a:lnTo>
                <a:lnTo>
                  <a:pt x="147828" y="546100"/>
                </a:lnTo>
                <a:lnTo>
                  <a:pt x="175259" y="546100"/>
                </a:lnTo>
                <a:lnTo>
                  <a:pt x="175259" y="533400"/>
                </a:lnTo>
                <a:close/>
              </a:path>
              <a:path w="2278379" h="1689100">
                <a:moveTo>
                  <a:pt x="2139696" y="533400"/>
                </a:moveTo>
                <a:lnTo>
                  <a:pt x="2112264" y="533400"/>
                </a:lnTo>
                <a:lnTo>
                  <a:pt x="2110740" y="546100"/>
                </a:lnTo>
                <a:lnTo>
                  <a:pt x="2138172" y="546100"/>
                </a:lnTo>
                <a:lnTo>
                  <a:pt x="2139696" y="533400"/>
                </a:lnTo>
                <a:close/>
              </a:path>
              <a:path w="2278379" h="1689100">
                <a:moveTo>
                  <a:pt x="172212" y="520700"/>
                </a:moveTo>
                <a:lnTo>
                  <a:pt x="143256" y="520700"/>
                </a:lnTo>
                <a:lnTo>
                  <a:pt x="143256" y="533400"/>
                </a:lnTo>
                <a:lnTo>
                  <a:pt x="172212" y="533400"/>
                </a:lnTo>
                <a:lnTo>
                  <a:pt x="172212" y="520700"/>
                </a:lnTo>
                <a:close/>
              </a:path>
              <a:path w="2278379" h="1689100">
                <a:moveTo>
                  <a:pt x="2142744" y="520700"/>
                </a:moveTo>
                <a:lnTo>
                  <a:pt x="2115312" y="520700"/>
                </a:lnTo>
                <a:lnTo>
                  <a:pt x="2113788" y="533400"/>
                </a:lnTo>
                <a:lnTo>
                  <a:pt x="2141220" y="533400"/>
                </a:lnTo>
                <a:lnTo>
                  <a:pt x="2142744" y="520700"/>
                </a:lnTo>
                <a:close/>
              </a:path>
              <a:path w="2278379" h="1689100">
                <a:moveTo>
                  <a:pt x="167640" y="508000"/>
                </a:moveTo>
                <a:lnTo>
                  <a:pt x="140208" y="508000"/>
                </a:lnTo>
                <a:lnTo>
                  <a:pt x="140208" y="520700"/>
                </a:lnTo>
                <a:lnTo>
                  <a:pt x="167640" y="520700"/>
                </a:lnTo>
                <a:lnTo>
                  <a:pt x="167640" y="508000"/>
                </a:lnTo>
                <a:close/>
              </a:path>
              <a:path w="2278379" h="1689100">
                <a:moveTo>
                  <a:pt x="2150364" y="495300"/>
                </a:moveTo>
                <a:lnTo>
                  <a:pt x="2122932" y="495300"/>
                </a:lnTo>
                <a:lnTo>
                  <a:pt x="2119884" y="508000"/>
                </a:lnTo>
                <a:lnTo>
                  <a:pt x="2118360" y="520700"/>
                </a:lnTo>
                <a:lnTo>
                  <a:pt x="2144267" y="520700"/>
                </a:lnTo>
                <a:lnTo>
                  <a:pt x="2147316" y="508000"/>
                </a:lnTo>
                <a:lnTo>
                  <a:pt x="2148840" y="508000"/>
                </a:lnTo>
                <a:lnTo>
                  <a:pt x="2150364" y="495300"/>
                </a:lnTo>
                <a:close/>
              </a:path>
              <a:path w="2278379" h="1689100">
                <a:moveTo>
                  <a:pt x="164591" y="495300"/>
                </a:moveTo>
                <a:lnTo>
                  <a:pt x="137159" y="495300"/>
                </a:lnTo>
                <a:lnTo>
                  <a:pt x="137159" y="508000"/>
                </a:lnTo>
                <a:lnTo>
                  <a:pt x="164591" y="508000"/>
                </a:lnTo>
                <a:lnTo>
                  <a:pt x="164591" y="495300"/>
                </a:lnTo>
                <a:close/>
              </a:path>
              <a:path w="2278379" h="1689100">
                <a:moveTo>
                  <a:pt x="161544" y="482600"/>
                </a:moveTo>
                <a:lnTo>
                  <a:pt x="132587" y="482600"/>
                </a:lnTo>
                <a:lnTo>
                  <a:pt x="132587" y="495300"/>
                </a:lnTo>
                <a:lnTo>
                  <a:pt x="161544" y="495300"/>
                </a:lnTo>
                <a:lnTo>
                  <a:pt x="161544" y="482600"/>
                </a:lnTo>
                <a:close/>
              </a:path>
              <a:path w="2278379" h="1689100">
                <a:moveTo>
                  <a:pt x="2153412" y="482600"/>
                </a:moveTo>
                <a:lnTo>
                  <a:pt x="2125979" y="482600"/>
                </a:lnTo>
                <a:lnTo>
                  <a:pt x="2124455" y="495300"/>
                </a:lnTo>
                <a:lnTo>
                  <a:pt x="2151888" y="495300"/>
                </a:lnTo>
                <a:lnTo>
                  <a:pt x="2153412" y="482600"/>
                </a:lnTo>
                <a:close/>
              </a:path>
              <a:path w="2278379" h="1689100">
                <a:moveTo>
                  <a:pt x="156972" y="469900"/>
                </a:moveTo>
                <a:lnTo>
                  <a:pt x="129540" y="469900"/>
                </a:lnTo>
                <a:lnTo>
                  <a:pt x="129540" y="482600"/>
                </a:lnTo>
                <a:lnTo>
                  <a:pt x="156972" y="482600"/>
                </a:lnTo>
                <a:lnTo>
                  <a:pt x="156972" y="469900"/>
                </a:lnTo>
                <a:close/>
              </a:path>
              <a:path w="2278379" h="1689100">
                <a:moveTo>
                  <a:pt x="2156460" y="469900"/>
                </a:moveTo>
                <a:lnTo>
                  <a:pt x="2130552" y="469900"/>
                </a:lnTo>
                <a:lnTo>
                  <a:pt x="2129028" y="482600"/>
                </a:lnTo>
                <a:lnTo>
                  <a:pt x="2154936" y="482600"/>
                </a:lnTo>
                <a:lnTo>
                  <a:pt x="2156460" y="469900"/>
                </a:lnTo>
                <a:close/>
              </a:path>
              <a:path w="2278379" h="1689100">
                <a:moveTo>
                  <a:pt x="153924" y="457200"/>
                </a:moveTo>
                <a:lnTo>
                  <a:pt x="126491" y="457200"/>
                </a:lnTo>
                <a:lnTo>
                  <a:pt x="126491" y="469900"/>
                </a:lnTo>
                <a:lnTo>
                  <a:pt x="153924" y="469900"/>
                </a:lnTo>
                <a:lnTo>
                  <a:pt x="153924" y="457200"/>
                </a:lnTo>
                <a:close/>
              </a:path>
              <a:path w="2278379" h="1689100">
                <a:moveTo>
                  <a:pt x="2161032" y="457200"/>
                </a:moveTo>
                <a:lnTo>
                  <a:pt x="2133600" y="457200"/>
                </a:lnTo>
                <a:lnTo>
                  <a:pt x="2132076" y="469900"/>
                </a:lnTo>
                <a:lnTo>
                  <a:pt x="2159508" y="469900"/>
                </a:lnTo>
                <a:lnTo>
                  <a:pt x="2161032" y="457200"/>
                </a:lnTo>
                <a:close/>
              </a:path>
              <a:path w="2278379" h="1689100">
                <a:moveTo>
                  <a:pt x="150875" y="444500"/>
                </a:moveTo>
                <a:lnTo>
                  <a:pt x="121919" y="444500"/>
                </a:lnTo>
                <a:lnTo>
                  <a:pt x="121919" y="457200"/>
                </a:lnTo>
                <a:lnTo>
                  <a:pt x="150875" y="457200"/>
                </a:lnTo>
                <a:lnTo>
                  <a:pt x="150875" y="444500"/>
                </a:lnTo>
                <a:close/>
              </a:path>
              <a:path w="2278379" h="1689100">
                <a:moveTo>
                  <a:pt x="2167128" y="431800"/>
                </a:moveTo>
                <a:lnTo>
                  <a:pt x="2141220" y="431800"/>
                </a:lnTo>
                <a:lnTo>
                  <a:pt x="2139696" y="444500"/>
                </a:lnTo>
                <a:lnTo>
                  <a:pt x="2136648" y="444500"/>
                </a:lnTo>
                <a:lnTo>
                  <a:pt x="2135124" y="457200"/>
                </a:lnTo>
                <a:lnTo>
                  <a:pt x="2162555" y="457200"/>
                </a:lnTo>
                <a:lnTo>
                  <a:pt x="2164079" y="444500"/>
                </a:lnTo>
                <a:lnTo>
                  <a:pt x="2167128" y="431800"/>
                </a:lnTo>
                <a:close/>
              </a:path>
              <a:path w="2278379" h="1689100">
                <a:moveTo>
                  <a:pt x="146303" y="431800"/>
                </a:moveTo>
                <a:lnTo>
                  <a:pt x="118872" y="431800"/>
                </a:lnTo>
                <a:lnTo>
                  <a:pt x="118872" y="444500"/>
                </a:lnTo>
                <a:lnTo>
                  <a:pt x="146303" y="444500"/>
                </a:lnTo>
                <a:lnTo>
                  <a:pt x="146303" y="431800"/>
                </a:lnTo>
                <a:close/>
              </a:path>
              <a:path w="2278379" h="1689100">
                <a:moveTo>
                  <a:pt x="143256" y="419100"/>
                </a:moveTo>
                <a:lnTo>
                  <a:pt x="114300" y="419100"/>
                </a:lnTo>
                <a:lnTo>
                  <a:pt x="114300" y="431800"/>
                </a:lnTo>
                <a:lnTo>
                  <a:pt x="143256" y="431800"/>
                </a:lnTo>
                <a:lnTo>
                  <a:pt x="143256" y="419100"/>
                </a:lnTo>
                <a:close/>
              </a:path>
              <a:path w="2278379" h="1689100">
                <a:moveTo>
                  <a:pt x="2171700" y="419100"/>
                </a:moveTo>
                <a:lnTo>
                  <a:pt x="2144267" y="419100"/>
                </a:lnTo>
                <a:lnTo>
                  <a:pt x="2142744" y="431800"/>
                </a:lnTo>
                <a:lnTo>
                  <a:pt x="2170176" y="431800"/>
                </a:lnTo>
                <a:lnTo>
                  <a:pt x="2171700" y="419100"/>
                </a:lnTo>
                <a:close/>
              </a:path>
              <a:path w="2278379" h="1689100">
                <a:moveTo>
                  <a:pt x="140208" y="406400"/>
                </a:moveTo>
                <a:lnTo>
                  <a:pt x="111252" y="406400"/>
                </a:lnTo>
                <a:lnTo>
                  <a:pt x="111252" y="419100"/>
                </a:lnTo>
                <a:lnTo>
                  <a:pt x="140208" y="419100"/>
                </a:lnTo>
                <a:lnTo>
                  <a:pt x="140208" y="406400"/>
                </a:lnTo>
                <a:close/>
              </a:path>
              <a:path w="2278379" h="1689100">
                <a:moveTo>
                  <a:pt x="2174748" y="406400"/>
                </a:moveTo>
                <a:lnTo>
                  <a:pt x="2147316" y="406400"/>
                </a:lnTo>
                <a:lnTo>
                  <a:pt x="2145791" y="419100"/>
                </a:lnTo>
                <a:lnTo>
                  <a:pt x="2173224" y="419100"/>
                </a:lnTo>
                <a:lnTo>
                  <a:pt x="2174748" y="406400"/>
                </a:lnTo>
                <a:close/>
              </a:path>
              <a:path w="2278379" h="1689100">
                <a:moveTo>
                  <a:pt x="135636" y="393700"/>
                </a:moveTo>
                <a:lnTo>
                  <a:pt x="108203" y="393700"/>
                </a:lnTo>
                <a:lnTo>
                  <a:pt x="108203" y="406400"/>
                </a:lnTo>
                <a:lnTo>
                  <a:pt x="135636" y="406400"/>
                </a:lnTo>
                <a:lnTo>
                  <a:pt x="135636" y="393700"/>
                </a:lnTo>
                <a:close/>
              </a:path>
              <a:path w="2278379" h="1689100">
                <a:moveTo>
                  <a:pt x="2179320" y="393700"/>
                </a:moveTo>
                <a:lnTo>
                  <a:pt x="2151888" y="393700"/>
                </a:lnTo>
                <a:lnTo>
                  <a:pt x="2148840" y="406400"/>
                </a:lnTo>
                <a:lnTo>
                  <a:pt x="2177796" y="406400"/>
                </a:lnTo>
                <a:lnTo>
                  <a:pt x="2179320" y="393700"/>
                </a:lnTo>
                <a:close/>
              </a:path>
              <a:path w="2278379" h="1689100">
                <a:moveTo>
                  <a:pt x="132587" y="381000"/>
                </a:moveTo>
                <a:lnTo>
                  <a:pt x="103631" y="381000"/>
                </a:lnTo>
                <a:lnTo>
                  <a:pt x="103631" y="393700"/>
                </a:lnTo>
                <a:lnTo>
                  <a:pt x="132587" y="393700"/>
                </a:lnTo>
                <a:lnTo>
                  <a:pt x="132587" y="381000"/>
                </a:lnTo>
                <a:close/>
              </a:path>
              <a:path w="2278379" h="1689100">
                <a:moveTo>
                  <a:pt x="2182367" y="381000"/>
                </a:moveTo>
                <a:lnTo>
                  <a:pt x="2154936" y="381000"/>
                </a:lnTo>
                <a:lnTo>
                  <a:pt x="2153412" y="393700"/>
                </a:lnTo>
                <a:lnTo>
                  <a:pt x="2180844" y="393700"/>
                </a:lnTo>
                <a:lnTo>
                  <a:pt x="2182367" y="381000"/>
                </a:lnTo>
                <a:close/>
              </a:path>
              <a:path w="2278379" h="1689100">
                <a:moveTo>
                  <a:pt x="129540" y="368300"/>
                </a:moveTo>
                <a:lnTo>
                  <a:pt x="100584" y="368300"/>
                </a:lnTo>
                <a:lnTo>
                  <a:pt x="100584" y="381000"/>
                </a:lnTo>
                <a:lnTo>
                  <a:pt x="129540" y="381000"/>
                </a:lnTo>
                <a:lnTo>
                  <a:pt x="129540" y="368300"/>
                </a:lnTo>
                <a:close/>
              </a:path>
              <a:path w="2278379" h="1689100">
                <a:moveTo>
                  <a:pt x="2186940" y="368300"/>
                </a:moveTo>
                <a:lnTo>
                  <a:pt x="2157984" y="368300"/>
                </a:lnTo>
                <a:lnTo>
                  <a:pt x="2156460" y="381000"/>
                </a:lnTo>
                <a:lnTo>
                  <a:pt x="2183891" y="381000"/>
                </a:lnTo>
                <a:lnTo>
                  <a:pt x="2186940" y="368300"/>
                </a:lnTo>
                <a:close/>
              </a:path>
              <a:path w="2278379" h="1689100">
                <a:moveTo>
                  <a:pt x="124968" y="355600"/>
                </a:moveTo>
                <a:lnTo>
                  <a:pt x="97536" y="355600"/>
                </a:lnTo>
                <a:lnTo>
                  <a:pt x="97536" y="368300"/>
                </a:lnTo>
                <a:lnTo>
                  <a:pt x="124968" y="368300"/>
                </a:lnTo>
                <a:lnTo>
                  <a:pt x="124968" y="355600"/>
                </a:lnTo>
                <a:close/>
              </a:path>
              <a:path w="2278379" h="1689100">
                <a:moveTo>
                  <a:pt x="2189988" y="355600"/>
                </a:moveTo>
                <a:lnTo>
                  <a:pt x="2162555" y="355600"/>
                </a:lnTo>
                <a:lnTo>
                  <a:pt x="2161032" y="368300"/>
                </a:lnTo>
                <a:lnTo>
                  <a:pt x="2188464" y="368300"/>
                </a:lnTo>
                <a:lnTo>
                  <a:pt x="2189988" y="355600"/>
                </a:lnTo>
                <a:close/>
              </a:path>
              <a:path w="2278379" h="1689100">
                <a:moveTo>
                  <a:pt x="121919" y="342900"/>
                </a:moveTo>
                <a:lnTo>
                  <a:pt x="92964" y="342900"/>
                </a:lnTo>
                <a:lnTo>
                  <a:pt x="92964" y="355600"/>
                </a:lnTo>
                <a:lnTo>
                  <a:pt x="121919" y="355600"/>
                </a:lnTo>
                <a:lnTo>
                  <a:pt x="121919" y="342900"/>
                </a:lnTo>
                <a:close/>
              </a:path>
              <a:path w="2278379" h="1689100">
                <a:moveTo>
                  <a:pt x="2193036" y="342900"/>
                </a:moveTo>
                <a:lnTo>
                  <a:pt x="2165604" y="342900"/>
                </a:lnTo>
                <a:lnTo>
                  <a:pt x="2164079" y="355600"/>
                </a:lnTo>
                <a:lnTo>
                  <a:pt x="2191512" y="355600"/>
                </a:lnTo>
                <a:lnTo>
                  <a:pt x="2193036" y="342900"/>
                </a:lnTo>
                <a:close/>
              </a:path>
              <a:path w="2278379" h="1689100">
                <a:moveTo>
                  <a:pt x="117347" y="330200"/>
                </a:moveTo>
                <a:lnTo>
                  <a:pt x="89915" y="330200"/>
                </a:lnTo>
                <a:lnTo>
                  <a:pt x="89915" y="342900"/>
                </a:lnTo>
                <a:lnTo>
                  <a:pt x="117347" y="342900"/>
                </a:lnTo>
                <a:lnTo>
                  <a:pt x="117347" y="330200"/>
                </a:lnTo>
                <a:close/>
              </a:path>
              <a:path w="2278379" h="1689100">
                <a:moveTo>
                  <a:pt x="2196084" y="330200"/>
                </a:moveTo>
                <a:lnTo>
                  <a:pt x="2170176" y="330200"/>
                </a:lnTo>
                <a:lnTo>
                  <a:pt x="2168652" y="342900"/>
                </a:lnTo>
                <a:lnTo>
                  <a:pt x="2194560" y="342900"/>
                </a:lnTo>
                <a:lnTo>
                  <a:pt x="2196084" y="330200"/>
                </a:lnTo>
                <a:close/>
              </a:path>
              <a:path w="2278379" h="1689100">
                <a:moveTo>
                  <a:pt x="114300" y="317500"/>
                </a:moveTo>
                <a:lnTo>
                  <a:pt x="85343" y="317500"/>
                </a:lnTo>
                <a:lnTo>
                  <a:pt x="85343" y="330200"/>
                </a:lnTo>
                <a:lnTo>
                  <a:pt x="114300" y="330200"/>
                </a:lnTo>
                <a:lnTo>
                  <a:pt x="114300" y="317500"/>
                </a:lnTo>
                <a:close/>
              </a:path>
              <a:path w="2278379" h="1689100">
                <a:moveTo>
                  <a:pt x="2200655" y="317500"/>
                </a:moveTo>
                <a:lnTo>
                  <a:pt x="2173224" y="317500"/>
                </a:lnTo>
                <a:lnTo>
                  <a:pt x="2171700" y="330200"/>
                </a:lnTo>
                <a:lnTo>
                  <a:pt x="2199132" y="330200"/>
                </a:lnTo>
                <a:lnTo>
                  <a:pt x="2200655" y="317500"/>
                </a:lnTo>
                <a:close/>
              </a:path>
              <a:path w="2278379" h="1689100">
                <a:moveTo>
                  <a:pt x="111252" y="304800"/>
                </a:moveTo>
                <a:lnTo>
                  <a:pt x="82296" y="304800"/>
                </a:lnTo>
                <a:lnTo>
                  <a:pt x="82296" y="317500"/>
                </a:lnTo>
                <a:lnTo>
                  <a:pt x="111252" y="317500"/>
                </a:lnTo>
                <a:lnTo>
                  <a:pt x="111252" y="304800"/>
                </a:lnTo>
                <a:close/>
              </a:path>
              <a:path w="2278379" h="1689100">
                <a:moveTo>
                  <a:pt x="2206752" y="292100"/>
                </a:moveTo>
                <a:lnTo>
                  <a:pt x="2180844" y="292100"/>
                </a:lnTo>
                <a:lnTo>
                  <a:pt x="2179320" y="304800"/>
                </a:lnTo>
                <a:lnTo>
                  <a:pt x="2177796" y="304800"/>
                </a:lnTo>
                <a:lnTo>
                  <a:pt x="2174748" y="317500"/>
                </a:lnTo>
                <a:lnTo>
                  <a:pt x="2202179" y="317500"/>
                </a:lnTo>
                <a:lnTo>
                  <a:pt x="2203704" y="304800"/>
                </a:lnTo>
                <a:lnTo>
                  <a:pt x="2206752" y="292100"/>
                </a:lnTo>
                <a:close/>
              </a:path>
              <a:path w="2278379" h="1689100">
                <a:moveTo>
                  <a:pt x="106680" y="292100"/>
                </a:moveTo>
                <a:lnTo>
                  <a:pt x="79247" y="292100"/>
                </a:lnTo>
                <a:lnTo>
                  <a:pt x="79247" y="304800"/>
                </a:lnTo>
                <a:lnTo>
                  <a:pt x="106680" y="304800"/>
                </a:lnTo>
                <a:lnTo>
                  <a:pt x="106680" y="292100"/>
                </a:lnTo>
                <a:close/>
              </a:path>
              <a:path w="2278379" h="1689100">
                <a:moveTo>
                  <a:pt x="103631" y="279400"/>
                </a:moveTo>
                <a:lnTo>
                  <a:pt x="74675" y="279400"/>
                </a:lnTo>
                <a:lnTo>
                  <a:pt x="74675" y="292100"/>
                </a:lnTo>
                <a:lnTo>
                  <a:pt x="103631" y="292100"/>
                </a:lnTo>
                <a:lnTo>
                  <a:pt x="103631" y="279400"/>
                </a:lnTo>
                <a:close/>
              </a:path>
              <a:path w="2278379" h="1689100">
                <a:moveTo>
                  <a:pt x="2211324" y="279400"/>
                </a:moveTo>
                <a:lnTo>
                  <a:pt x="2183891" y="279400"/>
                </a:lnTo>
                <a:lnTo>
                  <a:pt x="2182367" y="292100"/>
                </a:lnTo>
                <a:lnTo>
                  <a:pt x="2209800" y="292100"/>
                </a:lnTo>
                <a:lnTo>
                  <a:pt x="2211324" y="279400"/>
                </a:lnTo>
                <a:close/>
              </a:path>
              <a:path w="2278379" h="1689100">
                <a:moveTo>
                  <a:pt x="100584" y="266700"/>
                </a:moveTo>
                <a:lnTo>
                  <a:pt x="71628" y="266700"/>
                </a:lnTo>
                <a:lnTo>
                  <a:pt x="71628" y="279400"/>
                </a:lnTo>
                <a:lnTo>
                  <a:pt x="100584" y="279400"/>
                </a:lnTo>
                <a:lnTo>
                  <a:pt x="100584" y="266700"/>
                </a:lnTo>
                <a:close/>
              </a:path>
              <a:path w="2278379" h="1689100">
                <a:moveTo>
                  <a:pt x="2214372" y="266700"/>
                </a:moveTo>
                <a:lnTo>
                  <a:pt x="2186940" y="266700"/>
                </a:lnTo>
                <a:lnTo>
                  <a:pt x="2185416" y="279400"/>
                </a:lnTo>
                <a:lnTo>
                  <a:pt x="2212848" y="279400"/>
                </a:lnTo>
                <a:lnTo>
                  <a:pt x="2214372" y="266700"/>
                </a:lnTo>
                <a:close/>
              </a:path>
              <a:path w="2278379" h="1689100">
                <a:moveTo>
                  <a:pt x="96012" y="254000"/>
                </a:moveTo>
                <a:lnTo>
                  <a:pt x="68580" y="254000"/>
                </a:lnTo>
                <a:lnTo>
                  <a:pt x="68580" y="266700"/>
                </a:lnTo>
                <a:lnTo>
                  <a:pt x="96012" y="266700"/>
                </a:lnTo>
                <a:lnTo>
                  <a:pt x="96012" y="254000"/>
                </a:lnTo>
                <a:close/>
              </a:path>
              <a:path w="2278379" h="1689100">
                <a:moveTo>
                  <a:pt x="2217420" y="254000"/>
                </a:moveTo>
                <a:lnTo>
                  <a:pt x="2191512" y="254000"/>
                </a:lnTo>
                <a:lnTo>
                  <a:pt x="2189988" y="266700"/>
                </a:lnTo>
                <a:lnTo>
                  <a:pt x="2215896" y="266700"/>
                </a:lnTo>
                <a:lnTo>
                  <a:pt x="2217420" y="254000"/>
                </a:lnTo>
                <a:close/>
              </a:path>
              <a:path w="2278379" h="1689100">
                <a:moveTo>
                  <a:pt x="92964" y="241300"/>
                </a:moveTo>
                <a:lnTo>
                  <a:pt x="64008" y="241300"/>
                </a:lnTo>
                <a:lnTo>
                  <a:pt x="64008" y="254000"/>
                </a:lnTo>
                <a:lnTo>
                  <a:pt x="92964" y="254000"/>
                </a:lnTo>
                <a:lnTo>
                  <a:pt x="92964" y="241300"/>
                </a:lnTo>
                <a:close/>
              </a:path>
              <a:path w="2278379" h="1689100">
                <a:moveTo>
                  <a:pt x="2221991" y="241300"/>
                </a:moveTo>
                <a:lnTo>
                  <a:pt x="2194560" y="241300"/>
                </a:lnTo>
                <a:lnTo>
                  <a:pt x="2193036" y="254000"/>
                </a:lnTo>
                <a:lnTo>
                  <a:pt x="2220467" y="254000"/>
                </a:lnTo>
                <a:lnTo>
                  <a:pt x="2221991" y="241300"/>
                </a:lnTo>
                <a:close/>
              </a:path>
              <a:path w="2278379" h="1689100">
                <a:moveTo>
                  <a:pt x="88391" y="228600"/>
                </a:moveTo>
                <a:lnTo>
                  <a:pt x="60959" y="228600"/>
                </a:lnTo>
                <a:lnTo>
                  <a:pt x="60959" y="241300"/>
                </a:lnTo>
                <a:lnTo>
                  <a:pt x="88391" y="241300"/>
                </a:lnTo>
                <a:lnTo>
                  <a:pt x="88391" y="228600"/>
                </a:lnTo>
                <a:close/>
              </a:path>
              <a:path w="2278379" h="1689100">
                <a:moveTo>
                  <a:pt x="2228088" y="215900"/>
                </a:moveTo>
                <a:lnTo>
                  <a:pt x="2202179" y="215900"/>
                </a:lnTo>
                <a:lnTo>
                  <a:pt x="2200655" y="228600"/>
                </a:lnTo>
                <a:lnTo>
                  <a:pt x="2199132" y="228600"/>
                </a:lnTo>
                <a:lnTo>
                  <a:pt x="2197608" y="241300"/>
                </a:lnTo>
                <a:lnTo>
                  <a:pt x="2223516" y="241300"/>
                </a:lnTo>
                <a:lnTo>
                  <a:pt x="2226564" y="228600"/>
                </a:lnTo>
                <a:lnTo>
                  <a:pt x="2228088" y="215900"/>
                </a:lnTo>
                <a:close/>
              </a:path>
              <a:path w="2278379" h="1689100">
                <a:moveTo>
                  <a:pt x="85343" y="215900"/>
                </a:moveTo>
                <a:lnTo>
                  <a:pt x="57912" y="215900"/>
                </a:lnTo>
                <a:lnTo>
                  <a:pt x="57912" y="228600"/>
                </a:lnTo>
                <a:lnTo>
                  <a:pt x="85343" y="228600"/>
                </a:lnTo>
                <a:lnTo>
                  <a:pt x="85343" y="215900"/>
                </a:lnTo>
                <a:close/>
              </a:path>
              <a:path w="2278379" h="1689100">
                <a:moveTo>
                  <a:pt x="82296" y="203200"/>
                </a:moveTo>
                <a:lnTo>
                  <a:pt x="53340" y="203200"/>
                </a:lnTo>
                <a:lnTo>
                  <a:pt x="53340" y="215900"/>
                </a:lnTo>
                <a:lnTo>
                  <a:pt x="82296" y="215900"/>
                </a:lnTo>
                <a:lnTo>
                  <a:pt x="82296" y="203200"/>
                </a:lnTo>
                <a:close/>
              </a:path>
              <a:path w="2278379" h="1689100">
                <a:moveTo>
                  <a:pt x="2232660" y="203200"/>
                </a:moveTo>
                <a:lnTo>
                  <a:pt x="2206752" y="203200"/>
                </a:lnTo>
                <a:lnTo>
                  <a:pt x="2203704" y="215900"/>
                </a:lnTo>
                <a:lnTo>
                  <a:pt x="2231136" y="215900"/>
                </a:lnTo>
                <a:lnTo>
                  <a:pt x="2232660" y="203200"/>
                </a:lnTo>
                <a:close/>
              </a:path>
              <a:path w="2278379" h="1689100">
                <a:moveTo>
                  <a:pt x="77724" y="190500"/>
                </a:moveTo>
                <a:lnTo>
                  <a:pt x="50291" y="190500"/>
                </a:lnTo>
                <a:lnTo>
                  <a:pt x="50291" y="203200"/>
                </a:lnTo>
                <a:lnTo>
                  <a:pt x="77724" y="203200"/>
                </a:lnTo>
                <a:lnTo>
                  <a:pt x="77724" y="190500"/>
                </a:lnTo>
                <a:close/>
              </a:path>
              <a:path w="2278379" h="1689100">
                <a:moveTo>
                  <a:pt x="2235708" y="190500"/>
                </a:moveTo>
                <a:lnTo>
                  <a:pt x="2209800" y="190500"/>
                </a:lnTo>
                <a:lnTo>
                  <a:pt x="2208276" y="203200"/>
                </a:lnTo>
                <a:lnTo>
                  <a:pt x="2234184" y="203200"/>
                </a:lnTo>
                <a:lnTo>
                  <a:pt x="2235708" y="190500"/>
                </a:lnTo>
                <a:close/>
              </a:path>
              <a:path w="2278379" h="1689100">
                <a:moveTo>
                  <a:pt x="74675" y="177800"/>
                </a:moveTo>
                <a:lnTo>
                  <a:pt x="47243" y="177800"/>
                </a:lnTo>
                <a:lnTo>
                  <a:pt x="47243" y="190500"/>
                </a:lnTo>
                <a:lnTo>
                  <a:pt x="74675" y="190500"/>
                </a:lnTo>
                <a:lnTo>
                  <a:pt x="74675" y="177800"/>
                </a:lnTo>
                <a:close/>
              </a:path>
              <a:path w="2278379" h="1689100">
                <a:moveTo>
                  <a:pt x="2238755" y="177800"/>
                </a:moveTo>
                <a:lnTo>
                  <a:pt x="2212848" y="177800"/>
                </a:lnTo>
                <a:lnTo>
                  <a:pt x="2211324" y="190500"/>
                </a:lnTo>
                <a:lnTo>
                  <a:pt x="2237232" y="190500"/>
                </a:lnTo>
                <a:lnTo>
                  <a:pt x="2238755" y="177800"/>
                </a:lnTo>
                <a:close/>
              </a:path>
              <a:path w="2278379" h="1689100">
                <a:moveTo>
                  <a:pt x="71628" y="165100"/>
                </a:moveTo>
                <a:lnTo>
                  <a:pt x="42671" y="165100"/>
                </a:lnTo>
                <a:lnTo>
                  <a:pt x="42671" y="177800"/>
                </a:lnTo>
                <a:lnTo>
                  <a:pt x="71628" y="177800"/>
                </a:lnTo>
                <a:lnTo>
                  <a:pt x="71628" y="165100"/>
                </a:lnTo>
                <a:close/>
              </a:path>
              <a:path w="2278379" h="1689100">
                <a:moveTo>
                  <a:pt x="2246376" y="152400"/>
                </a:moveTo>
                <a:lnTo>
                  <a:pt x="2220467" y="152400"/>
                </a:lnTo>
                <a:lnTo>
                  <a:pt x="2218944" y="165100"/>
                </a:lnTo>
                <a:lnTo>
                  <a:pt x="2215896" y="165100"/>
                </a:lnTo>
                <a:lnTo>
                  <a:pt x="2214372" y="177800"/>
                </a:lnTo>
                <a:lnTo>
                  <a:pt x="2241804" y="177800"/>
                </a:lnTo>
                <a:lnTo>
                  <a:pt x="2243328" y="165100"/>
                </a:lnTo>
                <a:lnTo>
                  <a:pt x="2246376" y="152400"/>
                </a:lnTo>
                <a:close/>
              </a:path>
              <a:path w="2278379" h="1689100">
                <a:moveTo>
                  <a:pt x="67056" y="152400"/>
                </a:moveTo>
                <a:lnTo>
                  <a:pt x="39624" y="152400"/>
                </a:lnTo>
                <a:lnTo>
                  <a:pt x="39624" y="165100"/>
                </a:lnTo>
                <a:lnTo>
                  <a:pt x="67056" y="165100"/>
                </a:lnTo>
                <a:lnTo>
                  <a:pt x="67056" y="152400"/>
                </a:lnTo>
                <a:close/>
              </a:path>
              <a:path w="2278379" h="1689100">
                <a:moveTo>
                  <a:pt x="64008" y="139700"/>
                </a:moveTo>
                <a:lnTo>
                  <a:pt x="36575" y="139700"/>
                </a:lnTo>
                <a:lnTo>
                  <a:pt x="36575" y="152400"/>
                </a:lnTo>
                <a:lnTo>
                  <a:pt x="64008" y="152400"/>
                </a:lnTo>
                <a:lnTo>
                  <a:pt x="64008" y="139700"/>
                </a:lnTo>
                <a:close/>
              </a:path>
              <a:path w="2278379" h="1689100">
                <a:moveTo>
                  <a:pt x="2249424" y="139700"/>
                </a:moveTo>
                <a:lnTo>
                  <a:pt x="2223516" y="139700"/>
                </a:lnTo>
                <a:lnTo>
                  <a:pt x="2221991" y="152400"/>
                </a:lnTo>
                <a:lnTo>
                  <a:pt x="2247900" y="152400"/>
                </a:lnTo>
                <a:lnTo>
                  <a:pt x="2249424" y="139700"/>
                </a:lnTo>
                <a:close/>
              </a:path>
              <a:path w="2278379" h="1689100">
                <a:moveTo>
                  <a:pt x="59436" y="127000"/>
                </a:moveTo>
                <a:lnTo>
                  <a:pt x="32003" y="127000"/>
                </a:lnTo>
                <a:lnTo>
                  <a:pt x="32003" y="139700"/>
                </a:lnTo>
                <a:lnTo>
                  <a:pt x="59436" y="139700"/>
                </a:lnTo>
                <a:lnTo>
                  <a:pt x="59436" y="127000"/>
                </a:lnTo>
                <a:close/>
              </a:path>
              <a:path w="2278379" h="1689100">
                <a:moveTo>
                  <a:pt x="2253996" y="127000"/>
                </a:moveTo>
                <a:lnTo>
                  <a:pt x="2228088" y="127000"/>
                </a:lnTo>
                <a:lnTo>
                  <a:pt x="2226564" y="139700"/>
                </a:lnTo>
                <a:lnTo>
                  <a:pt x="2252472" y="139700"/>
                </a:lnTo>
                <a:lnTo>
                  <a:pt x="2253996" y="127000"/>
                </a:lnTo>
                <a:close/>
              </a:path>
              <a:path w="2278379" h="1689100">
                <a:moveTo>
                  <a:pt x="56387" y="114300"/>
                </a:moveTo>
                <a:lnTo>
                  <a:pt x="28956" y="114300"/>
                </a:lnTo>
                <a:lnTo>
                  <a:pt x="28956" y="127000"/>
                </a:lnTo>
                <a:lnTo>
                  <a:pt x="56387" y="127000"/>
                </a:lnTo>
                <a:lnTo>
                  <a:pt x="56387" y="114300"/>
                </a:lnTo>
                <a:close/>
              </a:path>
              <a:path w="2278379" h="1689100">
                <a:moveTo>
                  <a:pt x="2257044" y="114300"/>
                </a:moveTo>
                <a:lnTo>
                  <a:pt x="2231136" y="114300"/>
                </a:lnTo>
                <a:lnTo>
                  <a:pt x="2229612" y="127000"/>
                </a:lnTo>
                <a:lnTo>
                  <a:pt x="2255520" y="127000"/>
                </a:lnTo>
                <a:lnTo>
                  <a:pt x="2257044" y="114300"/>
                </a:lnTo>
                <a:close/>
              </a:path>
              <a:path w="2278379" h="1689100">
                <a:moveTo>
                  <a:pt x="53340" y="101600"/>
                </a:moveTo>
                <a:lnTo>
                  <a:pt x="25908" y="101600"/>
                </a:lnTo>
                <a:lnTo>
                  <a:pt x="25908" y="114300"/>
                </a:lnTo>
                <a:lnTo>
                  <a:pt x="53340" y="114300"/>
                </a:lnTo>
                <a:lnTo>
                  <a:pt x="53340" y="101600"/>
                </a:lnTo>
                <a:close/>
              </a:path>
              <a:path w="2278379" h="1689100">
                <a:moveTo>
                  <a:pt x="2261616" y="101600"/>
                </a:moveTo>
                <a:lnTo>
                  <a:pt x="2235708" y="101600"/>
                </a:lnTo>
                <a:lnTo>
                  <a:pt x="2232660" y="114300"/>
                </a:lnTo>
                <a:lnTo>
                  <a:pt x="2260091" y="114300"/>
                </a:lnTo>
                <a:lnTo>
                  <a:pt x="2261616" y="101600"/>
                </a:lnTo>
                <a:close/>
              </a:path>
              <a:path w="2278379" h="1689100">
                <a:moveTo>
                  <a:pt x="48768" y="88900"/>
                </a:moveTo>
                <a:lnTo>
                  <a:pt x="21336" y="88900"/>
                </a:lnTo>
                <a:lnTo>
                  <a:pt x="21336" y="101600"/>
                </a:lnTo>
                <a:lnTo>
                  <a:pt x="48768" y="101600"/>
                </a:lnTo>
                <a:lnTo>
                  <a:pt x="48768" y="88900"/>
                </a:lnTo>
                <a:close/>
              </a:path>
              <a:path w="2278379" h="1689100">
                <a:moveTo>
                  <a:pt x="2267712" y="76200"/>
                </a:moveTo>
                <a:lnTo>
                  <a:pt x="2241804" y="76200"/>
                </a:lnTo>
                <a:lnTo>
                  <a:pt x="2240279" y="88900"/>
                </a:lnTo>
                <a:lnTo>
                  <a:pt x="2238755" y="88900"/>
                </a:lnTo>
                <a:lnTo>
                  <a:pt x="2237232" y="101600"/>
                </a:lnTo>
                <a:lnTo>
                  <a:pt x="2263140" y="101600"/>
                </a:lnTo>
                <a:lnTo>
                  <a:pt x="2266188" y="88900"/>
                </a:lnTo>
                <a:lnTo>
                  <a:pt x="2267712" y="76200"/>
                </a:lnTo>
                <a:close/>
              </a:path>
              <a:path w="2278379" h="1689100">
                <a:moveTo>
                  <a:pt x="45719" y="76200"/>
                </a:moveTo>
                <a:lnTo>
                  <a:pt x="18287" y="76200"/>
                </a:lnTo>
                <a:lnTo>
                  <a:pt x="18287" y="88900"/>
                </a:lnTo>
                <a:lnTo>
                  <a:pt x="45719" y="88900"/>
                </a:lnTo>
                <a:lnTo>
                  <a:pt x="45719" y="76200"/>
                </a:lnTo>
                <a:close/>
              </a:path>
              <a:path w="2278379" h="1689100">
                <a:moveTo>
                  <a:pt x="42671" y="63500"/>
                </a:moveTo>
                <a:lnTo>
                  <a:pt x="13715" y="63500"/>
                </a:lnTo>
                <a:lnTo>
                  <a:pt x="13715" y="76200"/>
                </a:lnTo>
                <a:lnTo>
                  <a:pt x="42671" y="76200"/>
                </a:lnTo>
                <a:lnTo>
                  <a:pt x="42671" y="63500"/>
                </a:lnTo>
                <a:close/>
              </a:path>
              <a:path w="2278379" h="1689100">
                <a:moveTo>
                  <a:pt x="2272284" y="63500"/>
                </a:moveTo>
                <a:lnTo>
                  <a:pt x="2244852" y="63500"/>
                </a:lnTo>
                <a:lnTo>
                  <a:pt x="2243328" y="76200"/>
                </a:lnTo>
                <a:lnTo>
                  <a:pt x="2270760" y="76200"/>
                </a:lnTo>
                <a:lnTo>
                  <a:pt x="2272284" y="63500"/>
                </a:lnTo>
                <a:close/>
              </a:path>
              <a:path w="2278379" h="1689100">
                <a:moveTo>
                  <a:pt x="38100" y="50800"/>
                </a:moveTo>
                <a:lnTo>
                  <a:pt x="10668" y="50800"/>
                </a:lnTo>
                <a:lnTo>
                  <a:pt x="10668" y="63500"/>
                </a:lnTo>
                <a:lnTo>
                  <a:pt x="38100" y="63500"/>
                </a:lnTo>
                <a:lnTo>
                  <a:pt x="38100" y="50800"/>
                </a:lnTo>
                <a:close/>
              </a:path>
              <a:path w="2278379" h="1689100">
                <a:moveTo>
                  <a:pt x="2275332" y="50800"/>
                </a:moveTo>
                <a:lnTo>
                  <a:pt x="2249424" y="50800"/>
                </a:lnTo>
                <a:lnTo>
                  <a:pt x="2247900" y="63500"/>
                </a:lnTo>
                <a:lnTo>
                  <a:pt x="2273808" y="63500"/>
                </a:lnTo>
                <a:lnTo>
                  <a:pt x="2275332" y="50800"/>
                </a:lnTo>
                <a:close/>
              </a:path>
              <a:path w="2278379" h="1689100">
                <a:moveTo>
                  <a:pt x="35052" y="38100"/>
                </a:moveTo>
                <a:lnTo>
                  <a:pt x="7619" y="38100"/>
                </a:lnTo>
                <a:lnTo>
                  <a:pt x="7619" y="50800"/>
                </a:lnTo>
                <a:lnTo>
                  <a:pt x="35052" y="50800"/>
                </a:lnTo>
                <a:lnTo>
                  <a:pt x="35052" y="38100"/>
                </a:lnTo>
                <a:close/>
              </a:path>
              <a:path w="2278379" h="1689100">
                <a:moveTo>
                  <a:pt x="2278379" y="38100"/>
                </a:moveTo>
                <a:lnTo>
                  <a:pt x="2252472" y="38100"/>
                </a:lnTo>
                <a:lnTo>
                  <a:pt x="2250948" y="50800"/>
                </a:lnTo>
                <a:lnTo>
                  <a:pt x="2276855" y="50800"/>
                </a:lnTo>
                <a:lnTo>
                  <a:pt x="2278379" y="38100"/>
                </a:lnTo>
                <a:close/>
              </a:path>
              <a:path w="2278379" h="1689100">
                <a:moveTo>
                  <a:pt x="32003" y="25400"/>
                </a:moveTo>
                <a:lnTo>
                  <a:pt x="3047" y="25400"/>
                </a:lnTo>
                <a:lnTo>
                  <a:pt x="3047" y="38100"/>
                </a:lnTo>
                <a:lnTo>
                  <a:pt x="32003" y="38100"/>
                </a:lnTo>
                <a:lnTo>
                  <a:pt x="32003" y="25400"/>
                </a:lnTo>
                <a:close/>
              </a:path>
              <a:path w="2278379" h="1689100">
                <a:moveTo>
                  <a:pt x="2286000" y="0"/>
                </a:moveTo>
                <a:lnTo>
                  <a:pt x="1524" y="0"/>
                </a:lnTo>
                <a:lnTo>
                  <a:pt x="0" y="12700"/>
                </a:lnTo>
                <a:lnTo>
                  <a:pt x="0" y="25400"/>
                </a:lnTo>
                <a:lnTo>
                  <a:pt x="2255520" y="25400"/>
                </a:lnTo>
                <a:lnTo>
                  <a:pt x="2253996" y="38100"/>
                </a:lnTo>
                <a:lnTo>
                  <a:pt x="2281428" y="38100"/>
                </a:lnTo>
                <a:lnTo>
                  <a:pt x="2282952" y="25400"/>
                </a:lnTo>
                <a:lnTo>
                  <a:pt x="2286000" y="12700"/>
                </a:lnTo>
                <a:lnTo>
                  <a:pt x="228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9728" y="4669970"/>
            <a:ext cx="1621477" cy="4593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902" marR="11135" indent="-199322" algn="ctr">
              <a:lnSpc>
                <a:spcPts val="1719"/>
              </a:lnSpc>
            </a:pPr>
            <a:r>
              <a:rPr lang="fr-FR" sz="1400" spc="9" dirty="0" smtClean="0">
                <a:latin typeface="Arial"/>
                <a:cs typeface="Arial"/>
              </a:rPr>
              <a:t>Montant des investissements de la Chine en Afrique par an: 20 milliards de dollars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2158" y="1507722"/>
            <a:ext cx="2334000" cy="1551867"/>
          </a:xfrm>
          <a:custGeom>
            <a:avLst/>
            <a:gdLst/>
            <a:ahLst/>
            <a:cxnLst/>
            <a:rect l="l" t="t" r="r" b="b"/>
            <a:pathLst>
              <a:path w="2729483" h="1709927">
                <a:moveTo>
                  <a:pt x="2729483" y="0"/>
                </a:moveTo>
                <a:lnTo>
                  <a:pt x="0" y="0"/>
                </a:lnTo>
                <a:lnTo>
                  <a:pt x="454151" y="1709927"/>
                </a:lnTo>
                <a:lnTo>
                  <a:pt x="2275331" y="1709927"/>
                </a:lnTo>
                <a:lnTo>
                  <a:pt x="2729483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6303" y="1510143"/>
            <a:ext cx="2218452" cy="156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89911" y="2081604"/>
            <a:ext cx="1198385" cy="409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6452" marR="11135" indent="-145873">
              <a:lnSpc>
                <a:spcPts val="1525"/>
              </a:lnSpc>
            </a:pPr>
            <a:r>
              <a:rPr sz="1400" spc="4" dirty="0">
                <a:latin typeface="Arial"/>
                <a:cs typeface="Arial"/>
              </a:rPr>
              <a:t>50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mi</a:t>
            </a:r>
            <a:r>
              <a:rPr sz="1400" spc="-4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ards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de dol</a:t>
            </a:r>
            <a:r>
              <a:rPr sz="1400" spc="-4" dirty="0">
                <a:latin typeface="Arial"/>
                <a:cs typeface="Arial"/>
              </a:rPr>
              <a:t>l</a:t>
            </a:r>
            <a:r>
              <a:rPr sz="1400" spc="4" dirty="0">
                <a:latin typeface="Arial"/>
                <a:cs typeface="Arial"/>
              </a:rPr>
              <a:t>ars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2158" y="3000116"/>
            <a:ext cx="2334000" cy="1551867"/>
          </a:xfrm>
          <a:custGeom>
            <a:avLst/>
            <a:gdLst/>
            <a:ahLst/>
            <a:cxnLst/>
            <a:rect l="l" t="t" r="r" b="b"/>
            <a:pathLst>
              <a:path w="2729483" h="1709927">
                <a:moveTo>
                  <a:pt x="2729483" y="0"/>
                </a:moveTo>
                <a:lnTo>
                  <a:pt x="0" y="0"/>
                </a:lnTo>
                <a:lnTo>
                  <a:pt x="454151" y="1709927"/>
                </a:lnTo>
                <a:lnTo>
                  <a:pt x="2275331" y="1709927"/>
                </a:lnTo>
                <a:lnTo>
                  <a:pt x="2729483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5000" y="3002537"/>
            <a:ext cx="2340951" cy="1567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89911" y="3573997"/>
            <a:ext cx="1198385" cy="409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515" marR="11135" indent="-327380">
              <a:lnSpc>
                <a:spcPts val="1525"/>
              </a:lnSpc>
            </a:pPr>
            <a:r>
              <a:rPr sz="1400" spc="4" dirty="0">
                <a:latin typeface="Arial"/>
                <a:cs typeface="Arial"/>
              </a:rPr>
              <a:t>31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mi</a:t>
            </a:r>
            <a:r>
              <a:rPr sz="1400" spc="-4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ards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de dol</a:t>
            </a:r>
            <a:r>
              <a:rPr sz="1400" spc="-4" dirty="0">
                <a:latin typeface="Arial"/>
                <a:cs typeface="Arial"/>
              </a:rPr>
              <a:t>l</a:t>
            </a:r>
            <a:r>
              <a:rPr sz="1400" spc="4" dirty="0">
                <a:latin typeface="Arial"/>
                <a:cs typeface="Arial"/>
              </a:rPr>
              <a:t>ars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74286" y="4551982"/>
            <a:ext cx="2229746" cy="1551867"/>
          </a:xfrm>
          <a:custGeom>
            <a:avLst/>
            <a:gdLst/>
            <a:ahLst/>
            <a:cxnLst/>
            <a:rect l="l" t="t" r="r" b="b"/>
            <a:pathLst>
              <a:path w="2607563" h="1709927">
                <a:moveTo>
                  <a:pt x="2607564" y="0"/>
                </a:moveTo>
                <a:lnTo>
                  <a:pt x="0" y="0"/>
                </a:lnTo>
                <a:lnTo>
                  <a:pt x="454151" y="1709927"/>
                </a:lnTo>
                <a:lnTo>
                  <a:pt x="2153412" y="1709927"/>
                </a:lnTo>
                <a:lnTo>
                  <a:pt x="2607564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7127" y="4554403"/>
            <a:ext cx="2236695" cy="1567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dirty="0" smtClean="0"/>
              <a:t>Montant de la dette africaine par an:</a:t>
            </a:r>
          </a:p>
          <a:p>
            <a:pPr algn="ctr"/>
            <a:r>
              <a:rPr lang="fr-FR" dirty="0"/>
              <a:t> </a:t>
            </a:r>
            <a:r>
              <a:rPr lang="fr-FR" dirty="0" smtClean="0"/>
              <a:t>    50 milliards de dollars</a:t>
            </a:r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694089" y="4847857"/>
            <a:ext cx="1787533" cy="9670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algn="ctr">
              <a:lnSpc>
                <a:spcPts val="1525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25573" y="1525703"/>
            <a:ext cx="2739290" cy="1551752"/>
          </a:xfrm>
          <a:custGeom>
            <a:avLst/>
            <a:gdLst/>
            <a:ahLst/>
            <a:cxnLst/>
            <a:rect l="l" t="t" r="r" b="b"/>
            <a:pathLst>
              <a:path w="3203448" h="1709801">
                <a:moveTo>
                  <a:pt x="3203448" y="0"/>
                </a:moveTo>
                <a:lnTo>
                  <a:pt x="0" y="0"/>
                </a:lnTo>
                <a:lnTo>
                  <a:pt x="573024" y="1709801"/>
                </a:lnTo>
                <a:lnTo>
                  <a:pt x="2631948" y="1709801"/>
                </a:lnTo>
                <a:lnTo>
                  <a:pt x="3203448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15147" y="1522475"/>
            <a:ext cx="2760141" cy="1567543"/>
          </a:xfrm>
          <a:custGeom>
            <a:avLst/>
            <a:gdLst/>
            <a:ahLst/>
            <a:cxnLst/>
            <a:rect l="l" t="t" r="r" b="b"/>
            <a:pathLst>
              <a:path w="3227832" h="1727200">
                <a:moveTo>
                  <a:pt x="3227832" y="0"/>
                </a:moveTo>
                <a:lnTo>
                  <a:pt x="1524" y="0"/>
                </a:lnTo>
                <a:lnTo>
                  <a:pt x="0" y="12700"/>
                </a:lnTo>
                <a:lnTo>
                  <a:pt x="3048" y="12700"/>
                </a:lnTo>
                <a:lnTo>
                  <a:pt x="3048" y="25400"/>
                </a:lnTo>
                <a:lnTo>
                  <a:pt x="3197352" y="25400"/>
                </a:lnTo>
                <a:lnTo>
                  <a:pt x="3014472" y="571500"/>
                </a:lnTo>
                <a:lnTo>
                  <a:pt x="3012948" y="571500"/>
                </a:lnTo>
                <a:lnTo>
                  <a:pt x="2823972" y="1143000"/>
                </a:lnTo>
                <a:lnTo>
                  <a:pt x="2822448" y="1143000"/>
                </a:lnTo>
                <a:lnTo>
                  <a:pt x="2636520" y="1701800"/>
                </a:lnTo>
                <a:lnTo>
                  <a:pt x="566928" y="1701800"/>
                </a:lnTo>
                <a:lnTo>
                  <a:pt x="566928" y="1714500"/>
                </a:lnTo>
                <a:lnTo>
                  <a:pt x="569976" y="1714500"/>
                </a:lnTo>
                <a:lnTo>
                  <a:pt x="569976" y="1727200"/>
                </a:lnTo>
                <a:lnTo>
                  <a:pt x="2657856" y="1727200"/>
                </a:lnTo>
                <a:lnTo>
                  <a:pt x="2750820" y="1447800"/>
                </a:lnTo>
                <a:lnTo>
                  <a:pt x="2752344" y="1435100"/>
                </a:lnTo>
                <a:lnTo>
                  <a:pt x="2846832" y="1155700"/>
                </a:lnTo>
                <a:lnTo>
                  <a:pt x="2848356" y="1155700"/>
                </a:lnTo>
                <a:lnTo>
                  <a:pt x="2942844" y="863600"/>
                </a:lnTo>
                <a:lnTo>
                  <a:pt x="2944368" y="863600"/>
                </a:lnTo>
                <a:lnTo>
                  <a:pt x="3037332" y="584200"/>
                </a:lnTo>
                <a:lnTo>
                  <a:pt x="3038856" y="584200"/>
                </a:lnTo>
                <a:lnTo>
                  <a:pt x="3133344" y="304800"/>
                </a:lnTo>
                <a:lnTo>
                  <a:pt x="3134868" y="292100"/>
                </a:lnTo>
                <a:lnTo>
                  <a:pt x="3227832" y="12700"/>
                </a:lnTo>
                <a:lnTo>
                  <a:pt x="3227832" y="0"/>
                </a:lnTo>
                <a:close/>
              </a:path>
              <a:path w="3227832" h="1727200">
                <a:moveTo>
                  <a:pt x="591312" y="1689100"/>
                </a:moveTo>
                <a:lnTo>
                  <a:pt x="562356" y="1689100"/>
                </a:lnTo>
                <a:lnTo>
                  <a:pt x="562356" y="1701800"/>
                </a:lnTo>
                <a:lnTo>
                  <a:pt x="591312" y="1701800"/>
                </a:lnTo>
                <a:lnTo>
                  <a:pt x="591312" y="1689100"/>
                </a:lnTo>
                <a:close/>
              </a:path>
              <a:path w="3227832" h="1727200">
                <a:moveTo>
                  <a:pt x="586740" y="1676400"/>
                </a:moveTo>
                <a:lnTo>
                  <a:pt x="557784" y="1676400"/>
                </a:lnTo>
                <a:lnTo>
                  <a:pt x="557784" y="1689100"/>
                </a:lnTo>
                <a:lnTo>
                  <a:pt x="586740" y="1689100"/>
                </a:lnTo>
                <a:lnTo>
                  <a:pt x="586740" y="1676400"/>
                </a:lnTo>
                <a:close/>
              </a:path>
              <a:path w="3227832" h="1727200">
                <a:moveTo>
                  <a:pt x="582168" y="1663700"/>
                </a:moveTo>
                <a:lnTo>
                  <a:pt x="553212" y="1663700"/>
                </a:lnTo>
                <a:lnTo>
                  <a:pt x="553212" y="1676400"/>
                </a:lnTo>
                <a:lnTo>
                  <a:pt x="582168" y="1676400"/>
                </a:lnTo>
                <a:lnTo>
                  <a:pt x="582168" y="1663700"/>
                </a:lnTo>
                <a:close/>
              </a:path>
              <a:path w="3227832" h="1727200">
                <a:moveTo>
                  <a:pt x="579120" y="1651000"/>
                </a:moveTo>
                <a:lnTo>
                  <a:pt x="550164" y="1651000"/>
                </a:lnTo>
                <a:lnTo>
                  <a:pt x="550164" y="1663700"/>
                </a:lnTo>
                <a:lnTo>
                  <a:pt x="579120" y="1663700"/>
                </a:lnTo>
                <a:lnTo>
                  <a:pt x="579120" y="1651000"/>
                </a:lnTo>
                <a:close/>
              </a:path>
              <a:path w="3227832" h="1727200">
                <a:moveTo>
                  <a:pt x="574548" y="1638300"/>
                </a:moveTo>
                <a:lnTo>
                  <a:pt x="545592" y="1638300"/>
                </a:lnTo>
                <a:lnTo>
                  <a:pt x="545592" y="1651000"/>
                </a:lnTo>
                <a:lnTo>
                  <a:pt x="574548" y="1651000"/>
                </a:lnTo>
                <a:lnTo>
                  <a:pt x="574548" y="1638300"/>
                </a:lnTo>
                <a:close/>
              </a:path>
              <a:path w="3227832" h="1727200">
                <a:moveTo>
                  <a:pt x="569976" y="1625600"/>
                </a:moveTo>
                <a:lnTo>
                  <a:pt x="541020" y="1625600"/>
                </a:lnTo>
                <a:lnTo>
                  <a:pt x="541020" y="1638300"/>
                </a:lnTo>
                <a:lnTo>
                  <a:pt x="569976" y="1638300"/>
                </a:lnTo>
                <a:lnTo>
                  <a:pt x="569976" y="1625600"/>
                </a:lnTo>
                <a:close/>
              </a:path>
              <a:path w="3227832" h="1727200">
                <a:moveTo>
                  <a:pt x="565404" y="1612900"/>
                </a:moveTo>
                <a:lnTo>
                  <a:pt x="536448" y="1612900"/>
                </a:lnTo>
                <a:lnTo>
                  <a:pt x="536448" y="1625600"/>
                </a:lnTo>
                <a:lnTo>
                  <a:pt x="565404" y="1625600"/>
                </a:lnTo>
                <a:lnTo>
                  <a:pt x="565404" y="1612900"/>
                </a:lnTo>
                <a:close/>
              </a:path>
              <a:path w="3227832" h="1727200">
                <a:moveTo>
                  <a:pt x="560832" y="1600200"/>
                </a:moveTo>
                <a:lnTo>
                  <a:pt x="531876" y="1600200"/>
                </a:lnTo>
                <a:lnTo>
                  <a:pt x="531876" y="1612900"/>
                </a:lnTo>
                <a:lnTo>
                  <a:pt x="560832" y="1612900"/>
                </a:lnTo>
                <a:lnTo>
                  <a:pt x="560832" y="1600200"/>
                </a:lnTo>
                <a:close/>
              </a:path>
              <a:path w="3227832" h="1727200">
                <a:moveTo>
                  <a:pt x="557784" y="1587500"/>
                </a:moveTo>
                <a:lnTo>
                  <a:pt x="528828" y="1587500"/>
                </a:lnTo>
                <a:lnTo>
                  <a:pt x="528828" y="1600200"/>
                </a:lnTo>
                <a:lnTo>
                  <a:pt x="557784" y="1600200"/>
                </a:lnTo>
                <a:lnTo>
                  <a:pt x="557784" y="1587500"/>
                </a:lnTo>
                <a:close/>
              </a:path>
              <a:path w="3227832" h="1727200">
                <a:moveTo>
                  <a:pt x="553212" y="1574800"/>
                </a:moveTo>
                <a:lnTo>
                  <a:pt x="524256" y="1574800"/>
                </a:lnTo>
                <a:lnTo>
                  <a:pt x="524256" y="1587500"/>
                </a:lnTo>
                <a:lnTo>
                  <a:pt x="553212" y="1587500"/>
                </a:lnTo>
                <a:lnTo>
                  <a:pt x="553212" y="1574800"/>
                </a:lnTo>
                <a:close/>
              </a:path>
              <a:path w="3227832" h="1727200">
                <a:moveTo>
                  <a:pt x="548640" y="1562100"/>
                </a:moveTo>
                <a:lnTo>
                  <a:pt x="519684" y="1562100"/>
                </a:lnTo>
                <a:lnTo>
                  <a:pt x="519684" y="1574800"/>
                </a:lnTo>
                <a:lnTo>
                  <a:pt x="548640" y="1574800"/>
                </a:lnTo>
                <a:lnTo>
                  <a:pt x="548640" y="1562100"/>
                </a:lnTo>
                <a:close/>
              </a:path>
              <a:path w="3227832" h="1727200">
                <a:moveTo>
                  <a:pt x="544068" y="1549400"/>
                </a:moveTo>
                <a:lnTo>
                  <a:pt x="515112" y="1549400"/>
                </a:lnTo>
                <a:lnTo>
                  <a:pt x="515112" y="1562100"/>
                </a:lnTo>
                <a:lnTo>
                  <a:pt x="544068" y="1562100"/>
                </a:lnTo>
                <a:lnTo>
                  <a:pt x="544068" y="1549400"/>
                </a:lnTo>
                <a:close/>
              </a:path>
              <a:path w="3227832" h="1727200">
                <a:moveTo>
                  <a:pt x="541020" y="1536700"/>
                </a:moveTo>
                <a:lnTo>
                  <a:pt x="512064" y="1536700"/>
                </a:lnTo>
                <a:lnTo>
                  <a:pt x="512064" y="1549400"/>
                </a:lnTo>
                <a:lnTo>
                  <a:pt x="541020" y="1549400"/>
                </a:lnTo>
                <a:lnTo>
                  <a:pt x="541020" y="1536700"/>
                </a:lnTo>
                <a:close/>
              </a:path>
              <a:path w="3227832" h="1727200">
                <a:moveTo>
                  <a:pt x="536448" y="1524000"/>
                </a:moveTo>
                <a:lnTo>
                  <a:pt x="507492" y="1524000"/>
                </a:lnTo>
                <a:lnTo>
                  <a:pt x="507492" y="1536700"/>
                </a:lnTo>
                <a:lnTo>
                  <a:pt x="536448" y="1536700"/>
                </a:lnTo>
                <a:lnTo>
                  <a:pt x="536448" y="1524000"/>
                </a:lnTo>
                <a:close/>
              </a:path>
              <a:path w="3227832" h="1727200">
                <a:moveTo>
                  <a:pt x="531876" y="1511300"/>
                </a:moveTo>
                <a:lnTo>
                  <a:pt x="502920" y="1511300"/>
                </a:lnTo>
                <a:lnTo>
                  <a:pt x="502920" y="1524000"/>
                </a:lnTo>
                <a:lnTo>
                  <a:pt x="531876" y="1524000"/>
                </a:lnTo>
                <a:lnTo>
                  <a:pt x="531876" y="1511300"/>
                </a:lnTo>
                <a:close/>
              </a:path>
              <a:path w="3227832" h="1727200">
                <a:moveTo>
                  <a:pt x="527304" y="1498600"/>
                </a:moveTo>
                <a:lnTo>
                  <a:pt x="498348" y="1498600"/>
                </a:lnTo>
                <a:lnTo>
                  <a:pt x="498348" y="1511300"/>
                </a:lnTo>
                <a:lnTo>
                  <a:pt x="527304" y="1511300"/>
                </a:lnTo>
                <a:lnTo>
                  <a:pt x="527304" y="1498600"/>
                </a:lnTo>
                <a:close/>
              </a:path>
              <a:path w="3227832" h="1727200">
                <a:moveTo>
                  <a:pt x="522732" y="1485900"/>
                </a:moveTo>
                <a:lnTo>
                  <a:pt x="493775" y="1485900"/>
                </a:lnTo>
                <a:lnTo>
                  <a:pt x="493775" y="1498600"/>
                </a:lnTo>
                <a:lnTo>
                  <a:pt x="522732" y="1498600"/>
                </a:lnTo>
                <a:lnTo>
                  <a:pt x="522732" y="1485900"/>
                </a:lnTo>
                <a:close/>
              </a:path>
              <a:path w="3227832" h="1727200">
                <a:moveTo>
                  <a:pt x="519684" y="1473200"/>
                </a:moveTo>
                <a:lnTo>
                  <a:pt x="490728" y="1473200"/>
                </a:lnTo>
                <a:lnTo>
                  <a:pt x="490728" y="1485900"/>
                </a:lnTo>
                <a:lnTo>
                  <a:pt x="519684" y="1485900"/>
                </a:lnTo>
                <a:lnTo>
                  <a:pt x="519684" y="1473200"/>
                </a:lnTo>
                <a:close/>
              </a:path>
              <a:path w="3227832" h="1727200">
                <a:moveTo>
                  <a:pt x="515112" y="1460500"/>
                </a:moveTo>
                <a:lnTo>
                  <a:pt x="486156" y="1460500"/>
                </a:lnTo>
                <a:lnTo>
                  <a:pt x="486156" y="1473200"/>
                </a:lnTo>
                <a:lnTo>
                  <a:pt x="515112" y="1473200"/>
                </a:lnTo>
                <a:lnTo>
                  <a:pt x="515112" y="1460500"/>
                </a:lnTo>
                <a:close/>
              </a:path>
              <a:path w="3227832" h="1727200">
                <a:moveTo>
                  <a:pt x="510540" y="1447800"/>
                </a:moveTo>
                <a:lnTo>
                  <a:pt x="481584" y="1447800"/>
                </a:lnTo>
                <a:lnTo>
                  <a:pt x="481584" y="1460500"/>
                </a:lnTo>
                <a:lnTo>
                  <a:pt x="510540" y="1460500"/>
                </a:lnTo>
                <a:lnTo>
                  <a:pt x="510540" y="1447800"/>
                </a:lnTo>
                <a:close/>
              </a:path>
              <a:path w="3227832" h="1727200">
                <a:moveTo>
                  <a:pt x="505968" y="1435100"/>
                </a:moveTo>
                <a:lnTo>
                  <a:pt x="477012" y="1435100"/>
                </a:lnTo>
                <a:lnTo>
                  <a:pt x="477012" y="1447800"/>
                </a:lnTo>
                <a:lnTo>
                  <a:pt x="505968" y="1447800"/>
                </a:lnTo>
                <a:lnTo>
                  <a:pt x="505968" y="1435100"/>
                </a:lnTo>
                <a:close/>
              </a:path>
              <a:path w="3227832" h="1727200">
                <a:moveTo>
                  <a:pt x="502920" y="1422400"/>
                </a:moveTo>
                <a:lnTo>
                  <a:pt x="473964" y="1422400"/>
                </a:lnTo>
                <a:lnTo>
                  <a:pt x="473964" y="1435100"/>
                </a:lnTo>
                <a:lnTo>
                  <a:pt x="502920" y="1435100"/>
                </a:lnTo>
                <a:lnTo>
                  <a:pt x="502920" y="1422400"/>
                </a:lnTo>
                <a:close/>
              </a:path>
              <a:path w="3227832" h="1727200">
                <a:moveTo>
                  <a:pt x="498348" y="1409700"/>
                </a:moveTo>
                <a:lnTo>
                  <a:pt x="469392" y="1409700"/>
                </a:lnTo>
                <a:lnTo>
                  <a:pt x="469392" y="1422400"/>
                </a:lnTo>
                <a:lnTo>
                  <a:pt x="498348" y="1422400"/>
                </a:lnTo>
                <a:lnTo>
                  <a:pt x="498348" y="1409700"/>
                </a:lnTo>
                <a:close/>
              </a:path>
              <a:path w="3227832" h="1727200">
                <a:moveTo>
                  <a:pt x="493775" y="1397000"/>
                </a:moveTo>
                <a:lnTo>
                  <a:pt x="464820" y="1397000"/>
                </a:lnTo>
                <a:lnTo>
                  <a:pt x="464820" y="1409700"/>
                </a:lnTo>
                <a:lnTo>
                  <a:pt x="493775" y="1409700"/>
                </a:lnTo>
                <a:lnTo>
                  <a:pt x="493775" y="1397000"/>
                </a:lnTo>
                <a:close/>
              </a:path>
              <a:path w="3227832" h="1727200">
                <a:moveTo>
                  <a:pt x="489204" y="1384300"/>
                </a:moveTo>
                <a:lnTo>
                  <a:pt x="460248" y="1384300"/>
                </a:lnTo>
                <a:lnTo>
                  <a:pt x="460248" y="1397000"/>
                </a:lnTo>
                <a:lnTo>
                  <a:pt x="489204" y="1397000"/>
                </a:lnTo>
                <a:lnTo>
                  <a:pt x="489204" y="1384300"/>
                </a:lnTo>
                <a:close/>
              </a:path>
              <a:path w="3227832" h="1727200">
                <a:moveTo>
                  <a:pt x="484632" y="1371600"/>
                </a:moveTo>
                <a:lnTo>
                  <a:pt x="455675" y="1371600"/>
                </a:lnTo>
                <a:lnTo>
                  <a:pt x="455675" y="1384300"/>
                </a:lnTo>
                <a:lnTo>
                  <a:pt x="484632" y="1384300"/>
                </a:lnTo>
                <a:lnTo>
                  <a:pt x="484632" y="1371600"/>
                </a:lnTo>
                <a:close/>
              </a:path>
              <a:path w="3227832" h="1727200">
                <a:moveTo>
                  <a:pt x="481584" y="1358900"/>
                </a:moveTo>
                <a:lnTo>
                  <a:pt x="452628" y="1358900"/>
                </a:lnTo>
                <a:lnTo>
                  <a:pt x="452628" y="1371600"/>
                </a:lnTo>
                <a:lnTo>
                  <a:pt x="481584" y="1371600"/>
                </a:lnTo>
                <a:lnTo>
                  <a:pt x="481584" y="1358900"/>
                </a:lnTo>
                <a:close/>
              </a:path>
              <a:path w="3227832" h="1727200">
                <a:moveTo>
                  <a:pt x="477012" y="1346200"/>
                </a:moveTo>
                <a:lnTo>
                  <a:pt x="448056" y="1346200"/>
                </a:lnTo>
                <a:lnTo>
                  <a:pt x="448056" y="1358900"/>
                </a:lnTo>
                <a:lnTo>
                  <a:pt x="477012" y="1358900"/>
                </a:lnTo>
                <a:lnTo>
                  <a:pt x="477012" y="1346200"/>
                </a:lnTo>
                <a:close/>
              </a:path>
              <a:path w="3227832" h="1727200">
                <a:moveTo>
                  <a:pt x="472440" y="1333500"/>
                </a:moveTo>
                <a:lnTo>
                  <a:pt x="443484" y="1333500"/>
                </a:lnTo>
                <a:lnTo>
                  <a:pt x="443484" y="1346200"/>
                </a:lnTo>
                <a:lnTo>
                  <a:pt x="472440" y="1346200"/>
                </a:lnTo>
                <a:lnTo>
                  <a:pt x="472440" y="1333500"/>
                </a:lnTo>
                <a:close/>
              </a:path>
              <a:path w="3227832" h="1727200">
                <a:moveTo>
                  <a:pt x="467868" y="1320800"/>
                </a:moveTo>
                <a:lnTo>
                  <a:pt x="438912" y="1320800"/>
                </a:lnTo>
                <a:lnTo>
                  <a:pt x="438912" y="1333500"/>
                </a:lnTo>
                <a:lnTo>
                  <a:pt x="467868" y="1333500"/>
                </a:lnTo>
                <a:lnTo>
                  <a:pt x="467868" y="1320800"/>
                </a:lnTo>
                <a:close/>
              </a:path>
              <a:path w="3227832" h="1727200">
                <a:moveTo>
                  <a:pt x="464820" y="1308100"/>
                </a:moveTo>
                <a:lnTo>
                  <a:pt x="435864" y="1308100"/>
                </a:lnTo>
                <a:lnTo>
                  <a:pt x="435864" y="1320800"/>
                </a:lnTo>
                <a:lnTo>
                  <a:pt x="464820" y="1320800"/>
                </a:lnTo>
                <a:lnTo>
                  <a:pt x="464820" y="1308100"/>
                </a:lnTo>
                <a:close/>
              </a:path>
              <a:path w="3227832" h="1727200">
                <a:moveTo>
                  <a:pt x="460248" y="1295400"/>
                </a:moveTo>
                <a:lnTo>
                  <a:pt x="431292" y="1295400"/>
                </a:lnTo>
                <a:lnTo>
                  <a:pt x="431292" y="1308100"/>
                </a:lnTo>
                <a:lnTo>
                  <a:pt x="460248" y="1308100"/>
                </a:lnTo>
                <a:lnTo>
                  <a:pt x="460248" y="1295400"/>
                </a:lnTo>
                <a:close/>
              </a:path>
              <a:path w="3227832" h="1727200">
                <a:moveTo>
                  <a:pt x="455675" y="1282700"/>
                </a:moveTo>
                <a:lnTo>
                  <a:pt x="426720" y="1282700"/>
                </a:lnTo>
                <a:lnTo>
                  <a:pt x="426720" y="1295400"/>
                </a:lnTo>
                <a:lnTo>
                  <a:pt x="455675" y="1295400"/>
                </a:lnTo>
                <a:lnTo>
                  <a:pt x="455675" y="1282700"/>
                </a:lnTo>
                <a:close/>
              </a:path>
              <a:path w="3227832" h="1727200">
                <a:moveTo>
                  <a:pt x="451104" y="1270000"/>
                </a:moveTo>
                <a:lnTo>
                  <a:pt x="422148" y="1270000"/>
                </a:lnTo>
                <a:lnTo>
                  <a:pt x="422148" y="1282700"/>
                </a:lnTo>
                <a:lnTo>
                  <a:pt x="451104" y="1282700"/>
                </a:lnTo>
                <a:lnTo>
                  <a:pt x="451104" y="1270000"/>
                </a:lnTo>
                <a:close/>
              </a:path>
              <a:path w="3227832" h="1727200">
                <a:moveTo>
                  <a:pt x="446532" y="1257300"/>
                </a:moveTo>
                <a:lnTo>
                  <a:pt x="417575" y="1257300"/>
                </a:lnTo>
                <a:lnTo>
                  <a:pt x="417575" y="1270000"/>
                </a:lnTo>
                <a:lnTo>
                  <a:pt x="446532" y="1270000"/>
                </a:lnTo>
                <a:lnTo>
                  <a:pt x="446532" y="1257300"/>
                </a:lnTo>
                <a:close/>
              </a:path>
              <a:path w="3227832" h="1727200">
                <a:moveTo>
                  <a:pt x="443484" y="1244600"/>
                </a:moveTo>
                <a:lnTo>
                  <a:pt x="414528" y="1244600"/>
                </a:lnTo>
                <a:lnTo>
                  <a:pt x="414528" y="1257300"/>
                </a:lnTo>
                <a:lnTo>
                  <a:pt x="443484" y="1257300"/>
                </a:lnTo>
                <a:lnTo>
                  <a:pt x="443484" y="1244600"/>
                </a:lnTo>
                <a:close/>
              </a:path>
              <a:path w="3227832" h="1727200">
                <a:moveTo>
                  <a:pt x="438912" y="1231900"/>
                </a:moveTo>
                <a:lnTo>
                  <a:pt x="409956" y="1231900"/>
                </a:lnTo>
                <a:lnTo>
                  <a:pt x="409956" y="1244600"/>
                </a:lnTo>
                <a:lnTo>
                  <a:pt x="438912" y="1244600"/>
                </a:lnTo>
                <a:lnTo>
                  <a:pt x="438912" y="1231900"/>
                </a:lnTo>
                <a:close/>
              </a:path>
              <a:path w="3227832" h="1727200">
                <a:moveTo>
                  <a:pt x="434340" y="1219200"/>
                </a:moveTo>
                <a:lnTo>
                  <a:pt x="405384" y="1219200"/>
                </a:lnTo>
                <a:lnTo>
                  <a:pt x="405384" y="1231900"/>
                </a:lnTo>
                <a:lnTo>
                  <a:pt x="434340" y="1231900"/>
                </a:lnTo>
                <a:lnTo>
                  <a:pt x="434340" y="1219200"/>
                </a:lnTo>
                <a:close/>
              </a:path>
              <a:path w="3227832" h="1727200">
                <a:moveTo>
                  <a:pt x="429768" y="1206500"/>
                </a:moveTo>
                <a:lnTo>
                  <a:pt x="400812" y="1206500"/>
                </a:lnTo>
                <a:lnTo>
                  <a:pt x="400812" y="1219200"/>
                </a:lnTo>
                <a:lnTo>
                  <a:pt x="429768" y="1219200"/>
                </a:lnTo>
                <a:lnTo>
                  <a:pt x="429768" y="1206500"/>
                </a:lnTo>
                <a:close/>
              </a:path>
              <a:path w="3227832" h="1727200">
                <a:moveTo>
                  <a:pt x="426720" y="1193800"/>
                </a:moveTo>
                <a:lnTo>
                  <a:pt x="397764" y="1193800"/>
                </a:lnTo>
                <a:lnTo>
                  <a:pt x="397764" y="1206500"/>
                </a:lnTo>
                <a:lnTo>
                  <a:pt x="426720" y="1206500"/>
                </a:lnTo>
                <a:lnTo>
                  <a:pt x="426720" y="1193800"/>
                </a:lnTo>
                <a:close/>
              </a:path>
              <a:path w="3227832" h="1727200">
                <a:moveTo>
                  <a:pt x="422148" y="1181100"/>
                </a:moveTo>
                <a:lnTo>
                  <a:pt x="393192" y="1181100"/>
                </a:lnTo>
                <a:lnTo>
                  <a:pt x="393192" y="1193800"/>
                </a:lnTo>
                <a:lnTo>
                  <a:pt x="422148" y="1193800"/>
                </a:lnTo>
                <a:lnTo>
                  <a:pt x="422148" y="1181100"/>
                </a:lnTo>
                <a:close/>
              </a:path>
              <a:path w="3227832" h="1727200">
                <a:moveTo>
                  <a:pt x="417575" y="1168400"/>
                </a:moveTo>
                <a:lnTo>
                  <a:pt x="388620" y="1168400"/>
                </a:lnTo>
                <a:lnTo>
                  <a:pt x="388620" y="1181100"/>
                </a:lnTo>
                <a:lnTo>
                  <a:pt x="417575" y="1181100"/>
                </a:lnTo>
                <a:lnTo>
                  <a:pt x="417575" y="1168400"/>
                </a:lnTo>
                <a:close/>
              </a:path>
              <a:path w="3227832" h="1727200">
                <a:moveTo>
                  <a:pt x="413004" y="1155700"/>
                </a:moveTo>
                <a:lnTo>
                  <a:pt x="384048" y="1155700"/>
                </a:lnTo>
                <a:lnTo>
                  <a:pt x="384048" y="1168400"/>
                </a:lnTo>
                <a:lnTo>
                  <a:pt x="413004" y="1168400"/>
                </a:lnTo>
                <a:lnTo>
                  <a:pt x="413004" y="1155700"/>
                </a:lnTo>
                <a:close/>
              </a:path>
              <a:path w="3227832" h="1727200">
                <a:moveTo>
                  <a:pt x="408432" y="1143000"/>
                </a:moveTo>
                <a:lnTo>
                  <a:pt x="379475" y="1143000"/>
                </a:lnTo>
                <a:lnTo>
                  <a:pt x="379475" y="1155700"/>
                </a:lnTo>
                <a:lnTo>
                  <a:pt x="408432" y="1155700"/>
                </a:lnTo>
                <a:lnTo>
                  <a:pt x="408432" y="1143000"/>
                </a:lnTo>
                <a:close/>
              </a:path>
              <a:path w="3227832" h="1727200">
                <a:moveTo>
                  <a:pt x="403860" y="1130300"/>
                </a:moveTo>
                <a:lnTo>
                  <a:pt x="374904" y="1130300"/>
                </a:lnTo>
                <a:lnTo>
                  <a:pt x="374904" y="1143000"/>
                </a:lnTo>
                <a:lnTo>
                  <a:pt x="403860" y="1143000"/>
                </a:lnTo>
                <a:lnTo>
                  <a:pt x="403860" y="1130300"/>
                </a:lnTo>
                <a:close/>
              </a:path>
              <a:path w="3227832" h="1727200">
                <a:moveTo>
                  <a:pt x="400812" y="1117600"/>
                </a:moveTo>
                <a:lnTo>
                  <a:pt x="371856" y="1117600"/>
                </a:lnTo>
                <a:lnTo>
                  <a:pt x="371856" y="1130300"/>
                </a:lnTo>
                <a:lnTo>
                  <a:pt x="400812" y="1130300"/>
                </a:lnTo>
                <a:lnTo>
                  <a:pt x="400812" y="1117600"/>
                </a:lnTo>
                <a:close/>
              </a:path>
              <a:path w="3227832" h="1727200">
                <a:moveTo>
                  <a:pt x="396240" y="1104900"/>
                </a:moveTo>
                <a:lnTo>
                  <a:pt x="367284" y="1104900"/>
                </a:lnTo>
                <a:lnTo>
                  <a:pt x="367284" y="1117600"/>
                </a:lnTo>
                <a:lnTo>
                  <a:pt x="396240" y="1117600"/>
                </a:lnTo>
                <a:lnTo>
                  <a:pt x="396240" y="1104900"/>
                </a:lnTo>
                <a:close/>
              </a:path>
              <a:path w="3227832" h="1727200">
                <a:moveTo>
                  <a:pt x="391668" y="1092200"/>
                </a:moveTo>
                <a:lnTo>
                  <a:pt x="362712" y="1092200"/>
                </a:lnTo>
                <a:lnTo>
                  <a:pt x="362712" y="1104900"/>
                </a:lnTo>
                <a:lnTo>
                  <a:pt x="391668" y="1104900"/>
                </a:lnTo>
                <a:lnTo>
                  <a:pt x="391668" y="1092200"/>
                </a:lnTo>
                <a:close/>
              </a:path>
              <a:path w="3227832" h="1727200">
                <a:moveTo>
                  <a:pt x="387096" y="1079500"/>
                </a:moveTo>
                <a:lnTo>
                  <a:pt x="358140" y="1079500"/>
                </a:lnTo>
                <a:lnTo>
                  <a:pt x="358140" y="1092200"/>
                </a:lnTo>
                <a:lnTo>
                  <a:pt x="387096" y="1092200"/>
                </a:lnTo>
                <a:lnTo>
                  <a:pt x="387096" y="1079500"/>
                </a:lnTo>
                <a:close/>
              </a:path>
              <a:path w="3227832" h="1727200">
                <a:moveTo>
                  <a:pt x="382524" y="1066800"/>
                </a:moveTo>
                <a:lnTo>
                  <a:pt x="353568" y="1066800"/>
                </a:lnTo>
                <a:lnTo>
                  <a:pt x="353568" y="1079500"/>
                </a:lnTo>
                <a:lnTo>
                  <a:pt x="382524" y="1079500"/>
                </a:lnTo>
                <a:lnTo>
                  <a:pt x="382524" y="1066800"/>
                </a:lnTo>
                <a:close/>
              </a:path>
              <a:path w="3227832" h="1727200">
                <a:moveTo>
                  <a:pt x="379475" y="1054100"/>
                </a:moveTo>
                <a:lnTo>
                  <a:pt x="350520" y="1054100"/>
                </a:lnTo>
                <a:lnTo>
                  <a:pt x="350520" y="1066800"/>
                </a:lnTo>
                <a:lnTo>
                  <a:pt x="379475" y="1066800"/>
                </a:lnTo>
                <a:lnTo>
                  <a:pt x="379475" y="1054100"/>
                </a:lnTo>
                <a:close/>
              </a:path>
              <a:path w="3227832" h="1727200">
                <a:moveTo>
                  <a:pt x="374904" y="1041400"/>
                </a:moveTo>
                <a:lnTo>
                  <a:pt x="345948" y="1041400"/>
                </a:lnTo>
                <a:lnTo>
                  <a:pt x="345948" y="1054100"/>
                </a:lnTo>
                <a:lnTo>
                  <a:pt x="374904" y="1054100"/>
                </a:lnTo>
                <a:lnTo>
                  <a:pt x="374904" y="1041400"/>
                </a:lnTo>
                <a:close/>
              </a:path>
              <a:path w="3227832" h="1727200">
                <a:moveTo>
                  <a:pt x="370332" y="1028700"/>
                </a:moveTo>
                <a:lnTo>
                  <a:pt x="341375" y="1028700"/>
                </a:lnTo>
                <a:lnTo>
                  <a:pt x="341375" y="1041400"/>
                </a:lnTo>
                <a:lnTo>
                  <a:pt x="370332" y="1041400"/>
                </a:lnTo>
                <a:lnTo>
                  <a:pt x="370332" y="1028700"/>
                </a:lnTo>
                <a:close/>
              </a:path>
              <a:path w="3227832" h="1727200">
                <a:moveTo>
                  <a:pt x="365760" y="1016000"/>
                </a:moveTo>
                <a:lnTo>
                  <a:pt x="336804" y="1016000"/>
                </a:lnTo>
                <a:lnTo>
                  <a:pt x="336804" y="1028700"/>
                </a:lnTo>
                <a:lnTo>
                  <a:pt x="365760" y="1028700"/>
                </a:lnTo>
                <a:lnTo>
                  <a:pt x="365760" y="1016000"/>
                </a:lnTo>
                <a:close/>
              </a:path>
              <a:path w="3227832" h="1727200">
                <a:moveTo>
                  <a:pt x="362712" y="1003300"/>
                </a:moveTo>
                <a:lnTo>
                  <a:pt x="333756" y="1003300"/>
                </a:lnTo>
                <a:lnTo>
                  <a:pt x="333756" y="1016000"/>
                </a:lnTo>
                <a:lnTo>
                  <a:pt x="362712" y="1016000"/>
                </a:lnTo>
                <a:lnTo>
                  <a:pt x="362712" y="1003300"/>
                </a:lnTo>
                <a:close/>
              </a:path>
              <a:path w="3227832" h="1727200">
                <a:moveTo>
                  <a:pt x="358140" y="990600"/>
                </a:moveTo>
                <a:lnTo>
                  <a:pt x="329184" y="990600"/>
                </a:lnTo>
                <a:lnTo>
                  <a:pt x="329184" y="1003300"/>
                </a:lnTo>
                <a:lnTo>
                  <a:pt x="358140" y="1003300"/>
                </a:lnTo>
                <a:lnTo>
                  <a:pt x="358140" y="990600"/>
                </a:lnTo>
                <a:close/>
              </a:path>
              <a:path w="3227832" h="1727200">
                <a:moveTo>
                  <a:pt x="353568" y="977900"/>
                </a:moveTo>
                <a:lnTo>
                  <a:pt x="324612" y="977900"/>
                </a:lnTo>
                <a:lnTo>
                  <a:pt x="324612" y="990600"/>
                </a:lnTo>
                <a:lnTo>
                  <a:pt x="353568" y="990600"/>
                </a:lnTo>
                <a:lnTo>
                  <a:pt x="353568" y="977900"/>
                </a:lnTo>
                <a:close/>
              </a:path>
              <a:path w="3227832" h="1727200">
                <a:moveTo>
                  <a:pt x="348996" y="965200"/>
                </a:moveTo>
                <a:lnTo>
                  <a:pt x="320040" y="965200"/>
                </a:lnTo>
                <a:lnTo>
                  <a:pt x="320040" y="977900"/>
                </a:lnTo>
                <a:lnTo>
                  <a:pt x="348996" y="977900"/>
                </a:lnTo>
                <a:lnTo>
                  <a:pt x="348996" y="965200"/>
                </a:lnTo>
                <a:close/>
              </a:path>
              <a:path w="3227832" h="1727200">
                <a:moveTo>
                  <a:pt x="344424" y="952500"/>
                </a:moveTo>
                <a:lnTo>
                  <a:pt x="315468" y="952500"/>
                </a:lnTo>
                <a:lnTo>
                  <a:pt x="315468" y="965200"/>
                </a:lnTo>
                <a:lnTo>
                  <a:pt x="344424" y="965200"/>
                </a:lnTo>
                <a:lnTo>
                  <a:pt x="344424" y="952500"/>
                </a:lnTo>
                <a:close/>
              </a:path>
              <a:path w="3227832" h="1727200">
                <a:moveTo>
                  <a:pt x="341375" y="939800"/>
                </a:moveTo>
                <a:lnTo>
                  <a:pt x="312420" y="939800"/>
                </a:lnTo>
                <a:lnTo>
                  <a:pt x="312420" y="952500"/>
                </a:lnTo>
                <a:lnTo>
                  <a:pt x="341375" y="952500"/>
                </a:lnTo>
                <a:lnTo>
                  <a:pt x="341375" y="939800"/>
                </a:lnTo>
                <a:close/>
              </a:path>
              <a:path w="3227832" h="1727200">
                <a:moveTo>
                  <a:pt x="336804" y="927100"/>
                </a:moveTo>
                <a:lnTo>
                  <a:pt x="307848" y="927100"/>
                </a:lnTo>
                <a:lnTo>
                  <a:pt x="307848" y="939800"/>
                </a:lnTo>
                <a:lnTo>
                  <a:pt x="336804" y="939800"/>
                </a:lnTo>
                <a:lnTo>
                  <a:pt x="336804" y="927100"/>
                </a:lnTo>
                <a:close/>
              </a:path>
              <a:path w="3227832" h="1727200">
                <a:moveTo>
                  <a:pt x="332232" y="914400"/>
                </a:moveTo>
                <a:lnTo>
                  <a:pt x="303275" y="914400"/>
                </a:lnTo>
                <a:lnTo>
                  <a:pt x="303275" y="927100"/>
                </a:lnTo>
                <a:lnTo>
                  <a:pt x="332232" y="927100"/>
                </a:lnTo>
                <a:lnTo>
                  <a:pt x="332232" y="914400"/>
                </a:lnTo>
                <a:close/>
              </a:path>
              <a:path w="3227832" h="1727200">
                <a:moveTo>
                  <a:pt x="327660" y="901700"/>
                </a:moveTo>
                <a:lnTo>
                  <a:pt x="298704" y="901700"/>
                </a:lnTo>
                <a:lnTo>
                  <a:pt x="298704" y="914400"/>
                </a:lnTo>
                <a:lnTo>
                  <a:pt x="327660" y="914400"/>
                </a:lnTo>
                <a:lnTo>
                  <a:pt x="327660" y="901700"/>
                </a:lnTo>
                <a:close/>
              </a:path>
              <a:path w="3227832" h="1727200">
                <a:moveTo>
                  <a:pt x="324612" y="889000"/>
                </a:moveTo>
                <a:lnTo>
                  <a:pt x="295656" y="889000"/>
                </a:lnTo>
                <a:lnTo>
                  <a:pt x="295656" y="901700"/>
                </a:lnTo>
                <a:lnTo>
                  <a:pt x="324612" y="901700"/>
                </a:lnTo>
                <a:lnTo>
                  <a:pt x="324612" y="889000"/>
                </a:lnTo>
                <a:close/>
              </a:path>
              <a:path w="3227832" h="1727200">
                <a:moveTo>
                  <a:pt x="320040" y="876300"/>
                </a:moveTo>
                <a:lnTo>
                  <a:pt x="291084" y="876300"/>
                </a:lnTo>
                <a:lnTo>
                  <a:pt x="291084" y="889000"/>
                </a:lnTo>
                <a:lnTo>
                  <a:pt x="320040" y="889000"/>
                </a:lnTo>
                <a:lnTo>
                  <a:pt x="320040" y="876300"/>
                </a:lnTo>
                <a:close/>
              </a:path>
              <a:path w="3227832" h="1727200">
                <a:moveTo>
                  <a:pt x="315468" y="863600"/>
                </a:moveTo>
                <a:lnTo>
                  <a:pt x="286512" y="863600"/>
                </a:lnTo>
                <a:lnTo>
                  <a:pt x="286512" y="876300"/>
                </a:lnTo>
                <a:lnTo>
                  <a:pt x="315468" y="876300"/>
                </a:lnTo>
                <a:lnTo>
                  <a:pt x="315468" y="863600"/>
                </a:lnTo>
                <a:close/>
              </a:path>
              <a:path w="3227832" h="1727200">
                <a:moveTo>
                  <a:pt x="310896" y="850900"/>
                </a:moveTo>
                <a:lnTo>
                  <a:pt x="281940" y="850900"/>
                </a:lnTo>
                <a:lnTo>
                  <a:pt x="281940" y="863600"/>
                </a:lnTo>
                <a:lnTo>
                  <a:pt x="310896" y="863600"/>
                </a:lnTo>
                <a:lnTo>
                  <a:pt x="310896" y="850900"/>
                </a:lnTo>
                <a:close/>
              </a:path>
              <a:path w="3227832" h="1727200">
                <a:moveTo>
                  <a:pt x="306324" y="838200"/>
                </a:moveTo>
                <a:lnTo>
                  <a:pt x="277368" y="838200"/>
                </a:lnTo>
                <a:lnTo>
                  <a:pt x="277368" y="850900"/>
                </a:lnTo>
                <a:lnTo>
                  <a:pt x="306324" y="850900"/>
                </a:lnTo>
                <a:lnTo>
                  <a:pt x="306324" y="838200"/>
                </a:lnTo>
                <a:close/>
              </a:path>
              <a:path w="3227832" h="1727200">
                <a:moveTo>
                  <a:pt x="303275" y="825500"/>
                </a:moveTo>
                <a:lnTo>
                  <a:pt x="274320" y="825500"/>
                </a:lnTo>
                <a:lnTo>
                  <a:pt x="274320" y="838200"/>
                </a:lnTo>
                <a:lnTo>
                  <a:pt x="303275" y="838200"/>
                </a:lnTo>
                <a:lnTo>
                  <a:pt x="303275" y="825500"/>
                </a:lnTo>
                <a:close/>
              </a:path>
              <a:path w="3227832" h="1727200">
                <a:moveTo>
                  <a:pt x="298704" y="812800"/>
                </a:moveTo>
                <a:lnTo>
                  <a:pt x="269748" y="812800"/>
                </a:lnTo>
                <a:lnTo>
                  <a:pt x="269748" y="825500"/>
                </a:lnTo>
                <a:lnTo>
                  <a:pt x="298704" y="825500"/>
                </a:lnTo>
                <a:lnTo>
                  <a:pt x="298704" y="812800"/>
                </a:lnTo>
                <a:close/>
              </a:path>
              <a:path w="3227832" h="1727200">
                <a:moveTo>
                  <a:pt x="294132" y="800100"/>
                </a:moveTo>
                <a:lnTo>
                  <a:pt x="265175" y="800100"/>
                </a:lnTo>
                <a:lnTo>
                  <a:pt x="265175" y="812800"/>
                </a:lnTo>
                <a:lnTo>
                  <a:pt x="294132" y="812800"/>
                </a:lnTo>
                <a:lnTo>
                  <a:pt x="294132" y="800100"/>
                </a:lnTo>
                <a:close/>
              </a:path>
              <a:path w="3227832" h="1727200">
                <a:moveTo>
                  <a:pt x="289560" y="787400"/>
                </a:moveTo>
                <a:lnTo>
                  <a:pt x="260604" y="787400"/>
                </a:lnTo>
                <a:lnTo>
                  <a:pt x="260604" y="800100"/>
                </a:lnTo>
                <a:lnTo>
                  <a:pt x="289560" y="800100"/>
                </a:lnTo>
                <a:lnTo>
                  <a:pt x="289560" y="787400"/>
                </a:lnTo>
                <a:close/>
              </a:path>
              <a:path w="3227832" h="1727200">
                <a:moveTo>
                  <a:pt x="286512" y="774700"/>
                </a:moveTo>
                <a:lnTo>
                  <a:pt x="257556" y="774700"/>
                </a:lnTo>
                <a:lnTo>
                  <a:pt x="257556" y="787400"/>
                </a:lnTo>
                <a:lnTo>
                  <a:pt x="286512" y="787400"/>
                </a:lnTo>
                <a:lnTo>
                  <a:pt x="286512" y="774700"/>
                </a:lnTo>
                <a:close/>
              </a:path>
              <a:path w="3227832" h="1727200">
                <a:moveTo>
                  <a:pt x="281940" y="762000"/>
                </a:moveTo>
                <a:lnTo>
                  <a:pt x="252984" y="762000"/>
                </a:lnTo>
                <a:lnTo>
                  <a:pt x="252984" y="774700"/>
                </a:lnTo>
                <a:lnTo>
                  <a:pt x="281940" y="774700"/>
                </a:lnTo>
                <a:lnTo>
                  <a:pt x="281940" y="762000"/>
                </a:lnTo>
                <a:close/>
              </a:path>
              <a:path w="3227832" h="1727200">
                <a:moveTo>
                  <a:pt x="277368" y="749300"/>
                </a:moveTo>
                <a:lnTo>
                  <a:pt x="248412" y="749300"/>
                </a:lnTo>
                <a:lnTo>
                  <a:pt x="248412" y="762000"/>
                </a:lnTo>
                <a:lnTo>
                  <a:pt x="277368" y="762000"/>
                </a:lnTo>
                <a:lnTo>
                  <a:pt x="277368" y="749300"/>
                </a:lnTo>
                <a:close/>
              </a:path>
              <a:path w="3227832" h="1727200">
                <a:moveTo>
                  <a:pt x="272796" y="736600"/>
                </a:moveTo>
                <a:lnTo>
                  <a:pt x="243840" y="736600"/>
                </a:lnTo>
                <a:lnTo>
                  <a:pt x="243840" y="749300"/>
                </a:lnTo>
                <a:lnTo>
                  <a:pt x="272796" y="749300"/>
                </a:lnTo>
                <a:lnTo>
                  <a:pt x="272796" y="736600"/>
                </a:lnTo>
                <a:close/>
              </a:path>
              <a:path w="3227832" h="1727200">
                <a:moveTo>
                  <a:pt x="268224" y="723900"/>
                </a:moveTo>
                <a:lnTo>
                  <a:pt x="239268" y="723900"/>
                </a:lnTo>
                <a:lnTo>
                  <a:pt x="239268" y="736600"/>
                </a:lnTo>
                <a:lnTo>
                  <a:pt x="268224" y="736600"/>
                </a:lnTo>
                <a:lnTo>
                  <a:pt x="268224" y="723900"/>
                </a:lnTo>
                <a:close/>
              </a:path>
              <a:path w="3227832" h="1727200">
                <a:moveTo>
                  <a:pt x="265175" y="711200"/>
                </a:moveTo>
                <a:lnTo>
                  <a:pt x="236220" y="711200"/>
                </a:lnTo>
                <a:lnTo>
                  <a:pt x="236220" y="723900"/>
                </a:lnTo>
                <a:lnTo>
                  <a:pt x="265175" y="723900"/>
                </a:lnTo>
                <a:lnTo>
                  <a:pt x="265175" y="711200"/>
                </a:lnTo>
                <a:close/>
              </a:path>
              <a:path w="3227832" h="1727200">
                <a:moveTo>
                  <a:pt x="260604" y="698500"/>
                </a:moveTo>
                <a:lnTo>
                  <a:pt x="231648" y="698500"/>
                </a:lnTo>
                <a:lnTo>
                  <a:pt x="231648" y="711200"/>
                </a:lnTo>
                <a:lnTo>
                  <a:pt x="260604" y="711200"/>
                </a:lnTo>
                <a:lnTo>
                  <a:pt x="260604" y="698500"/>
                </a:lnTo>
                <a:close/>
              </a:path>
              <a:path w="3227832" h="1727200">
                <a:moveTo>
                  <a:pt x="256032" y="685800"/>
                </a:moveTo>
                <a:lnTo>
                  <a:pt x="227075" y="685800"/>
                </a:lnTo>
                <a:lnTo>
                  <a:pt x="227075" y="698500"/>
                </a:lnTo>
                <a:lnTo>
                  <a:pt x="256032" y="698500"/>
                </a:lnTo>
                <a:lnTo>
                  <a:pt x="256032" y="685800"/>
                </a:lnTo>
                <a:close/>
              </a:path>
              <a:path w="3227832" h="1727200">
                <a:moveTo>
                  <a:pt x="251460" y="673100"/>
                </a:moveTo>
                <a:lnTo>
                  <a:pt x="222504" y="673100"/>
                </a:lnTo>
                <a:lnTo>
                  <a:pt x="222504" y="685800"/>
                </a:lnTo>
                <a:lnTo>
                  <a:pt x="251460" y="685800"/>
                </a:lnTo>
                <a:lnTo>
                  <a:pt x="251460" y="673100"/>
                </a:lnTo>
                <a:close/>
              </a:path>
              <a:path w="3227832" h="1727200">
                <a:moveTo>
                  <a:pt x="248412" y="660400"/>
                </a:moveTo>
                <a:lnTo>
                  <a:pt x="219456" y="660400"/>
                </a:lnTo>
                <a:lnTo>
                  <a:pt x="219456" y="673100"/>
                </a:lnTo>
                <a:lnTo>
                  <a:pt x="248412" y="673100"/>
                </a:lnTo>
                <a:lnTo>
                  <a:pt x="248412" y="660400"/>
                </a:lnTo>
                <a:close/>
              </a:path>
              <a:path w="3227832" h="1727200">
                <a:moveTo>
                  <a:pt x="243840" y="647700"/>
                </a:moveTo>
                <a:lnTo>
                  <a:pt x="214884" y="647700"/>
                </a:lnTo>
                <a:lnTo>
                  <a:pt x="214884" y="660400"/>
                </a:lnTo>
                <a:lnTo>
                  <a:pt x="243840" y="660400"/>
                </a:lnTo>
                <a:lnTo>
                  <a:pt x="243840" y="647700"/>
                </a:lnTo>
                <a:close/>
              </a:path>
              <a:path w="3227832" h="1727200">
                <a:moveTo>
                  <a:pt x="239268" y="635000"/>
                </a:moveTo>
                <a:lnTo>
                  <a:pt x="210312" y="635000"/>
                </a:lnTo>
                <a:lnTo>
                  <a:pt x="210312" y="647700"/>
                </a:lnTo>
                <a:lnTo>
                  <a:pt x="239268" y="647700"/>
                </a:lnTo>
                <a:lnTo>
                  <a:pt x="239268" y="635000"/>
                </a:lnTo>
                <a:close/>
              </a:path>
              <a:path w="3227832" h="1727200">
                <a:moveTo>
                  <a:pt x="234696" y="622300"/>
                </a:moveTo>
                <a:lnTo>
                  <a:pt x="205740" y="622300"/>
                </a:lnTo>
                <a:lnTo>
                  <a:pt x="205740" y="635000"/>
                </a:lnTo>
                <a:lnTo>
                  <a:pt x="234696" y="635000"/>
                </a:lnTo>
                <a:lnTo>
                  <a:pt x="234696" y="622300"/>
                </a:lnTo>
                <a:close/>
              </a:path>
              <a:path w="3227832" h="1727200">
                <a:moveTo>
                  <a:pt x="230124" y="609600"/>
                </a:moveTo>
                <a:lnTo>
                  <a:pt x="201168" y="609600"/>
                </a:lnTo>
                <a:lnTo>
                  <a:pt x="201168" y="622300"/>
                </a:lnTo>
                <a:lnTo>
                  <a:pt x="230124" y="622300"/>
                </a:lnTo>
                <a:lnTo>
                  <a:pt x="230124" y="609600"/>
                </a:lnTo>
                <a:close/>
              </a:path>
              <a:path w="3227832" h="1727200">
                <a:moveTo>
                  <a:pt x="227075" y="596900"/>
                </a:moveTo>
                <a:lnTo>
                  <a:pt x="198120" y="596900"/>
                </a:lnTo>
                <a:lnTo>
                  <a:pt x="198120" y="609600"/>
                </a:lnTo>
                <a:lnTo>
                  <a:pt x="227075" y="609600"/>
                </a:lnTo>
                <a:lnTo>
                  <a:pt x="227075" y="596900"/>
                </a:lnTo>
                <a:close/>
              </a:path>
              <a:path w="3227832" h="1727200">
                <a:moveTo>
                  <a:pt x="222504" y="584200"/>
                </a:moveTo>
                <a:lnTo>
                  <a:pt x="193548" y="584200"/>
                </a:lnTo>
                <a:lnTo>
                  <a:pt x="193548" y="596900"/>
                </a:lnTo>
                <a:lnTo>
                  <a:pt x="222504" y="596900"/>
                </a:lnTo>
                <a:lnTo>
                  <a:pt x="222504" y="584200"/>
                </a:lnTo>
                <a:close/>
              </a:path>
              <a:path w="3227832" h="1727200">
                <a:moveTo>
                  <a:pt x="217932" y="571500"/>
                </a:moveTo>
                <a:lnTo>
                  <a:pt x="188975" y="571500"/>
                </a:lnTo>
                <a:lnTo>
                  <a:pt x="188975" y="584200"/>
                </a:lnTo>
                <a:lnTo>
                  <a:pt x="217932" y="584200"/>
                </a:lnTo>
                <a:lnTo>
                  <a:pt x="217932" y="571500"/>
                </a:lnTo>
                <a:close/>
              </a:path>
              <a:path w="3227832" h="1727200">
                <a:moveTo>
                  <a:pt x="213360" y="558800"/>
                </a:moveTo>
                <a:lnTo>
                  <a:pt x="184404" y="558800"/>
                </a:lnTo>
                <a:lnTo>
                  <a:pt x="184404" y="571500"/>
                </a:lnTo>
                <a:lnTo>
                  <a:pt x="213360" y="571500"/>
                </a:lnTo>
                <a:lnTo>
                  <a:pt x="213360" y="558800"/>
                </a:lnTo>
                <a:close/>
              </a:path>
              <a:path w="3227832" h="1727200">
                <a:moveTo>
                  <a:pt x="208788" y="546100"/>
                </a:moveTo>
                <a:lnTo>
                  <a:pt x="179832" y="546100"/>
                </a:lnTo>
                <a:lnTo>
                  <a:pt x="179832" y="558800"/>
                </a:lnTo>
                <a:lnTo>
                  <a:pt x="208788" y="558800"/>
                </a:lnTo>
                <a:lnTo>
                  <a:pt x="208788" y="546100"/>
                </a:lnTo>
                <a:close/>
              </a:path>
              <a:path w="3227832" h="1727200">
                <a:moveTo>
                  <a:pt x="204216" y="533400"/>
                </a:moveTo>
                <a:lnTo>
                  <a:pt x="175260" y="533400"/>
                </a:lnTo>
                <a:lnTo>
                  <a:pt x="175260" y="546100"/>
                </a:lnTo>
                <a:lnTo>
                  <a:pt x="204216" y="546100"/>
                </a:lnTo>
                <a:lnTo>
                  <a:pt x="204216" y="533400"/>
                </a:lnTo>
                <a:close/>
              </a:path>
              <a:path w="3227832" h="1727200">
                <a:moveTo>
                  <a:pt x="201168" y="520700"/>
                </a:moveTo>
                <a:lnTo>
                  <a:pt x="172212" y="520700"/>
                </a:lnTo>
                <a:lnTo>
                  <a:pt x="172212" y="533400"/>
                </a:lnTo>
                <a:lnTo>
                  <a:pt x="201168" y="533400"/>
                </a:lnTo>
                <a:lnTo>
                  <a:pt x="201168" y="520700"/>
                </a:lnTo>
                <a:close/>
              </a:path>
              <a:path w="3227832" h="1727200">
                <a:moveTo>
                  <a:pt x="196596" y="508000"/>
                </a:moveTo>
                <a:lnTo>
                  <a:pt x="167640" y="508000"/>
                </a:lnTo>
                <a:lnTo>
                  <a:pt x="167640" y="520700"/>
                </a:lnTo>
                <a:lnTo>
                  <a:pt x="196596" y="520700"/>
                </a:lnTo>
                <a:lnTo>
                  <a:pt x="196596" y="508000"/>
                </a:lnTo>
                <a:close/>
              </a:path>
              <a:path w="3227832" h="1727200">
                <a:moveTo>
                  <a:pt x="192024" y="495300"/>
                </a:moveTo>
                <a:lnTo>
                  <a:pt x="163068" y="495300"/>
                </a:lnTo>
                <a:lnTo>
                  <a:pt x="163068" y="508000"/>
                </a:lnTo>
                <a:lnTo>
                  <a:pt x="192024" y="508000"/>
                </a:lnTo>
                <a:lnTo>
                  <a:pt x="192024" y="495300"/>
                </a:lnTo>
                <a:close/>
              </a:path>
              <a:path w="3227832" h="1727200">
                <a:moveTo>
                  <a:pt x="187452" y="482600"/>
                </a:moveTo>
                <a:lnTo>
                  <a:pt x="158496" y="482600"/>
                </a:lnTo>
                <a:lnTo>
                  <a:pt x="158496" y="495300"/>
                </a:lnTo>
                <a:lnTo>
                  <a:pt x="187452" y="495300"/>
                </a:lnTo>
                <a:lnTo>
                  <a:pt x="187452" y="482600"/>
                </a:lnTo>
                <a:close/>
              </a:path>
              <a:path w="3227832" h="1727200">
                <a:moveTo>
                  <a:pt x="184404" y="469900"/>
                </a:moveTo>
                <a:lnTo>
                  <a:pt x="155448" y="469900"/>
                </a:lnTo>
                <a:lnTo>
                  <a:pt x="155448" y="482600"/>
                </a:lnTo>
                <a:lnTo>
                  <a:pt x="184404" y="482600"/>
                </a:lnTo>
                <a:lnTo>
                  <a:pt x="184404" y="469900"/>
                </a:lnTo>
                <a:close/>
              </a:path>
              <a:path w="3227832" h="1727200">
                <a:moveTo>
                  <a:pt x="179832" y="457200"/>
                </a:moveTo>
                <a:lnTo>
                  <a:pt x="150875" y="457200"/>
                </a:lnTo>
                <a:lnTo>
                  <a:pt x="150875" y="469900"/>
                </a:lnTo>
                <a:lnTo>
                  <a:pt x="179832" y="469900"/>
                </a:lnTo>
                <a:lnTo>
                  <a:pt x="179832" y="457200"/>
                </a:lnTo>
                <a:close/>
              </a:path>
              <a:path w="3227832" h="1727200">
                <a:moveTo>
                  <a:pt x="175260" y="444500"/>
                </a:moveTo>
                <a:lnTo>
                  <a:pt x="146304" y="444500"/>
                </a:lnTo>
                <a:lnTo>
                  <a:pt x="146304" y="457200"/>
                </a:lnTo>
                <a:lnTo>
                  <a:pt x="175260" y="457200"/>
                </a:lnTo>
                <a:lnTo>
                  <a:pt x="175260" y="444500"/>
                </a:lnTo>
                <a:close/>
              </a:path>
              <a:path w="3227832" h="1727200">
                <a:moveTo>
                  <a:pt x="170688" y="431800"/>
                </a:moveTo>
                <a:lnTo>
                  <a:pt x="141732" y="431800"/>
                </a:lnTo>
                <a:lnTo>
                  <a:pt x="141732" y="444500"/>
                </a:lnTo>
                <a:lnTo>
                  <a:pt x="170688" y="444500"/>
                </a:lnTo>
                <a:lnTo>
                  <a:pt x="170688" y="431800"/>
                </a:lnTo>
                <a:close/>
              </a:path>
              <a:path w="3227832" h="1727200">
                <a:moveTo>
                  <a:pt x="166116" y="419100"/>
                </a:moveTo>
                <a:lnTo>
                  <a:pt x="137160" y="419100"/>
                </a:lnTo>
                <a:lnTo>
                  <a:pt x="137160" y="431800"/>
                </a:lnTo>
                <a:lnTo>
                  <a:pt x="166116" y="431800"/>
                </a:lnTo>
                <a:lnTo>
                  <a:pt x="166116" y="419100"/>
                </a:lnTo>
                <a:close/>
              </a:path>
              <a:path w="3227832" h="1727200">
                <a:moveTo>
                  <a:pt x="163068" y="406400"/>
                </a:moveTo>
                <a:lnTo>
                  <a:pt x="134112" y="406400"/>
                </a:lnTo>
                <a:lnTo>
                  <a:pt x="134112" y="419100"/>
                </a:lnTo>
                <a:lnTo>
                  <a:pt x="163068" y="419100"/>
                </a:lnTo>
                <a:lnTo>
                  <a:pt x="163068" y="406400"/>
                </a:lnTo>
                <a:close/>
              </a:path>
              <a:path w="3227832" h="1727200">
                <a:moveTo>
                  <a:pt x="158496" y="393700"/>
                </a:moveTo>
                <a:lnTo>
                  <a:pt x="129540" y="393700"/>
                </a:lnTo>
                <a:lnTo>
                  <a:pt x="129540" y="406400"/>
                </a:lnTo>
                <a:lnTo>
                  <a:pt x="158496" y="406400"/>
                </a:lnTo>
                <a:lnTo>
                  <a:pt x="158496" y="393700"/>
                </a:lnTo>
                <a:close/>
              </a:path>
              <a:path w="3227832" h="1727200">
                <a:moveTo>
                  <a:pt x="153924" y="381000"/>
                </a:moveTo>
                <a:lnTo>
                  <a:pt x="124968" y="381000"/>
                </a:lnTo>
                <a:lnTo>
                  <a:pt x="124968" y="393700"/>
                </a:lnTo>
                <a:lnTo>
                  <a:pt x="153924" y="393700"/>
                </a:lnTo>
                <a:lnTo>
                  <a:pt x="153924" y="381000"/>
                </a:lnTo>
                <a:close/>
              </a:path>
              <a:path w="3227832" h="1727200">
                <a:moveTo>
                  <a:pt x="149352" y="368300"/>
                </a:moveTo>
                <a:lnTo>
                  <a:pt x="120396" y="368300"/>
                </a:lnTo>
                <a:lnTo>
                  <a:pt x="120396" y="381000"/>
                </a:lnTo>
                <a:lnTo>
                  <a:pt x="149352" y="381000"/>
                </a:lnTo>
                <a:lnTo>
                  <a:pt x="149352" y="368300"/>
                </a:lnTo>
                <a:close/>
              </a:path>
              <a:path w="3227832" h="1727200">
                <a:moveTo>
                  <a:pt x="146304" y="355600"/>
                </a:moveTo>
                <a:lnTo>
                  <a:pt x="117348" y="355600"/>
                </a:lnTo>
                <a:lnTo>
                  <a:pt x="117348" y="368300"/>
                </a:lnTo>
                <a:lnTo>
                  <a:pt x="146304" y="368300"/>
                </a:lnTo>
                <a:lnTo>
                  <a:pt x="146304" y="355600"/>
                </a:lnTo>
                <a:close/>
              </a:path>
              <a:path w="3227832" h="1727200">
                <a:moveTo>
                  <a:pt x="141732" y="342900"/>
                </a:moveTo>
                <a:lnTo>
                  <a:pt x="112775" y="342900"/>
                </a:lnTo>
                <a:lnTo>
                  <a:pt x="112775" y="355600"/>
                </a:lnTo>
                <a:lnTo>
                  <a:pt x="141732" y="355600"/>
                </a:lnTo>
                <a:lnTo>
                  <a:pt x="141732" y="342900"/>
                </a:lnTo>
                <a:close/>
              </a:path>
              <a:path w="3227832" h="1727200">
                <a:moveTo>
                  <a:pt x="137160" y="330200"/>
                </a:moveTo>
                <a:lnTo>
                  <a:pt x="108204" y="330200"/>
                </a:lnTo>
                <a:lnTo>
                  <a:pt x="108204" y="342900"/>
                </a:lnTo>
                <a:lnTo>
                  <a:pt x="137160" y="342900"/>
                </a:lnTo>
                <a:lnTo>
                  <a:pt x="137160" y="330200"/>
                </a:lnTo>
                <a:close/>
              </a:path>
              <a:path w="3227832" h="1727200">
                <a:moveTo>
                  <a:pt x="132588" y="317500"/>
                </a:moveTo>
                <a:lnTo>
                  <a:pt x="103632" y="317500"/>
                </a:lnTo>
                <a:lnTo>
                  <a:pt x="103632" y="330200"/>
                </a:lnTo>
                <a:lnTo>
                  <a:pt x="132588" y="330200"/>
                </a:lnTo>
                <a:lnTo>
                  <a:pt x="132588" y="317500"/>
                </a:lnTo>
                <a:close/>
              </a:path>
              <a:path w="3227832" h="1727200">
                <a:moveTo>
                  <a:pt x="128016" y="304800"/>
                </a:moveTo>
                <a:lnTo>
                  <a:pt x="99060" y="304800"/>
                </a:lnTo>
                <a:lnTo>
                  <a:pt x="99060" y="317500"/>
                </a:lnTo>
                <a:lnTo>
                  <a:pt x="128016" y="317500"/>
                </a:lnTo>
                <a:lnTo>
                  <a:pt x="128016" y="304800"/>
                </a:lnTo>
                <a:close/>
              </a:path>
              <a:path w="3227832" h="1727200">
                <a:moveTo>
                  <a:pt x="124968" y="292100"/>
                </a:moveTo>
                <a:lnTo>
                  <a:pt x="96012" y="292100"/>
                </a:lnTo>
                <a:lnTo>
                  <a:pt x="96012" y="304800"/>
                </a:lnTo>
                <a:lnTo>
                  <a:pt x="124968" y="304800"/>
                </a:lnTo>
                <a:lnTo>
                  <a:pt x="124968" y="292100"/>
                </a:lnTo>
                <a:close/>
              </a:path>
              <a:path w="3227832" h="1727200">
                <a:moveTo>
                  <a:pt x="120396" y="279400"/>
                </a:moveTo>
                <a:lnTo>
                  <a:pt x="91440" y="279400"/>
                </a:lnTo>
                <a:lnTo>
                  <a:pt x="91440" y="292100"/>
                </a:lnTo>
                <a:lnTo>
                  <a:pt x="120396" y="292100"/>
                </a:lnTo>
                <a:lnTo>
                  <a:pt x="120396" y="279400"/>
                </a:lnTo>
                <a:close/>
              </a:path>
              <a:path w="3227832" h="1727200">
                <a:moveTo>
                  <a:pt x="115824" y="266700"/>
                </a:moveTo>
                <a:lnTo>
                  <a:pt x="86868" y="266700"/>
                </a:lnTo>
                <a:lnTo>
                  <a:pt x="86868" y="279400"/>
                </a:lnTo>
                <a:lnTo>
                  <a:pt x="115824" y="279400"/>
                </a:lnTo>
                <a:lnTo>
                  <a:pt x="115824" y="266700"/>
                </a:lnTo>
                <a:close/>
              </a:path>
              <a:path w="3227832" h="1727200">
                <a:moveTo>
                  <a:pt x="111252" y="254000"/>
                </a:moveTo>
                <a:lnTo>
                  <a:pt x="82296" y="254000"/>
                </a:lnTo>
                <a:lnTo>
                  <a:pt x="82296" y="266700"/>
                </a:lnTo>
                <a:lnTo>
                  <a:pt x="111252" y="266700"/>
                </a:lnTo>
                <a:lnTo>
                  <a:pt x="111252" y="254000"/>
                </a:lnTo>
                <a:close/>
              </a:path>
              <a:path w="3227832" h="1727200">
                <a:moveTo>
                  <a:pt x="108204" y="241300"/>
                </a:moveTo>
                <a:lnTo>
                  <a:pt x="79248" y="241300"/>
                </a:lnTo>
                <a:lnTo>
                  <a:pt x="79248" y="254000"/>
                </a:lnTo>
                <a:lnTo>
                  <a:pt x="108204" y="254000"/>
                </a:lnTo>
                <a:lnTo>
                  <a:pt x="108204" y="241300"/>
                </a:lnTo>
                <a:close/>
              </a:path>
              <a:path w="3227832" h="1727200">
                <a:moveTo>
                  <a:pt x="103632" y="228600"/>
                </a:moveTo>
                <a:lnTo>
                  <a:pt x="74675" y="228600"/>
                </a:lnTo>
                <a:lnTo>
                  <a:pt x="74675" y="241300"/>
                </a:lnTo>
                <a:lnTo>
                  <a:pt x="103632" y="241300"/>
                </a:lnTo>
                <a:lnTo>
                  <a:pt x="103632" y="228600"/>
                </a:lnTo>
                <a:close/>
              </a:path>
              <a:path w="3227832" h="1727200">
                <a:moveTo>
                  <a:pt x="99060" y="215900"/>
                </a:moveTo>
                <a:lnTo>
                  <a:pt x="70104" y="215900"/>
                </a:lnTo>
                <a:lnTo>
                  <a:pt x="70104" y="228600"/>
                </a:lnTo>
                <a:lnTo>
                  <a:pt x="99060" y="228600"/>
                </a:lnTo>
                <a:lnTo>
                  <a:pt x="99060" y="215900"/>
                </a:lnTo>
                <a:close/>
              </a:path>
              <a:path w="3227832" h="1727200">
                <a:moveTo>
                  <a:pt x="94488" y="203200"/>
                </a:moveTo>
                <a:lnTo>
                  <a:pt x="65532" y="203200"/>
                </a:lnTo>
                <a:lnTo>
                  <a:pt x="65532" y="215900"/>
                </a:lnTo>
                <a:lnTo>
                  <a:pt x="94488" y="215900"/>
                </a:lnTo>
                <a:lnTo>
                  <a:pt x="94488" y="203200"/>
                </a:lnTo>
                <a:close/>
              </a:path>
              <a:path w="3227832" h="1727200">
                <a:moveTo>
                  <a:pt x="89916" y="190500"/>
                </a:moveTo>
                <a:lnTo>
                  <a:pt x="60960" y="190500"/>
                </a:lnTo>
                <a:lnTo>
                  <a:pt x="60960" y="203200"/>
                </a:lnTo>
                <a:lnTo>
                  <a:pt x="89916" y="203200"/>
                </a:lnTo>
                <a:lnTo>
                  <a:pt x="89916" y="190500"/>
                </a:lnTo>
                <a:close/>
              </a:path>
              <a:path w="3227832" h="1727200">
                <a:moveTo>
                  <a:pt x="86868" y="177800"/>
                </a:moveTo>
                <a:lnTo>
                  <a:pt x="57912" y="177800"/>
                </a:lnTo>
                <a:lnTo>
                  <a:pt x="57912" y="190500"/>
                </a:lnTo>
                <a:lnTo>
                  <a:pt x="86868" y="190500"/>
                </a:lnTo>
                <a:lnTo>
                  <a:pt x="86868" y="177800"/>
                </a:lnTo>
                <a:close/>
              </a:path>
              <a:path w="3227832" h="1727200">
                <a:moveTo>
                  <a:pt x="82296" y="165100"/>
                </a:moveTo>
                <a:lnTo>
                  <a:pt x="53340" y="165100"/>
                </a:lnTo>
                <a:lnTo>
                  <a:pt x="53340" y="177800"/>
                </a:lnTo>
                <a:lnTo>
                  <a:pt x="82296" y="177800"/>
                </a:lnTo>
                <a:lnTo>
                  <a:pt x="82296" y="165100"/>
                </a:lnTo>
                <a:close/>
              </a:path>
              <a:path w="3227832" h="1727200">
                <a:moveTo>
                  <a:pt x="77724" y="152400"/>
                </a:moveTo>
                <a:lnTo>
                  <a:pt x="48768" y="152400"/>
                </a:lnTo>
                <a:lnTo>
                  <a:pt x="48768" y="165100"/>
                </a:lnTo>
                <a:lnTo>
                  <a:pt x="77724" y="165100"/>
                </a:lnTo>
                <a:lnTo>
                  <a:pt x="77724" y="152400"/>
                </a:lnTo>
                <a:close/>
              </a:path>
              <a:path w="3227832" h="1727200">
                <a:moveTo>
                  <a:pt x="73152" y="139700"/>
                </a:moveTo>
                <a:lnTo>
                  <a:pt x="44196" y="139700"/>
                </a:lnTo>
                <a:lnTo>
                  <a:pt x="44196" y="152400"/>
                </a:lnTo>
                <a:lnTo>
                  <a:pt x="73152" y="152400"/>
                </a:lnTo>
                <a:lnTo>
                  <a:pt x="73152" y="139700"/>
                </a:lnTo>
                <a:close/>
              </a:path>
              <a:path w="3227832" h="1727200">
                <a:moveTo>
                  <a:pt x="70104" y="127000"/>
                </a:moveTo>
                <a:lnTo>
                  <a:pt x="41148" y="127000"/>
                </a:lnTo>
                <a:lnTo>
                  <a:pt x="41148" y="139700"/>
                </a:lnTo>
                <a:lnTo>
                  <a:pt x="70104" y="139700"/>
                </a:lnTo>
                <a:lnTo>
                  <a:pt x="70104" y="127000"/>
                </a:lnTo>
                <a:close/>
              </a:path>
              <a:path w="3227832" h="1727200">
                <a:moveTo>
                  <a:pt x="65532" y="114300"/>
                </a:moveTo>
                <a:lnTo>
                  <a:pt x="36575" y="114300"/>
                </a:lnTo>
                <a:lnTo>
                  <a:pt x="36575" y="127000"/>
                </a:lnTo>
                <a:lnTo>
                  <a:pt x="65532" y="127000"/>
                </a:lnTo>
                <a:lnTo>
                  <a:pt x="65532" y="114300"/>
                </a:lnTo>
                <a:close/>
              </a:path>
              <a:path w="3227832" h="1727200">
                <a:moveTo>
                  <a:pt x="60960" y="101600"/>
                </a:moveTo>
                <a:lnTo>
                  <a:pt x="32004" y="101600"/>
                </a:lnTo>
                <a:lnTo>
                  <a:pt x="32004" y="114300"/>
                </a:lnTo>
                <a:lnTo>
                  <a:pt x="60960" y="114300"/>
                </a:lnTo>
                <a:lnTo>
                  <a:pt x="60960" y="101600"/>
                </a:lnTo>
                <a:close/>
              </a:path>
              <a:path w="3227832" h="1727200">
                <a:moveTo>
                  <a:pt x="56388" y="88900"/>
                </a:moveTo>
                <a:lnTo>
                  <a:pt x="27432" y="88900"/>
                </a:lnTo>
                <a:lnTo>
                  <a:pt x="27432" y="101600"/>
                </a:lnTo>
                <a:lnTo>
                  <a:pt x="56388" y="101600"/>
                </a:lnTo>
                <a:lnTo>
                  <a:pt x="56388" y="88900"/>
                </a:lnTo>
                <a:close/>
              </a:path>
              <a:path w="3227832" h="1727200">
                <a:moveTo>
                  <a:pt x="51816" y="76200"/>
                </a:moveTo>
                <a:lnTo>
                  <a:pt x="22860" y="76200"/>
                </a:lnTo>
                <a:lnTo>
                  <a:pt x="22860" y="88900"/>
                </a:lnTo>
                <a:lnTo>
                  <a:pt x="51816" y="88900"/>
                </a:lnTo>
                <a:lnTo>
                  <a:pt x="51816" y="76200"/>
                </a:lnTo>
                <a:close/>
              </a:path>
              <a:path w="3227832" h="1727200">
                <a:moveTo>
                  <a:pt x="48768" y="63500"/>
                </a:moveTo>
                <a:lnTo>
                  <a:pt x="19812" y="63500"/>
                </a:lnTo>
                <a:lnTo>
                  <a:pt x="19812" y="76200"/>
                </a:lnTo>
                <a:lnTo>
                  <a:pt x="48768" y="76200"/>
                </a:lnTo>
                <a:lnTo>
                  <a:pt x="48768" y="63500"/>
                </a:lnTo>
                <a:close/>
              </a:path>
              <a:path w="3227832" h="1727200">
                <a:moveTo>
                  <a:pt x="44196" y="50800"/>
                </a:moveTo>
                <a:lnTo>
                  <a:pt x="15240" y="50800"/>
                </a:lnTo>
                <a:lnTo>
                  <a:pt x="15240" y="63500"/>
                </a:lnTo>
                <a:lnTo>
                  <a:pt x="44196" y="63500"/>
                </a:lnTo>
                <a:lnTo>
                  <a:pt x="44196" y="50800"/>
                </a:lnTo>
                <a:close/>
              </a:path>
              <a:path w="3227832" h="1727200">
                <a:moveTo>
                  <a:pt x="39624" y="38100"/>
                </a:moveTo>
                <a:lnTo>
                  <a:pt x="10668" y="38100"/>
                </a:lnTo>
                <a:lnTo>
                  <a:pt x="10668" y="50800"/>
                </a:lnTo>
                <a:lnTo>
                  <a:pt x="39624" y="50800"/>
                </a:lnTo>
                <a:lnTo>
                  <a:pt x="39624" y="38100"/>
                </a:lnTo>
                <a:close/>
              </a:path>
              <a:path w="3227832" h="1727200">
                <a:moveTo>
                  <a:pt x="35052" y="25400"/>
                </a:moveTo>
                <a:lnTo>
                  <a:pt x="6096" y="25400"/>
                </a:lnTo>
                <a:lnTo>
                  <a:pt x="6096" y="38100"/>
                </a:lnTo>
                <a:lnTo>
                  <a:pt x="35052" y="38100"/>
                </a:lnTo>
                <a:lnTo>
                  <a:pt x="35052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97236" y="1998618"/>
            <a:ext cx="1594770" cy="610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51779" algn="ctr">
              <a:lnSpc>
                <a:spcPts val="1525"/>
              </a:lnSpc>
            </a:pPr>
            <a:r>
              <a:rPr sz="1400" spc="9" dirty="0">
                <a:latin typeface="Arial"/>
                <a:cs typeface="Arial"/>
              </a:rPr>
              <a:t>Cor</a:t>
            </a:r>
            <a:r>
              <a:rPr sz="1400" spc="4" dirty="0">
                <a:latin typeface="Arial"/>
                <a:cs typeface="Arial"/>
              </a:rPr>
              <a:t>ruption,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9" dirty="0">
                <a:latin typeface="Arial"/>
                <a:cs typeface="Arial"/>
              </a:rPr>
              <a:t>r</a:t>
            </a:r>
            <a:r>
              <a:rPr sz="1400" spc="4" dirty="0">
                <a:latin typeface="Arial"/>
                <a:cs typeface="Arial"/>
              </a:rPr>
              <a:t>aude, blanchiment, acti</a:t>
            </a:r>
            <a:r>
              <a:rPr sz="1400" spc="13" dirty="0">
                <a:latin typeface="Arial"/>
                <a:cs typeface="Arial"/>
              </a:rPr>
              <a:t>v</a:t>
            </a:r>
            <a:r>
              <a:rPr sz="1400" spc="4" dirty="0">
                <a:latin typeface="Arial"/>
                <a:cs typeface="Arial"/>
              </a:rPr>
              <a:t>ités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criminel</a:t>
            </a:r>
            <a:r>
              <a:rPr sz="1400" spc="-4" dirty="0">
                <a:latin typeface="Arial"/>
                <a:cs typeface="Arial"/>
              </a:rPr>
              <a:t>l</a:t>
            </a:r>
            <a:r>
              <a:rPr sz="1400" spc="4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94986" y="3077456"/>
            <a:ext cx="2410888" cy="1488359"/>
          </a:xfrm>
          <a:custGeom>
            <a:avLst/>
            <a:gdLst/>
            <a:ahLst/>
            <a:cxnLst/>
            <a:rect l="l" t="t" r="r" b="b"/>
            <a:pathLst>
              <a:path w="2819400" h="1639951">
                <a:moveTo>
                  <a:pt x="2819400" y="0"/>
                </a:moveTo>
                <a:lnTo>
                  <a:pt x="0" y="0"/>
                </a:lnTo>
                <a:lnTo>
                  <a:pt x="548640" y="1639951"/>
                </a:lnTo>
                <a:lnTo>
                  <a:pt x="2270759" y="1639951"/>
                </a:lnTo>
                <a:lnTo>
                  <a:pt x="2819400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4561" y="3079875"/>
            <a:ext cx="2431739" cy="1498386"/>
          </a:xfrm>
          <a:custGeom>
            <a:avLst/>
            <a:gdLst/>
            <a:ahLst/>
            <a:cxnLst/>
            <a:rect l="l" t="t" r="r" b="b"/>
            <a:pathLst>
              <a:path w="2843784" h="1651000">
                <a:moveTo>
                  <a:pt x="2432304" y="1231899"/>
                </a:moveTo>
                <a:lnTo>
                  <a:pt x="2407920" y="1231899"/>
                </a:lnTo>
                <a:lnTo>
                  <a:pt x="2275332" y="1625599"/>
                </a:lnTo>
                <a:lnTo>
                  <a:pt x="544068" y="1625599"/>
                </a:lnTo>
                <a:lnTo>
                  <a:pt x="544068" y="1638299"/>
                </a:lnTo>
                <a:lnTo>
                  <a:pt x="547116" y="1638299"/>
                </a:lnTo>
                <a:lnTo>
                  <a:pt x="547116" y="1650999"/>
                </a:lnTo>
                <a:lnTo>
                  <a:pt x="2296668" y="1650999"/>
                </a:lnTo>
                <a:lnTo>
                  <a:pt x="2432304" y="1231899"/>
                </a:lnTo>
                <a:close/>
              </a:path>
              <a:path w="2843784" h="1651000">
                <a:moveTo>
                  <a:pt x="566927" y="1612899"/>
                </a:moveTo>
                <a:lnTo>
                  <a:pt x="539496" y="1612899"/>
                </a:lnTo>
                <a:lnTo>
                  <a:pt x="539496" y="1625599"/>
                </a:lnTo>
                <a:lnTo>
                  <a:pt x="566927" y="1625599"/>
                </a:lnTo>
                <a:lnTo>
                  <a:pt x="566927" y="1612899"/>
                </a:lnTo>
                <a:close/>
              </a:path>
              <a:path w="2843784" h="1651000">
                <a:moveTo>
                  <a:pt x="562355" y="1600199"/>
                </a:moveTo>
                <a:lnTo>
                  <a:pt x="534924" y="1600199"/>
                </a:lnTo>
                <a:lnTo>
                  <a:pt x="534924" y="1612899"/>
                </a:lnTo>
                <a:lnTo>
                  <a:pt x="562355" y="1612899"/>
                </a:lnTo>
                <a:lnTo>
                  <a:pt x="562355" y="1600199"/>
                </a:lnTo>
                <a:close/>
              </a:path>
              <a:path w="2843784" h="1651000">
                <a:moveTo>
                  <a:pt x="557784" y="1587499"/>
                </a:moveTo>
                <a:lnTo>
                  <a:pt x="530351" y="1587499"/>
                </a:lnTo>
                <a:lnTo>
                  <a:pt x="530351" y="1600199"/>
                </a:lnTo>
                <a:lnTo>
                  <a:pt x="557784" y="1600199"/>
                </a:lnTo>
                <a:lnTo>
                  <a:pt x="557784" y="1587499"/>
                </a:lnTo>
                <a:close/>
              </a:path>
              <a:path w="2843784" h="1651000">
                <a:moveTo>
                  <a:pt x="554736" y="1574799"/>
                </a:moveTo>
                <a:lnTo>
                  <a:pt x="527303" y="1574799"/>
                </a:lnTo>
                <a:lnTo>
                  <a:pt x="527303" y="1587499"/>
                </a:lnTo>
                <a:lnTo>
                  <a:pt x="554736" y="1587499"/>
                </a:lnTo>
                <a:lnTo>
                  <a:pt x="554736" y="1574799"/>
                </a:lnTo>
                <a:close/>
              </a:path>
              <a:path w="2843784" h="1651000">
                <a:moveTo>
                  <a:pt x="550164" y="1562099"/>
                </a:moveTo>
                <a:lnTo>
                  <a:pt x="522732" y="1562099"/>
                </a:lnTo>
                <a:lnTo>
                  <a:pt x="522732" y="1574799"/>
                </a:lnTo>
                <a:lnTo>
                  <a:pt x="550164" y="1574799"/>
                </a:lnTo>
                <a:lnTo>
                  <a:pt x="550164" y="1562099"/>
                </a:lnTo>
                <a:close/>
              </a:path>
              <a:path w="2843784" h="1651000">
                <a:moveTo>
                  <a:pt x="545592" y="1549399"/>
                </a:moveTo>
                <a:lnTo>
                  <a:pt x="518160" y="1549399"/>
                </a:lnTo>
                <a:lnTo>
                  <a:pt x="518160" y="1562099"/>
                </a:lnTo>
                <a:lnTo>
                  <a:pt x="545592" y="1562099"/>
                </a:lnTo>
                <a:lnTo>
                  <a:pt x="545592" y="1549399"/>
                </a:lnTo>
                <a:close/>
              </a:path>
              <a:path w="2843784" h="1651000">
                <a:moveTo>
                  <a:pt x="541020" y="1536699"/>
                </a:moveTo>
                <a:lnTo>
                  <a:pt x="513588" y="1536699"/>
                </a:lnTo>
                <a:lnTo>
                  <a:pt x="513588" y="1549399"/>
                </a:lnTo>
                <a:lnTo>
                  <a:pt x="541020" y="1549399"/>
                </a:lnTo>
                <a:lnTo>
                  <a:pt x="541020" y="1536699"/>
                </a:lnTo>
                <a:close/>
              </a:path>
              <a:path w="2843784" h="1651000">
                <a:moveTo>
                  <a:pt x="536448" y="1523999"/>
                </a:moveTo>
                <a:lnTo>
                  <a:pt x="509016" y="1523999"/>
                </a:lnTo>
                <a:lnTo>
                  <a:pt x="509016" y="1536699"/>
                </a:lnTo>
                <a:lnTo>
                  <a:pt x="536448" y="1536699"/>
                </a:lnTo>
                <a:lnTo>
                  <a:pt x="536448" y="1523999"/>
                </a:lnTo>
                <a:close/>
              </a:path>
              <a:path w="2843784" h="1651000">
                <a:moveTo>
                  <a:pt x="533400" y="1511299"/>
                </a:moveTo>
                <a:lnTo>
                  <a:pt x="505968" y="1511299"/>
                </a:lnTo>
                <a:lnTo>
                  <a:pt x="505968" y="1523999"/>
                </a:lnTo>
                <a:lnTo>
                  <a:pt x="533400" y="1523999"/>
                </a:lnTo>
                <a:lnTo>
                  <a:pt x="533400" y="1511299"/>
                </a:lnTo>
                <a:close/>
              </a:path>
              <a:path w="2843784" h="1651000">
                <a:moveTo>
                  <a:pt x="528827" y="1498599"/>
                </a:moveTo>
                <a:lnTo>
                  <a:pt x="501396" y="1498599"/>
                </a:lnTo>
                <a:lnTo>
                  <a:pt x="501396" y="1511299"/>
                </a:lnTo>
                <a:lnTo>
                  <a:pt x="528827" y="1511299"/>
                </a:lnTo>
                <a:lnTo>
                  <a:pt x="528827" y="1498599"/>
                </a:lnTo>
                <a:close/>
              </a:path>
              <a:path w="2843784" h="1651000">
                <a:moveTo>
                  <a:pt x="524255" y="1485899"/>
                </a:moveTo>
                <a:lnTo>
                  <a:pt x="496824" y="1485899"/>
                </a:lnTo>
                <a:lnTo>
                  <a:pt x="496824" y="1498599"/>
                </a:lnTo>
                <a:lnTo>
                  <a:pt x="524255" y="1498599"/>
                </a:lnTo>
                <a:lnTo>
                  <a:pt x="524255" y="1485899"/>
                </a:lnTo>
                <a:close/>
              </a:path>
              <a:path w="2843784" h="1651000">
                <a:moveTo>
                  <a:pt x="519684" y="1473199"/>
                </a:moveTo>
                <a:lnTo>
                  <a:pt x="492251" y="1473199"/>
                </a:lnTo>
                <a:lnTo>
                  <a:pt x="492251" y="1485899"/>
                </a:lnTo>
                <a:lnTo>
                  <a:pt x="519684" y="1485899"/>
                </a:lnTo>
                <a:lnTo>
                  <a:pt x="519684" y="1473199"/>
                </a:lnTo>
                <a:close/>
              </a:path>
              <a:path w="2843784" h="1651000">
                <a:moveTo>
                  <a:pt x="516636" y="1460499"/>
                </a:moveTo>
                <a:lnTo>
                  <a:pt x="489203" y="1460499"/>
                </a:lnTo>
                <a:lnTo>
                  <a:pt x="489203" y="1473199"/>
                </a:lnTo>
                <a:lnTo>
                  <a:pt x="516636" y="1473199"/>
                </a:lnTo>
                <a:lnTo>
                  <a:pt x="516636" y="1460499"/>
                </a:lnTo>
                <a:close/>
              </a:path>
              <a:path w="2843784" h="1651000">
                <a:moveTo>
                  <a:pt x="512064" y="1447799"/>
                </a:moveTo>
                <a:lnTo>
                  <a:pt x="484632" y="1447799"/>
                </a:lnTo>
                <a:lnTo>
                  <a:pt x="484632" y="1460499"/>
                </a:lnTo>
                <a:lnTo>
                  <a:pt x="512064" y="1460499"/>
                </a:lnTo>
                <a:lnTo>
                  <a:pt x="512064" y="1447799"/>
                </a:lnTo>
                <a:close/>
              </a:path>
              <a:path w="2843784" h="1651000">
                <a:moveTo>
                  <a:pt x="507492" y="1435099"/>
                </a:moveTo>
                <a:lnTo>
                  <a:pt x="480060" y="1435099"/>
                </a:lnTo>
                <a:lnTo>
                  <a:pt x="480060" y="1447799"/>
                </a:lnTo>
                <a:lnTo>
                  <a:pt x="507492" y="1447799"/>
                </a:lnTo>
                <a:lnTo>
                  <a:pt x="507492" y="1435099"/>
                </a:lnTo>
                <a:close/>
              </a:path>
              <a:path w="2843784" h="1651000">
                <a:moveTo>
                  <a:pt x="502920" y="1422399"/>
                </a:moveTo>
                <a:lnTo>
                  <a:pt x="475488" y="1422399"/>
                </a:lnTo>
                <a:lnTo>
                  <a:pt x="475488" y="1435099"/>
                </a:lnTo>
                <a:lnTo>
                  <a:pt x="502920" y="1435099"/>
                </a:lnTo>
                <a:lnTo>
                  <a:pt x="502920" y="1422399"/>
                </a:lnTo>
                <a:close/>
              </a:path>
              <a:path w="2843784" h="1651000">
                <a:moveTo>
                  <a:pt x="498348" y="1409699"/>
                </a:moveTo>
                <a:lnTo>
                  <a:pt x="470916" y="1409699"/>
                </a:lnTo>
                <a:lnTo>
                  <a:pt x="470916" y="1422399"/>
                </a:lnTo>
                <a:lnTo>
                  <a:pt x="498348" y="1422399"/>
                </a:lnTo>
                <a:lnTo>
                  <a:pt x="498348" y="1409699"/>
                </a:lnTo>
                <a:close/>
              </a:path>
              <a:path w="2843784" h="1651000">
                <a:moveTo>
                  <a:pt x="495300" y="1396999"/>
                </a:moveTo>
                <a:lnTo>
                  <a:pt x="467868" y="1396999"/>
                </a:lnTo>
                <a:lnTo>
                  <a:pt x="467868" y="1409699"/>
                </a:lnTo>
                <a:lnTo>
                  <a:pt x="495300" y="1409699"/>
                </a:lnTo>
                <a:lnTo>
                  <a:pt x="495300" y="1396999"/>
                </a:lnTo>
                <a:close/>
              </a:path>
              <a:path w="2843784" h="1651000">
                <a:moveTo>
                  <a:pt x="490727" y="1384299"/>
                </a:moveTo>
                <a:lnTo>
                  <a:pt x="463296" y="1384299"/>
                </a:lnTo>
                <a:lnTo>
                  <a:pt x="463296" y="1396999"/>
                </a:lnTo>
                <a:lnTo>
                  <a:pt x="490727" y="1396999"/>
                </a:lnTo>
                <a:lnTo>
                  <a:pt x="490727" y="1384299"/>
                </a:lnTo>
                <a:close/>
              </a:path>
              <a:path w="2843784" h="1651000">
                <a:moveTo>
                  <a:pt x="486155" y="1371599"/>
                </a:moveTo>
                <a:lnTo>
                  <a:pt x="458724" y="1371599"/>
                </a:lnTo>
                <a:lnTo>
                  <a:pt x="458724" y="1384299"/>
                </a:lnTo>
                <a:lnTo>
                  <a:pt x="486155" y="1384299"/>
                </a:lnTo>
                <a:lnTo>
                  <a:pt x="486155" y="1371599"/>
                </a:lnTo>
                <a:close/>
              </a:path>
              <a:path w="2843784" h="1651000">
                <a:moveTo>
                  <a:pt x="481584" y="1358899"/>
                </a:moveTo>
                <a:lnTo>
                  <a:pt x="454151" y="1358899"/>
                </a:lnTo>
                <a:lnTo>
                  <a:pt x="454151" y="1371599"/>
                </a:lnTo>
                <a:lnTo>
                  <a:pt x="481584" y="1371599"/>
                </a:lnTo>
                <a:lnTo>
                  <a:pt x="481584" y="1358899"/>
                </a:lnTo>
                <a:close/>
              </a:path>
              <a:path w="2843784" h="1651000">
                <a:moveTo>
                  <a:pt x="478536" y="1346199"/>
                </a:moveTo>
                <a:lnTo>
                  <a:pt x="451103" y="1346199"/>
                </a:lnTo>
                <a:lnTo>
                  <a:pt x="451103" y="1358899"/>
                </a:lnTo>
                <a:lnTo>
                  <a:pt x="478536" y="1358899"/>
                </a:lnTo>
                <a:lnTo>
                  <a:pt x="478536" y="1346199"/>
                </a:lnTo>
                <a:close/>
              </a:path>
              <a:path w="2843784" h="1651000">
                <a:moveTo>
                  <a:pt x="473964" y="1333499"/>
                </a:moveTo>
                <a:lnTo>
                  <a:pt x="446532" y="1333499"/>
                </a:lnTo>
                <a:lnTo>
                  <a:pt x="446532" y="1346199"/>
                </a:lnTo>
                <a:lnTo>
                  <a:pt x="473964" y="1346199"/>
                </a:lnTo>
                <a:lnTo>
                  <a:pt x="473964" y="1333499"/>
                </a:lnTo>
                <a:close/>
              </a:path>
              <a:path w="2843784" h="1651000">
                <a:moveTo>
                  <a:pt x="469392" y="1320799"/>
                </a:moveTo>
                <a:lnTo>
                  <a:pt x="441960" y="1320799"/>
                </a:lnTo>
                <a:lnTo>
                  <a:pt x="441960" y="1333499"/>
                </a:lnTo>
                <a:lnTo>
                  <a:pt x="469392" y="1333499"/>
                </a:lnTo>
                <a:lnTo>
                  <a:pt x="469392" y="1320799"/>
                </a:lnTo>
                <a:close/>
              </a:path>
              <a:path w="2843784" h="1651000">
                <a:moveTo>
                  <a:pt x="464820" y="1308099"/>
                </a:moveTo>
                <a:lnTo>
                  <a:pt x="437388" y="1308099"/>
                </a:lnTo>
                <a:lnTo>
                  <a:pt x="437388" y="1320799"/>
                </a:lnTo>
                <a:lnTo>
                  <a:pt x="464820" y="1320799"/>
                </a:lnTo>
                <a:lnTo>
                  <a:pt x="464820" y="1308099"/>
                </a:lnTo>
                <a:close/>
              </a:path>
              <a:path w="2843784" h="1651000">
                <a:moveTo>
                  <a:pt x="460248" y="1295399"/>
                </a:moveTo>
                <a:lnTo>
                  <a:pt x="432816" y="1295399"/>
                </a:lnTo>
                <a:lnTo>
                  <a:pt x="432816" y="1308099"/>
                </a:lnTo>
                <a:lnTo>
                  <a:pt x="460248" y="1308099"/>
                </a:lnTo>
                <a:lnTo>
                  <a:pt x="460248" y="1295399"/>
                </a:lnTo>
                <a:close/>
              </a:path>
              <a:path w="2843784" h="1651000">
                <a:moveTo>
                  <a:pt x="457200" y="1282699"/>
                </a:moveTo>
                <a:lnTo>
                  <a:pt x="429768" y="1282699"/>
                </a:lnTo>
                <a:lnTo>
                  <a:pt x="429768" y="1295399"/>
                </a:lnTo>
                <a:lnTo>
                  <a:pt x="457200" y="1295399"/>
                </a:lnTo>
                <a:lnTo>
                  <a:pt x="457200" y="1282699"/>
                </a:lnTo>
                <a:close/>
              </a:path>
              <a:path w="2843784" h="1651000">
                <a:moveTo>
                  <a:pt x="452627" y="1269999"/>
                </a:moveTo>
                <a:lnTo>
                  <a:pt x="425196" y="1269999"/>
                </a:lnTo>
                <a:lnTo>
                  <a:pt x="425196" y="1282699"/>
                </a:lnTo>
                <a:lnTo>
                  <a:pt x="452627" y="1282699"/>
                </a:lnTo>
                <a:lnTo>
                  <a:pt x="452627" y="1269999"/>
                </a:lnTo>
                <a:close/>
              </a:path>
              <a:path w="2843784" h="1651000">
                <a:moveTo>
                  <a:pt x="448055" y="1257299"/>
                </a:moveTo>
                <a:lnTo>
                  <a:pt x="420624" y="1257299"/>
                </a:lnTo>
                <a:lnTo>
                  <a:pt x="420624" y="1269999"/>
                </a:lnTo>
                <a:lnTo>
                  <a:pt x="448055" y="1269999"/>
                </a:lnTo>
                <a:lnTo>
                  <a:pt x="448055" y="1257299"/>
                </a:lnTo>
                <a:close/>
              </a:path>
              <a:path w="2843784" h="1651000">
                <a:moveTo>
                  <a:pt x="443484" y="1244599"/>
                </a:moveTo>
                <a:lnTo>
                  <a:pt x="416051" y="1244599"/>
                </a:lnTo>
                <a:lnTo>
                  <a:pt x="416051" y="1257299"/>
                </a:lnTo>
                <a:lnTo>
                  <a:pt x="443484" y="1257299"/>
                </a:lnTo>
                <a:lnTo>
                  <a:pt x="443484" y="1244599"/>
                </a:lnTo>
                <a:close/>
              </a:path>
              <a:path w="2843784" h="1651000">
                <a:moveTo>
                  <a:pt x="440436" y="1231899"/>
                </a:moveTo>
                <a:lnTo>
                  <a:pt x="411479" y="1231899"/>
                </a:lnTo>
                <a:lnTo>
                  <a:pt x="411479" y="1244599"/>
                </a:lnTo>
                <a:lnTo>
                  <a:pt x="440436" y="1244599"/>
                </a:lnTo>
                <a:lnTo>
                  <a:pt x="440436" y="1231899"/>
                </a:lnTo>
                <a:close/>
              </a:path>
              <a:path w="2843784" h="1651000">
                <a:moveTo>
                  <a:pt x="434340" y="1219199"/>
                </a:moveTo>
                <a:lnTo>
                  <a:pt x="406908" y="1219199"/>
                </a:lnTo>
                <a:lnTo>
                  <a:pt x="406908" y="1231899"/>
                </a:lnTo>
                <a:lnTo>
                  <a:pt x="434340" y="1231899"/>
                </a:lnTo>
                <a:lnTo>
                  <a:pt x="434340" y="1219199"/>
                </a:lnTo>
                <a:close/>
              </a:path>
              <a:path w="2843784" h="1651000">
                <a:moveTo>
                  <a:pt x="2845180" y="12700"/>
                </a:moveTo>
                <a:lnTo>
                  <a:pt x="0" y="12700"/>
                </a:lnTo>
                <a:lnTo>
                  <a:pt x="0" y="25400"/>
                </a:lnTo>
                <a:lnTo>
                  <a:pt x="2813304" y="25400"/>
                </a:lnTo>
                <a:lnTo>
                  <a:pt x="2683764" y="419100"/>
                </a:lnTo>
                <a:lnTo>
                  <a:pt x="2682240" y="419100"/>
                </a:lnTo>
                <a:lnTo>
                  <a:pt x="2546604" y="825500"/>
                </a:lnTo>
                <a:lnTo>
                  <a:pt x="2545079" y="825500"/>
                </a:lnTo>
                <a:lnTo>
                  <a:pt x="2409444" y="1231899"/>
                </a:lnTo>
                <a:lnTo>
                  <a:pt x="2433828" y="1231899"/>
                </a:lnTo>
                <a:lnTo>
                  <a:pt x="2569464" y="838200"/>
                </a:lnTo>
                <a:lnTo>
                  <a:pt x="2570988" y="838200"/>
                </a:lnTo>
                <a:lnTo>
                  <a:pt x="2706624" y="431800"/>
                </a:lnTo>
                <a:lnTo>
                  <a:pt x="2708148" y="431800"/>
                </a:lnTo>
                <a:lnTo>
                  <a:pt x="2843784" y="25400"/>
                </a:lnTo>
                <a:lnTo>
                  <a:pt x="2845180" y="12700"/>
                </a:lnTo>
                <a:close/>
              </a:path>
              <a:path w="2843784" h="1651000">
                <a:moveTo>
                  <a:pt x="431292" y="1206499"/>
                </a:moveTo>
                <a:lnTo>
                  <a:pt x="403860" y="1206499"/>
                </a:lnTo>
                <a:lnTo>
                  <a:pt x="403860" y="1219199"/>
                </a:lnTo>
                <a:lnTo>
                  <a:pt x="431292" y="1219199"/>
                </a:lnTo>
                <a:lnTo>
                  <a:pt x="431292" y="1206499"/>
                </a:lnTo>
                <a:close/>
              </a:path>
              <a:path w="2843784" h="1651000">
                <a:moveTo>
                  <a:pt x="426720" y="1193799"/>
                </a:moveTo>
                <a:lnTo>
                  <a:pt x="399288" y="1193799"/>
                </a:lnTo>
                <a:lnTo>
                  <a:pt x="399288" y="1206499"/>
                </a:lnTo>
                <a:lnTo>
                  <a:pt x="426720" y="1206499"/>
                </a:lnTo>
                <a:lnTo>
                  <a:pt x="426720" y="1193799"/>
                </a:lnTo>
                <a:close/>
              </a:path>
              <a:path w="2843784" h="1651000">
                <a:moveTo>
                  <a:pt x="422148" y="1181099"/>
                </a:moveTo>
                <a:lnTo>
                  <a:pt x="394716" y="1181099"/>
                </a:lnTo>
                <a:lnTo>
                  <a:pt x="394716" y="1193799"/>
                </a:lnTo>
                <a:lnTo>
                  <a:pt x="422148" y="1193799"/>
                </a:lnTo>
                <a:lnTo>
                  <a:pt x="422148" y="1181099"/>
                </a:lnTo>
                <a:close/>
              </a:path>
              <a:path w="2843784" h="1651000">
                <a:moveTo>
                  <a:pt x="417575" y="1168399"/>
                </a:moveTo>
                <a:lnTo>
                  <a:pt x="390144" y="1168399"/>
                </a:lnTo>
                <a:lnTo>
                  <a:pt x="390144" y="1181099"/>
                </a:lnTo>
                <a:lnTo>
                  <a:pt x="417575" y="1181099"/>
                </a:lnTo>
                <a:lnTo>
                  <a:pt x="417575" y="1168399"/>
                </a:lnTo>
                <a:close/>
              </a:path>
              <a:path w="2843784" h="1651000">
                <a:moveTo>
                  <a:pt x="414527" y="1155699"/>
                </a:moveTo>
                <a:lnTo>
                  <a:pt x="387096" y="1155699"/>
                </a:lnTo>
                <a:lnTo>
                  <a:pt x="387096" y="1168399"/>
                </a:lnTo>
                <a:lnTo>
                  <a:pt x="414527" y="1168399"/>
                </a:lnTo>
                <a:lnTo>
                  <a:pt x="414527" y="1155699"/>
                </a:lnTo>
                <a:close/>
              </a:path>
              <a:path w="2843784" h="1651000">
                <a:moveTo>
                  <a:pt x="409955" y="1142999"/>
                </a:moveTo>
                <a:lnTo>
                  <a:pt x="382524" y="1142999"/>
                </a:lnTo>
                <a:lnTo>
                  <a:pt x="382524" y="1155699"/>
                </a:lnTo>
                <a:lnTo>
                  <a:pt x="409955" y="1155699"/>
                </a:lnTo>
                <a:lnTo>
                  <a:pt x="409955" y="1142999"/>
                </a:lnTo>
                <a:close/>
              </a:path>
              <a:path w="2843784" h="1651000">
                <a:moveTo>
                  <a:pt x="405384" y="1130299"/>
                </a:moveTo>
                <a:lnTo>
                  <a:pt x="377951" y="1130299"/>
                </a:lnTo>
                <a:lnTo>
                  <a:pt x="377951" y="1142999"/>
                </a:lnTo>
                <a:lnTo>
                  <a:pt x="405384" y="1142999"/>
                </a:lnTo>
                <a:lnTo>
                  <a:pt x="405384" y="1130299"/>
                </a:lnTo>
                <a:close/>
              </a:path>
              <a:path w="2843784" h="1651000">
                <a:moveTo>
                  <a:pt x="400812" y="1117599"/>
                </a:moveTo>
                <a:lnTo>
                  <a:pt x="373379" y="1117599"/>
                </a:lnTo>
                <a:lnTo>
                  <a:pt x="373379" y="1130299"/>
                </a:lnTo>
                <a:lnTo>
                  <a:pt x="400812" y="1130299"/>
                </a:lnTo>
                <a:lnTo>
                  <a:pt x="400812" y="1117599"/>
                </a:lnTo>
                <a:close/>
              </a:path>
              <a:path w="2843784" h="1651000">
                <a:moveTo>
                  <a:pt x="396240" y="1104899"/>
                </a:moveTo>
                <a:lnTo>
                  <a:pt x="368808" y="1104899"/>
                </a:lnTo>
                <a:lnTo>
                  <a:pt x="368808" y="1117599"/>
                </a:lnTo>
                <a:lnTo>
                  <a:pt x="396240" y="1117599"/>
                </a:lnTo>
                <a:lnTo>
                  <a:pt x="396240" y="1104899"/>
                </a:lnTo>
                <a:close/>
              </a:path>
              <a:path w="2843784" h="1651000">
                <a:moveTo>
                  <a:pt x="393192" y="1092199"/>
                </a:moveTo>
                <a:lnTo>
                  <a:pt x="365760" y="1092199"/>
                </a:lnTo>
                <a:lnTo>
                  <a:pt x="365760" y="1104899"/>
                </a:lnTo>
                <a:lnTo>
                  <a:pt x="393192" y="1104899"/>
                </a:lnTo>
                <a:lnTo>
                  <a:pt x="393192" y="1092199"/>
                </a:lnTo>
                <a:close/>
              </a:path>
              <a:path w="2843784" h="1651000">
                <a:moveTo>
                  <a:pt x="388620" y="1079499"/>
                </a:moveTo>
                <a:lnTo>
                  <a:pt x="361188" y="1079499"/>
                </a:lnTo>
                <a:lnTo>
                  <a:pt x="361188" y="1092199"/>
                </a:lnTo>
                <a:lnTo>
                  <a:pt x="388620" y="1092199"/>
                </a:lnTo>
                <a:lnTo>
                  <a:pt x="388620" y="1079499"/>
                </a:lnTo>
                <a:close/>
              </a:path>
              <a:path w="2843784" h="1651000">
                <a:moveTo>
                  <a:pt x="384048" y="1066799"/>
                </a:moveTo>
                <a:lnTo>
                  <a:pt x="356616" y="1066799"/>
                </a:lnTo>
                <a:lnTo>
                  <a:pt x="356616" y="1079499"/>
                </a:lnTo>
                <a:lnTo>
                  <a:pt x="384048" y="1079499"/>
                </a:lnTo>
                <a:lnTo>
                  <a:pt x="384048" y="1066799"/>
                </a:lnTo>
                <a:close/>
              </a:path>
              <a:path w="2843784" h="1651000">
                <a:moveTo>
                  <a:pt x="379475" y="1054099"/>
                </a:moveTo>
                <a:lnTo>
                  <a:pt x="352044" y="1054099"/>
                </a:lnTo>
                <a:lnTo>
                  <a:pt x="352044" y="1066799"/>
                </a:lnTo>
                <a:lnTo>
                  <a:pt x="379475" y="1066799"/>
                </a:lnTo>
                <a:lnTo>
                  <a:pt x="379475" y="1054099"/>
                </a:lnTo>
                <a:close/>
              </a:path>
              <a:path w="2843784" h="1651000">
                <a:moveTo>
                  <a:pt x="376427" y="1041399"/>
                </a:moveTo>
                <a:lnTo>
                  <a:pt x="348996" y="1041399"/>
                </a:lnTo>
                <a:lnTo>
                  <a:pt x="348996" y="1054099"/>
                </a:lnTo>
                <a:lnTo>
                  <a:pt x="376427" y="1054099"/>
                </a:lnTo>
                <a:lnTo>
                  <a:pt x="376427" y="1041399"/>
                </a:lnTo>
                <a:close/>
              </a:path>
              <a:path w="2843784" h="1651000">
                <a:moveTo>
                  <a:pt x="371855" y="1028699"/>
                </a:moveTo>
                <a:lnTo>
                  <a:pt x="344424" y="1028699"/>
                </a:lnTo>
                <a:lnTo>
                  <a:pt x="344424" y="1041399"/>
                </a:lnTo>
                <a:lnTo>
                  <a:pt x="371855" y="1041399"/>
                </a:lnTo>
                <a:lnTo>
                  <a:pt x="371855" y="1028699"/>
                </a:lnTo>
                <a:close/>
              </a:path>
              <a:path w="2843784" h="1651000">
                <a:moveTo>
                  <a:pt x="367284" y="1015999"/>
                </a:moveTo>
                <a:lnTo>
                  <a:pt x="339851" y="1015999"/>
                </a:lnTo>
                <a:lnTo>
                  <a:pt x="339851" y="1028699"/>
                </a:lnTo>
                <a:lnTo>
                  <a:pt x="367284" y="1028699"/>
                </a:lnTo>
                <a:lnTo>
                  <a:pt x="367284" y="1015999"/>
                </a:lnTo>
                <a:close/>
              </a:path>
              <a:path w="2843784" h="1651000">
                <a:moveTo>
                  <a:pt x="362712" y="1003299"/>
                </a:moveTo>
                <a:lnTo>
                  <a:pt x="335279" y="1003299"/>
                </a:lnTo>
                <a:lnTo>
                  <a:pt x="335279" y="1015999"/>
                </a:lnTo>
                <a:lnTo>
                  <a:pt x="362712" y="1015999"/>
                </a:lnTo>
                <a:lnTo>
                  <a:pt x="362712" y="1003299"/>
                </a:lnTo>
                <a:close/>
              </a:path>
              <a:path w="2843784" h="1651000">
                <a:moveTo>
                  <a:pt x="358140" y="990599"/>
                </a:moveTo>
                <a:lnTo>
                  <a:pt x="330708" y="990599"/>
                </a:lnTo>
                <a:lnTo>
                  <a:pt x="330708" y="1003299"/>
                </a:lnTo>
                <a:lnTo>
                  <a:pt x="358140" y="1003299"/>
                </a:lnTo>
                <a:lnTo>
                  <a:pt x="358140" y="990599"/>
                </a:lnTo>
                <a:close/>
              </a:path>
              <a:path w="2843784" h="1651000">
                <a:moveTo>
                  <a:pt x="355092" y="977899"/>
                </a:moveTo>
                <a:lnTo>
                  <a:pt x="327660" y="977899"/>
                </a:lnTo>
                <a:lnTo>
                  <a:pt x="327660" y="990599"/>
                </a:lnTo>
                <a:lnTo>
                  <a:pt x="355092" y="990599"/>
                </a:lnTo>
                <a:lnTo>
                  <a:pt x="355092" y="977899"/>
                </a:lnTo>
                <a:close/>
              </a:path>
              <a:path w="2843784" h="1651000">
                <a:moveTo>
                  <a:pt x="350520" y="965199"/>
                </a:moveTo>
                <a:lnTo>
                  <a:pt x="323088" y="965199"/>
                </a:lnTo>
                <a:lnTo>
                  <a:pt x="323088" y="977899"/>
                </a:lnTo>
                <a:lnTo>
                  <a:pt x="350520" y="977899"/>
                </a:lnTo>
                <a:lnTo>
                  <a:pt x="350520" y="965199"/>
                </a:lnTo>
                <a:close/>
              </a:path>
              <a:path w="2843784" h="1651000">
                <a:moveTo>
                  <a:pt x="345948" y="952499"/>
                </a:moveTo>
                <a:lnTo>
                  <a:pt x="318516" y="952499"/>
                </a:lnTo>
                <a:lnTo>
                  <a:pt x="318516" y="965199"/>
                </a:lnTo>
                <a:lnTo>
                  <a:pt x="345948" y="965199"/>
                </a:lnTo>
                <a:lnTo>
                  <a:pt x="345948" y="952499"/>
                </a:lnTo>
                <a:close/>
              </a:path>
              <a:path w="2843784" h="1651000">
                <a:moveTo>
                  <a:pt x="341375" y="939799"/>
                </a:moveTo>
                <a:lnTo>
                  <a:pt x="313944" y="939799"/>
                </a:lnTo>
                <a:lnTo>
                  <a:pt x="313944" y="952499"/>
                </a:lnTo>
                <a:lnTo>
                  <a:pt x="341375" y="952499"/>
                </a:lnTo>
                <a:lnTo>
                  <a:pt x="341375" y="939799"/>
                </a:lnTo>
                <a:close/>
              </a:path>
              <a:path w="2843784" h="1651000">
                <a:moveTo>
                  <a:pt x="338327" y="927099"/>
                </a:moveTo>
                <a:lnTo>
                  <a:pt x="310896" y="927099"/>
                </a:lnTo>
                <a:lnTo>
                  <a:pt x="310896" y="939799"/>
                </a:lnTo>
                <a:lnTo>
                  <a:pt x="338327" y="939799"/>
                </a:lnTo>
                <a:lnTo>
                  <a:pt x="338327" y="927099"/>
                </a:lnTo>
                <a:close/>
              </a:path>
              <a:path w="2843784" h="1651000">
                <a:moveTo>
                  <a:pt x="333755" y="914399"/>
                </a:moveTo>
                <a:lnTo>
                  <a:pt x="306324" y="914399"/>
                </a:lnTo>
                <a:lnTo>
                  <a:pt x="306324" y="927099"/>
                </a:lnTo>
                <a:lnTo>
                  <a:pt x="333755" y="927099"/>
                </a:lnTo>
                <a:lnTo>
                  <a:pt x="333755" y="914399"/>
                </a:lnTo>
                <a:close/>
              </a:path>
              <a:path w="2843784" h="1651000">
                <a:moveTo>
                  <a:pt x="324612" y="901700"/>
                </a:moveTo>
                <a:lnTo>
                  <a:pt x="297179" y="901700"/>
                </a:lnTo>
                <a:lnTo>
                  <a:pt x="297179" y="914399"/>
                </a:lnTo>
                <a:lnTo>
                  <a:pt x="324612" y="914399"/>
                </a:lnTo>
                <a:lnTo>
                  <a:pt x="324612" y="901700"/>
                </a:lnTo>
                <a:close/>
              </a:path>
              <a:path w="2843784" h="1651000">
                <a:moveTo>
                  <a:pt x="320040" y="889000"/>
                </a:moveTo>
                <a:lnTo>
                  <a:pt x="292608" y="889000"/>
                </a:lnTo>
                <a:lnTo>
                  <a:pt x="292608" y="901700"/>
                </a:lnTo>
                <a:lnTo>
                  <a:pt x="320040" y="901700"/>
                </a:lnTo>
                <a:lnTo>
                  <a:pt x="320040" y="889000"/>
                </a:lnTo>
                <a:close/>
              </a:path>
              <a:path w="2843784" h="1651000">
                <a:moveTo>
                  <a:pt x="316992" y="876300"/>
                </a:moveTo>
                <a:lnTo>
                  <a:pt x="289560" y="876300"/>
                </a:lnTo>
                <a:lnTo>
                  <a:pt x="289560" y="889000"/>
                </a:lnTo>
                <a:lnTo>
                  <a:pt x="316992" y="889000"/>
                </a:lnTo>
                <a:lnTo>
                  <a:pt x="316992" y="876300"/>
                </a:lnTo>
                <a:close/>
              </a:path>
              <a:path w="2843784" h="1651000">
                <a:moveTo>
                  <a:pt x="312420" y="863600"/>
                </a:moveTo>
                <a:lnTo>
                  <a:pt x="284988" y="863600"/>
                </a:lnTo>
                <a:lnTo>
                  <a:pt x="284988" y="876300"/>
                </a:lnTo>
                <a:lnTo>
                  <a:pt x="312420" y="876300"/>
                </a:lnTo>
                <a:lnTo>
                  <a:pt x="312420" y="863600"/>
                </a:lnTo>
                <a:close/>
              </a:path>
              <a:path w="2843784" h="1651000">
                <a:moveTo>
                  <a:pt x="307848" y="850900"/>
                </a:moveTo>
                <a:lnTo>
                  <a:pt x="280416" y="850900"/>
                </a:lnTo>
                <a:lnTo>
                  <a:pt x="280416" y="863600"/>
                </a:lnTo>
                <a:lnTo>
                  <a:pt x="307848" y="863600"/>
                </a:lnTo>
                <a:lnTo>
                  <a:pt x="307848" y="850900"/>
                </a:lnTo>
                <a:close/>
              </a:path>
              <a:path w="2843784" h="1651000">
                <a:moveTo>
                  <a:pt x="303275" y="838200"/>
                </a:moveTo>
                <a:lnTo>
                  <a:pt x="275844" y="838200"/>
                </a:lnTo>
                <a:lnTo>
                  <a:pt x="275844" y="850900"/>
                </a:lnTo>
                <a:lnTo>
                  <a:pt x="303275" y="850900"/>
                </a:lnTo>
                <a:lnTo>
                  <a:pt x="303275" y="838200"/>
                </a:lnTo>
                <a:close/>
              </a:path>
              <a:path w="2843784" h="1651000">
                <a:moveTo>
                  <a:pt x="298703" y="825500"/>
                </a:moveTo>
                <a:lnTo>
                  <a:pt x="271272" y="825500"/>
                </a:lnTo>
                <a:lnTo>
                  <a:pt x="271272" y="838200"/>
                </a:lnTo>
                <a:lnTo>
                  <a:pt x="298703" y="838200"/>
                </a:lnTo>
                <a:lnTo>
                  <a:pt x="298703" y="825500"/>
                </a:lnTo>
                <a:close/>
              </a:path>
              <a:path w="2843784" h="1651000">
                <a:moveTo>
                  <a:pt x="294132" y="812800"/>
                </a:moveTo>
                <a:lnTo>
                  <a:pt x="266700" y="812800"/>
                </a:lnTo>
                <a:lnTo>
                  <a:pt x="266700" y="825500"/>
                </a:lnTo>
                <a:lnTo>
                  <a:pt x="294132" y="825500"/>
                </a:lnTo>
                <a:lnTo>
                  <a:pt x="294132" y="812800"/>
                </a:lnTo>
                <a:close/>
              </a:path>
              <a:path w="2843784" h="1651000">
                <a:moveTo>
                  <a:pt x="291084" y="800100"/>
                </a:moveTo>
                <a:lnTo>
                  <a:pt x="263651" y="800100"/>
                </a:lnTo>
                <a:lnTo>
                  <a:pt x="263651" y="812800"/>
                </a:lnTo>
                <a:lnTo>
                  <a:pt x="291084" y="812800"/>
                </a:lnTo>
                <a:lnTo>
                  <a:pt x="291084" y="800100"/>
                </a:lnTo>
                <a:close/>
              </a:path>
              <a:path w="2843784" h="1651000">
                <a:moveTo>
                  <a:pt x="286512" y="787400"/>
                </a:moveTo>
                <a:lnTo>
                  <a:pt x="259079" y="787400"/>
                </a:lnTo>
                <a:lnTo>
                  <a:pt x="259079" y="800100"/>
                </a:lnTo>
                <a:lnTo>
                  <a:pt x="286512" y="800100"/>
                </a:lnTo>
                <a:lnTo>
                  <a:pt x="286512" y="787400"/>
                </a:lnTo>
                <a:close/>
              </a:path>
              <a:path w="2843784" h="1651000">
                <a:moveTo>
                  <a:pt x="281940" y="774700"/>
                </a:moveTo>
                <a:lnTo>
                  <a:pt x="254508" y="774700"/>
                </a:lnTo>
                <a:lnTo>
                  <a:pt x="254508" y="787400"/>
                </a:lnTo>
                <a:lnTo>
                  <a:pt x="281940" y="787400"/>
                </a:lnTo>
                <a:lnTo>
                  <a:pt x="281940" y="774700"/>
                </a:lnTo>
                <a:close/>
              </a:path>
              <a:path w="2843784" h="1651000">
                <a:moveTo>
                  <a:pt x="277368" y="762000"/>
                </a:moveTo>
                <a:lnTo>
                  <a:pt x="249936" y="762000"/>
                </a:lnTo>
                <a:lnTo>
                  <a:pt x="249936" y="774700"/>
                </a:lnTo>
                <a:lnTo>
                  <a:pt x="277368" y="774700"/>
                </a:lnTo>
                <a:lnTo>
                  <a:pt x="277368" y="762000"/>
                </a:lnTo>
                <a:close/>
              </a:path>
              <a:path w="2843784" h="1651000">
                <a:moveTo>
                  <a:pt x="274320" y="749300"/>
                </a:moveTo>
                <a:lnTo>
                  <a:pt x="246888" y="749300"/>
                </a:lnTo>
                <a:lnTo>
                  <a:pt x="246888" y="762000"/>
                </a:lnTo>
                <a:lnTo>
                  <a:pt x="274320" y="762000"/>
                </a:lnTo>
                <a:lnTo>
                  <a:pt x="274320" y="749300"/>
                </a:lnTo>
                <a:close/>
              </a:path>
              <a:path w="2843784" h="1651000">
                <a:moveTo>
                  <a:pt x="269748" y="736600"/>
                </a:moveTo>
                <a:lnTo>
                  <a:pt x="242316" y="736600"/>
                </a:lnTo>
                <a:lnTo>
                  <a:pt x="242316" y="749300"/>
                </a:lnTo>
                <a:lnTo>
                  <a:pt x="269748" y="749300"/>
                </a:lnTo>
                <a:lnTo>
                  <a:pt x="269748" y="736600"/>
                </a:lnTo>
                <a:close/>
              </a:path>
              <a:path w="2843784" h="1651000">
                <a:moveTo>
                  <a:pt x="265175" y="723900"/>
                </a:moveTo>
                <a:lnTo>
                  <a:pt x="237744" y="723900"/>
                </a:lnTo>
                <a:lnTo>
                  <a:pt x="237744" y="736600"/>
                </a:lnTo>
                <a:lnTo>
                  <a:pt x="265175" y="736600"/>
                </a:lnTo>
                <a:lnTo>
                  <a:pt x="265175" y="723900"/>
                </a:lnTo>
                <a:close/>
              </a:path>
              <a:path w="2843784" h="1651000">
                <a:moveTo>
                  <a:pt x="260603" y="711200"/>
                </a:moveTo>
                <a:lnTo>
                  <a:pt x="233172" y="711200"/>
                </a:lnTo>
                <a:lnTo>
                  <a:pt x="233172" y="723900"/>
                </a:lnTo>
                <a:lnTo>
                  <a:pt x="260603" y="723900"/>
                </a:lnTo>
                <a:lnTo>
                  <a:pt x="260603" y="711200"/>
                </a:lnTo>
                <a:close/>
              </a:path>
              <a:path w="2843784" h="1651000">
                <a:moveTo>
                  <a:pt x="256032" y="698500"/>
                </a:moveTo>
                <a:lnTo>
                  <a:pt x="228600" y="698500"/>
                </a:lnTo>
                <a:lnTo>
                  <a:pt x="228600" y="711200"/>
                </a:lnTo>
                <a:lnTo>
                  <a:pt x="256032" y="711200"/>
                </a:lnTo>
                <a:lnTo>
                  <a:pt x="256032" y="698500"/>
                </a:lnTo>
                <a:close/>
              </a:path>
              <a:path w="2843784" h="1651000">
                <a:moveTo>
                  <a:pt x="252984" y="685800"/>
                </a:moveTo>
                <a:lnTo>
                  <a:pt x="225551" y="685800"/>
                </a:lnTo>
                <a:lnTo>
                  <a:pt x="225551" y="698500"/>
                </a:lnTo>
                <a:lnTo>
                  <a:pt x="252984" y="698500"/>
                </a:lnTo>
                <a:lnTo>
                  <a:pt x="252984" y="685800"/>
                </a:lnTo>
                <a:close/>
              </a:path>
              <a:path w="2843784" h="1651000">
                <a:moveTo>
                  <a:pt x="248412" y="673100"/>
                </a:moveTo>
                <a:lnTo>
                  <a:pt x="220979" y="673100"/>
                </a:lnTo>
                <a:lnTo>
                  <a:pt x="220979" y="685800"/>
                </a:lnTo>
                <a:lnTo>
                  <a:pt x="248412" y="685800"/>
                </a:lnTo>
                <a:lnTo>
                  <a:pt x="248412" y="673100"/>
                </a:lnTo>
                <a:close/>
              </a:path>
              <a:path w="2843784" h="1651000">
                <a:moveTo>
                  <a:pt x="243840" y="660400"/>
                </a:moveTo>
                <a:lnTo>
                  <a:pt x="216408" y="660400"/>
                </a:lnTo>
                <a:lnTo>
                  <a:pt x="216408" y="673100"/>
                </a:lnTo>
                <a:lnTo>
                  <a:pt x="243840" y="673100"/>
                </a:lnTo>
                <a:lnTo>
                  <a:pt x="243840" y="660400"/>
                </a:lnTo>
                <a:close/>
              </a:path>
              <a:path w="2843784" h="1651000">
                <a:moveTo>
                  <a:pt x="239268" y="647700"/>
                </a:moveTo>
                <a:lnTo>
                  <a:pt x="211836" y="647700"/>
                </a:lnTo>
                <a:lnTo>
                  <a:pt x="211836" y="660400"/>
                </a:lnTo>
                <a:lnTo>
                  <a:pt x="239268" y="660400"/>
                </a:lnTo>
                <a:lnTo>
                  <a:pt x="239268" y="647700"/>
                </a:lnTo>
                <a:close/>
              </a:path>
              <a:path w="2843784" h="1651000">
                <a:moveTo>
                  <a:pt x="236220" y="635000"/>
                </a:moveTo>
                <a:lnTo>
                  <a:pt x="208788" y="635000"/>
                </a:lnTo>
                <a:lnTo>
                  <a:pt x="208788" y="647700"/>
                </a:lnTo>
                <a:lnTo>
                  <a:pt x="236220" y="647700"/>
                </a:lnTo>
                <a:lnTo>
                  <a:pt x="236220" y="635000"/>
                </a:lnTo>
                <a:close/>
              </a:path>
              <a:path w="2843784" h="1651000">
                <a:moveTo>
                  <a:pt x="231648" y="622300"/>
                </a:moveTo>
                <a:lnTo>
                  <a:pt x="204216" y="622300"/>
                </a:lnTo>
                <a:lnTo>
                  <a:pt x="204216" y="635000"/>
                </a:lnTo>
                <a:lnTo>
                  <a:pt x="231648" y="635000"/>
                </a:lnTo>
                <a:lnTo>
                  <a:pt x="231648" y="622300"/>
                </a:lnTo>
                <a:close/>
              </a:path>
              <a:path w="2843784" h="1651000">
                <a:moveTo>
                  <a:pt x="227075" y="609600"/>
                </a:moveTo>
                <a:lnTo>
                  <a:pt x="199644" y="609600"/>
                </a:lnTo>
                <a:lnTo>
                  <a:pt x="199644" y="622300"/>
                </a:lnTo>
                <a:lnTo>
                  <a:pt x="227075" y="622300"/>
                </a:lnTo>
                <a:lnTo>
                  <a:pt x="227075" y="609600"/>
                </a:lnTo>
                <a:close/>
              </a:path>
              <a:path w="2843784" h="1651000">
                <a:moveTo>
                  <a:pt x="222503" y="596900"/>
                </a:moveTo>
                <a:lnTo>
                  <a:pt x="195072" y="596900"/>
                </a:lnTo>
                <a:lnTo>
                  <a:pt x="195072" y="609600"/>
                </a:lnTo>
                <a:lnTo>
                  <a:pt x="222503" y="609600"/>
                </a:lnTo>
                <a:lnTo>
                  <a:pt x="222503" y="596900"/>
                </a:lnTo>
                <a:close/>
              </a:path>
              <a:path w="2843784" h="1651000">
                <a:moveTo>
                  <a:pt x="217932" y="584200"/>
                </a:moveTo>
                <a:lnTo>
                  <a:pt x="190500" y="584200"/>
                </a:lnTo>
                <a:lnTo>
                  <a:pt x="190500" y="596900"/>
                </a:lnTo>
                <a:lnTo>
                  <a:pt x="217932" y="596900"/>
                </a:lnTo>
                <a:lnTo>
                  <a:pt x="217932" y="584200"/>
                </a:lnTo>
                <a:close/>
              </a:path>
              <a:path w="2843784" h="1651000">
                <a:moveTo>
                  <a:pt x="214884" y="571500"/>
                </a:moveTo>
                <a:lnTo>
                  <a:pt x="187451" y="571500"/>
                </a:lnTo>
                <a:lnTo>
                  <a:pt x="187451" y="584200"/>
                </a:lnTo>
                <a:lnTo>
                  <a:pt x="214884" y="584200"/>
                </a:lnTo>
                <a:lnTo>
                  <a:pt x="214884" y="571500"/>
                </a:lnTo>
                <a:close/>
              </a:path>
              <a:path w="2843784" h="1651000">
                <a:moveTo>
                  <a:pt x="210312" y="558800"/>
                </a:moveTo>
                <a:lnTo>
                  <a:pt x="182879" y="558800"/>
                </a:lnTo>
                <a:lnTo>
                  <a:pt x="182879" y="571500"/>
                </a:lnTo>
                <a:lnTo>
                  <a:pt x="210312" y="571500"/>
                </a:lnTo>
                <a:lnTo>
                  <a:pt x="210312" y="558800"/>
                </a:lnTo>
                <a:close/>
              </a:path>
              <a:path w="2843784" h="1651000">
                <a:moveTo>
                  <a:pt x="205740" y="546100"/>
                </a:moveTo>
                <a:lnTo>
                  <a:pt x="178308" y="546100"/>
                </a:lnTo>
                <a:lnTo>
                  <a:pt x="178308" y="558800"/>
                </a:lnTo>
                <a:lnTo>
                  <a:pt x="205740" y="558800"/>
                </a:lnTo>
                <a:lnTo>
                  <a:pt x="205740" y="546100"/>
                </a:lnTo>
                <a:close/>
              </a:path>
              <a:path w="2843784" h="1651000">
                <a:moveTo>
                  <a:pt x="201168" y="533400"/>
                </a:moveTo>
                <a:lnTo>
                  <a:pt x="173736" y="533400"/>
                </a:lnTo>
                <a:lnTo>
                  <a:pt x="173736" y="546100"/>
                </a:lnTo>
                <a:lnTo>
                  <a:pt x="201168" y="546100"/>
                </a:lnTo>
                <a:lnTo>
                  <a:pt x="201168" y="533400"/>
                </a:lnTo>
                <a:close/>
              </a:path>
              <a:path w="2843784" h="1651000">
                <a:moveTo>
                  <a:pt x="198120" y="520700"/>
                </a:moveTo>
                <a:lnTo>
                  <a:pt x="170688" y="520700"/>
                </a:lnTo>
                <a:lnTo>
                  <a:pt x="170688" y="533400"/>
                </a:lnTo>
                <a:lnTo>
                  <a:pt x="198120" y="533400"/>
                </a:lnTo>
                <a:lnTo>
                  <a:pt x="198120" y="520700"/>
                </a:lnTo>
                <a:close/>
              </a:path>
              <a:path w="2843784" h="1651000">
                <a:moveTo>
                  <a:pt x="193548" y="508000"/>
                </a:moveTo>
                <a:lnTo>
                  <a:pt x="166116" y="508000"/>
                </a:lnTo>
                <a:lnTo>
                  <a:pt x="166116" y="520700"/>
                </a:lnTo>
                <a:lnTo>
                  <a:pt x="193548" y="520700"/>
                </a:lnTo>
                <a:lnTo>
                  <a:pt x="193548" y="508000"/>
                </a:lnTo>
                <a:close/>
              </a:path>
              <a:path w="2843784" h="1651000">
                <a:moveTo>
                  <a:pt x="188975" y="495300"/>
                </a:moveTo>
                <a:lnTo>
                  <a:pt x="161544" y="495300"/>
                </a:lnTo>
                <a:lnTo>
                  <a:pt x="161544" y="508000"/>
                </a:lnTo>
                <a:lnTo>
                  <a:pt x="188975" y="508000"/>
                </a:lnTo>
                <a:lnTo>
                  <a:pt x="188975" y="495300"/>
                </a:lnTo>
                <a:close/>
              </a:path>
              <a:path w="2843784" h="1651000">
                <a:moveTo>
                  <a:pt x="184403" y="482600"/>
                </a:moveTo>
                <a:lnTo>
                  <a:pt x="156972" y="482600"/>
                </a:lnTo>
                <a:lnTo>
                  <a:pt x="156972" y="495300"/>
                </a:lnTo>
                <a:lnTo>
                  <a:pt x="184403" y="495300"/>
                </a:lnTo>
                <a:lnTo>
                  <a:pt x="184403" y="482600"/>
                </a:lnTo>
                <a:close/>
              </a:path>
              <a:path w="2843784" h="1651000">
                <a:moveTo>
                  <a:pt x="179832" y="469900"/>
                </a:moveTo>
                <a:lnTo>
                  <a:pt x="152400" y="469900"/>
                </a:lnTo>
                <a:lnTo>
                  <a:pt x="152400" y="482600"/>
                </a:lnTo>
                <a:lnTo>
                  <a:pt x="179832" y="482600"/>
                </a:lnTo>
                <a:lnTo>
                  <a:pt x="179832" y="469900"/>
                </a:lnTo>
                <a:close/>
              </a:path>
              <a:path w="2843784" h="1651000">
                <a:moveTo>
                  <a:pt x="176784" y="457200"/>
                </a:moveTo>
                <a:lnTo>
                  <a:pt x="149351" y="457200"/>
                </a:lnTo>
                <a:lnTo>
                  <a:pt x="149351" y="469900"/>
                </a:lnTo>
                <a:lnTo>
                  <a:pt x="176784" y="469900"/>
                </a:lnTo>
                <a:lnTo>
                  <a:pt x="176784" y="457200"/>
                </a:lnTo>
                <a:close/>
              </a:path>
              <a:path w="2843784" h="1651000">
                <a:moveTo>
                  <a:pt x="172212" y="444500"/>
                </a:moveTo>
                <a:lnTo>
                  <a:pt x="144779" y="444500"/>
                </a:lnTo>
                <a:lnTo>
                  <a:pt x="144779" y="457200"/>
                </a:lnTo>
                <a:lnTo>
                  <a:pt x="172212" y="457200"/>
                </a:lnTo>
                <a:lnTo>
                  <a:pt x="172212" y="444500"/>
                </a:lnTo>
                <a:close/>
              </a:path>
              <a:path w="2843784" h="1651000">
                <a:moveTo>
                  <a:pt x="167640" y="431800"/>
                </a:moveTo>
                <a:lnTo>
                  <a:pt x="140208" y="431800"/>
                </a:lnTo>
                <a:lnTo>
                  <a:pt x="140208" y="444500"/>
                </a:lnTo>
                <a:lnTo>
                  <a:pt x="167640" y="444500"/>
                </a:lnTo>
                <a:lnTo>
                  <a:pt x="167640" y="431800"/>
                </a:lnTo>
                <a:close/>
              </a:path>
              <a:path w="2843784" h="1651000">
                <a:moveTo>
                  <a:pt x="163068" y="419100"/>
                </a:moveTo>
                <a:lnTo>
                  <a:pt x="135636" y="419100"/>
                </a:lnTo>
                <a:lnTo>
                  <a:pt x="135636" y="431800"/>
                </a:lnTo>
                <a:lnTo>
                  <a:pt x="163068" y="431800"/>
                </a:lnTo>
                <a:lnTo>
                  <a:pt x="163068" y="419100"/>
                </a:lnTo>
                <a:close/>
              </a:path>
              <a:path w="2843784" h="1651000">
                <a:moveTo>
                  <a:pt x="158496" y="406400"/>
                </a:moveTo>
                <a:lnTo>
                  <a:pt x="131064" y="406400"/>
                </a:lnTo>
                <a:lnTo>
                  <a:pt x="131064" y="419100"/>
                </a:lnTo>
                <a:lnTo>
                  <a:pt x="158496" y="419100"/>
                </a:lnTo>
                <a:lnTo>
                  <a:pt x="158496" y="406400"/>
                </a:lnTo>
                <a:close/>
              </a:path>
              <a:path w="2843784" h="1651000">
                <a:moveTo>
                  <a:pt x="153924" y="393700"/>
                </a:moveTo>
                <a:lnTo>
                  <a:pt x="126492" y="393700"/>
                </a:lnTo>
                <a:lnTo>
                  <a:pt x="126492" y="406400"/>
                </a:lnTo>
                <a:lnTo>
                  <a:pt x="153924" y="406400"/>
                </a:lnTo>
                <a:lnTo>
                  <a:pt x="153924" y="393700"/>
                </a:lnTo>
                <a:close/>
              </a:path>
              <a:path w="2843784" h="1651000">
                <a:moveTo>
                  <a:pt x="150875" y="381000"/>
                </a:moveTo>
                <a:lnTo>
                  <a:pt x="123444" y="381000"/>
                </a:lnTo>
                <a:lnTo>
                  <a:pt x="123444" y="393700"/>
                </a:lnTo>
                <a:lnTo>
                  <a:pt x="150875" y="393700"/>
                </a:lnTo>
                <a:lnTo>
                  <a:pt x="150875" y="381000"/>
                </a:lnTo>
                <a:close/>
              </a:path>
              <a:path w="2843784" h="1651000">
                <a:moveTo>
                  <a:pt x="146303" y="368300"/>
                </a:moveTo>
                <a:lnTo>
                  <a:pt x="118872" y="368300"/>
                </a:lnTo>
                <a:lnTo>
                  <a:pt x="118872" y="381000"/>
                </a:lnTo>
                <a:lnTo>
                  <a:pt x="146303" y="381000"/>
                </a:lnTo>
                <a:lnTo>
                  <a:pt x="146303" y="368300"/>
                </a:lnTo>
                <a:close/>
              </a:path>
              <a:path w="2843784" h="1651000">
                <a:moveTo>
                  <a:pt x="141732" y="355600"/>
                </a:moveTo>
                <a:lnTo>
                  <a:pt x="114300" y="355600"/>
                </a:lnTo>
                <a:lnTo>
                  <a:pt x="114300" y="368300"/>
                </a:lnTo>
                <a:lnTo>
                  <a:pt x="141732" y="368300"/>
                </a:lnTo>
                <a:lnTo>
                  <a:pt x="141732" y="355600"/>
                </a:lnTo>
                <a:close/>
              </a:path>
              <a:path w="2843784" h="1651000">
                <a:moveTo>
                  <a:pt x="137160" y="342900"/>
                </a:moveTo>
                <a:lnTo>
                  <a:pt x="109727" y="342900"/>
                </a:lnTo>
                <a:lnTo>
                  <a:pt x="109727" y="355600"/>
                </a:lnTo>
                <a:lnTo>
                  <a:pt x="137160" y="355600"/>
                </a:lnTo>
                <a:lnTo>
                  <a:pt x="137160" y="342900"/>
                </a:lnTo>
                <a:close/>
              </a:path>
              <a:path w="2843784" h="1651000">
                <a:moveTo>
                  <a:pt x="134112" y="330200"/>
                </a:moveTo>
                <a:lnTo>
                  <a:pt x="106679" y="330200"/>
                </a:lnTo>
                <a:lnTo>
                  <a:pt x="106679" y="342900"/>
                </a:lnTo>
                <a:lnTo>
                  <a:pt x="134112" y="342900"/>
                </a:lnTo>
                <a:lnTo>
                  <a:pt x="134112" y="330200"/>
                </a:lnTo>
                <a:close/>
              </a:path>
              <a:path w="2843784" h="1651000">
                <a:moveTo>
                  <a:pt x="129540" y="317500"/>
                </a:moveTo>
                <a:lnTo>
                  <a:pt x="102108" y="317500"/>
                </a:lnTo>
                <a:lnTo>
                  <a:pt x="102108" y="330200"/>
                </a:lnTo>
                <a:lnTo>
                  <a:pt x="129540" y="330200"/>
                </a:lnTo>
                <a:lnTo>
                  <a:pt x="129540" y="317500"/>
                </a:lnTo>
                <a:close/>
              </a:path>
              <a:path w="2843784" h="1651000">
                <a:moveTo>
                  <a:pt x="124968" y="304800"/>
                </a:moveTo>
                <a:lnTo>
                  <a:pt x="97536" y="304800"/>
                </a:lnTo>
                <a:lnTo>
                  <a:pt x="97536" y="317500"/>
                </a:lnTo>
                <a:lnTo>
                  <a:pt x="124968" y="317500"/>
                </a:lnTo>
                <a:lnTo>
                  <a:pt x="124968" y="304800"/>
                </a:lnTo>
                <a:close/>
              </a:path>
              <a:path w="2843784" h="1651000">
                <a:moveTo>
                  <a:pt x="120396" y="292100"/>
                </a:moveTo>
                <a:lnTo>
                  <a:pt x="92964" y="292100"/>
                </a:lnTo>
                <a:lnTo>
                  <a:pt x="92964" y="304800"/>
                </a:lnTo>
                <a:lnTo>
                  <a:pt x="120396" y="304800"/>
                </a:lnTo>
                <a:lnTo>
                  <a:pt x="120396" y="292100"/>
                </a:lnTo>
                <a:close/>
              </a:path>
              <a:path w="2843784" h="1651000">
                <a:moveTo>
                  <a:pt x="115824" y="279400"/>
                </a:moveTo>
                <a:lnTo>
                  <a:pt x="88392" y="279400"/>
                </a:lnTo>
                <a:lnTo>
                  <a:pt x="88392" y="292100"/>
                </a:lnTo>
                <a:lnTo>
                  <a:pt x="115824" y="292100"/>
                </a:lnTo>
                <a:lnTo>
                  <a:pt x="115824" y="279400"/>
                </a:lnTo>
                <a:close/>
              </a:path>
              <a:path w="2843784" h="1651000">
                <a:moveTo>
                  <a:pt x="112775" y="266700"/>
                </a:moveTo>
                <a:lnTo>
                  <a:pt x="85344" y="266700"/>
                </a:lnTo>
                <a:lnTo>
                  <a:pt x="85344" y="279400"/>
                </a:lnTo>
                <a:lnTo>
                  <a:pt x="112775" y="279400"/>
                </a:lnTo>
                <a:lnTo>
                  <a:pt x="112775" y="266700"/>
                </a:lnTo>
                <a:close/>
              </a:path>
              <a:path w="2843784" h="1651000">
                <a:moveTo>
                  <a:pt x="108203" y="254000"/>
                </a:moveTo>
                <a:lnTo>
                  <a:pt x="80772" y="254000"/>
                </a:lnTo>
                <a:lnTo>
                  <a:pt x="80772" y="266700"/>
                </a:lnTo>
                <a:lnTo>
                  <a:pt x="108203" y="266700"/>
                </a:lnTo>
                <a:lnTo>
                  <a:pt x="108203" y="254000"/>
                </a:lnTo>
                <a:close/>
              </a:path>
              <a:path w="2843784" h="1651000">
                <a:moveTo>
                  <a:pt x="103632" y="241300"/>
                </a:moveTo>
                <a:lnTo>
                  <a:pt x="76200" y="241300"/>
                </a:lnTo>
                <a:lnTo>
                  <a:pt x="76200" y="254000"/>
                </a:lnTo>
                <a:lnTo>
                  <a:pt x="103632" y="254000"/>
                </a:lnTo>
                <a:lnTo>
                  <a:pt x="103632" y="241300"/>
                </a:lnTo>
                <a:close/>
              </a:path>
              <a:path w="2843784" h="1651000">
                <a:moveTo>
                  <a:pt x="99060" y="228600"/>
                </a:moveTo>
                <a:lnTo>
                  <a:pt x="71627" y="228600"/>
                </a:lnTo>
                <a:lnTo>
                  <a:pt x="71627" y="241300"/>
                </a:lnTo>
                <a:lnTo>
                  <a:pt x="99060" y="241300"/>
                </a:lnTo>
                <a:lnTo>
                  <a:pt x="99060" y="228600"/>
                </a:lnTo>
                <a:close/>
              </a:path>
              <a:path w="2843784" h="1651000">
                <a:moveTo>
                  <a:pt x="96012" y="215900"/>
                </a:moveTo>
                <a:lnTo>
                  <a:pt x="68579" y="215900"/>
                </a:lnTo>
                <a:lnTo>
                  <a:pt x="68579" y="228600"/>
                </a:lnTo>
                <a:lnTo>
                  <a:pt x="96012" y="228600"/>
                </a:lnTo>
                <a:lnTo>
                  <a:pt x="96012" y="215900"/>
                </a:lnTo>
                <a:close/>
              </a:path>
              <a:path w="2843784" h="1651000">
                <a:moveTo>
                  <a:pt x="91440" y="203200"/>
                </a:moveTo>
                <a:lnTo>
                  <a:pt x="64008" y="203200"/>
                </a:lnTo>
                <a:lnTo>
                  <a:pt x="64008" y="215900"/>
                </a:lnTo>
                <a:lnTo>
                  <a:pt x="91440" y="215900"/>
                </a:lnTo>
                <a:lnTo>
                  <a:pt x="91440" y="203200"/>
                </a:lnTo>
                <a:close/>
              </a:path>
              <a:path w="2843784" h="1651000">
                <a:moveTo>
                  <a:pt x="86868" y="190500"/>
                </a:moveTo>
                <a:lnTo>
                  <a:pt x="59436" y="190500"/>
                </a:lnTo>
                <a:lnTo>
                  <a:pt x="59436" y="203200"/>
                </a:lnTo>
                <a:lnTo>
                  <a:pt x="86868" y="203200"/>
                </a:lnTo>
                <a:lnTo>
                  <a:pt x="86868" y="190500"/>
                </a:lnTo>
                <a:close/>
              </a:path>
              <a:path w="2843784" h="1651000">
                <a:moveTo>
                  <a:pt x="82296" y="177800"/>
                </a:moveTo>
                <a:lnTo>
                  <a:pt x="54864" y="177800"/>
                </a:lnTo>
                <a:lnTo>
                  <a:pt x="54864" y="190500"/>
                </a:lnTo>
                <a:lnTo>
                  <a:pt x="82296" y="190500"/>
                </a:lnTo>
                <a:lnTo>
                  <a:pt x="82296" y="177800"/>
                </a:lnTo>
                <a:close/>
              </a:path>
              <a:path w="2843784" h="1651000">
                <a:moveTo>
                  <a:pt x="77724" y="165100"/>
                </a:moveTo>
                <a:lnTo>
                  <a:pt x="50292" y="165100"/>
                </a:lnTo>
                <a:lnTo>
                  <a:pt x="50292" y="177800"/>
                </a:lnTo>
                <a:lnTo>
                  <a:pt x="77724" y="177800"/>
                </a:lnTo>
                <a:lnTo>
                  <a:pt x="77724" y="165100"/>
                </a:lnTo>
                <a:close/>
              </a:path>
              <a:path w="2843784" h="1651000">
                <a:moveTo>
                  <a:pt x="74675" y="152400"/>
                </a:moveTo>
                <a:lnTo>
                  <a:pt x="47244" y="152400"/>
                </a:lnTo>
                <a:lnTo>
                  <a:pt x="47244" y="165100"/>
                </a:lnTo>
                <a:lnTo>
                  <a:pt x="74675" y="165100"/>
                </a:lnTo>
                <a:lnTo>
                  <a:pt x="74675" y="152400"/>
                </a:lnTo>
                <a:close/>
              </a:path>
              <a:path w="2843784" h="1651000">
                <a:moveTo>
                  <a:pt x="70103" y="139700"/>
                </a:moveTo>
                <a:lnTo>
                  <a:pt x="42672" y="139700"/>
                </a:lnTo>
                <a:lnTo>
                  <a:pt x="42672" y="152400"/>
                </a:lnTo>
                <a:lnTo>
                  <a:pt x="70103" y="152400"/>
                </a:lnTo>
                <a:lnTo>
                  <a:pt x="70103" y="139700"/>
                </a:lnTo>
                <a:close/>
              </a:path>
              <a:path w="2843784" h="1651000">
                <a:moveTo>
                  <a:pt x="65532" y="127000"/>
                </a:moveTo>
                <a:lnTo>
                  <a:pt x="38100" y="127000"/>
                </a:lnTo>
                <a:lnTo>
                  <a:pt x="38100" y="139700"/>
                </a:lnTo>
                <a:lnTo>
                  <a:pt x="65532" y="139700"/>
                </a:lnTo>
                <a:lnTo>
                  <a:pt x="65532" y="127000"/>
                </a:lnTo>
                <a:close/>
              </a:path>
              <a:path w="2843784" h="1651000">
                <a:moveTo>
                  <a:pt x="60960" y="114300"/>
                </a:moveTo>
                <a:lnTo>
                  <a:pt x="33527" y="114300"/>
                </a:lnTo>
                <a:lnTo>
                  <a:pt x="33527" y="127000"/>
                </a:lnTo>
                <a:lnTo>
                  <a:pt x="60960" y="127000"/>
                </a:lnTo>
                <a:lnTo>
                  <a:pt x="60960" y="114300"/>
                </a:lnTo>
                <a:close/>
              </a:path>
              <a:path w="2843784" h="1651000">
                <a:moveTo>
                  <a:pt x="57912" y="101600"/>
                </a:moveTo>
                <a:lnTo>
                  <a:pt x="30479" y="101600"/>
                </a:lnTo>
                <a:lnTo>
                  <a:pt x="30479" y="114300"/>
                </a:lnTo>
                <a:lnTo>
                  <a:pt x="57912" y="114300"/>
                </a:lnTo>
                <a:lnTo>
                  <a:pt x="57912" y="101600"/>
                </a:lnTo>
                <a:close/>
              </a:path>
              <a:path w="2843784" h="1651000">
                <a:moveTo>
                  <a:pt x="53340" y="88900"/>
                </a:moveTo>
                <a:lnTo>
                  <a:pt x="25908" y="88900"/>
                </a:lnTo>
                <a:lnTo>
                  <a:pt x="25908" y="101600"/>
                </a:lnTo>
                <a:lnTo>
                  <a:pt x="53340" y="101600"/>
                </a:lnTo>
                <a:lnTo>
                  <a:pt x="53340" y="88900"/>
                </a:lnTo>
                <a:close/>
              </a:path>
              <a:path w="2843784" h="1651000">
                <a:moveTo>
                  <a:pt x="48768" y="76200"/>
                </a:moveTo>
                <a:lnTo>
                  <a:pt x="21336" y="76200"/>
                </a:lnTo>
                <a:lnTo>
                  <a:pt x="21336" y="88900"/>
                </a:lnTo>
                <a:lnTo>
                  <a:pt x="48768" y="88900"/>
                </a:lnTo>
                <a:lnTo>
                  <a:pt x="48768" y="76200"/>
                </a:lnTo>
                <a:close/>
              </a:path>
              <a:path w="2843784" h="1651000">
                <a:moveTo>
                  <a:pt x="44196" y="63500"/>
                </a:moveTo>
                <a:lnTo>
                  <a:pt x="16764" y="63500"/>
                </a:lnTo>
                <a:lnTo>
                  <a:pt x="16764" y="76200"/>
                </a:lnTo>
                <a:lnTo>
                  <a:pt x="44196" y="76200"/>
                </a:lnTo>
                <a:lnTo>
                  <a:pt x="44196" y="63500"/>
                </a:lnTo>
                <a:close/>
              </a:path>
              <a:path w="2843784" h="1651000">
                <a:moveTo>
                  <a:pt x="39624" y="50800"/>
                </a:moveTo>
                <a:lnTo>
                  <a:pt x="12192" y="50800"/>
                </a:lnTo>
                <a:lnTo>
                  <a:pt x="12192" y="63500"/>
                </a:lnTo>
                <a:lnTo>
                  <a:pt x="39624" y="63500"/>
                </a:lnTo>
                <a:lnTo>
                  <a:pt x="39624" y="50800"/>
                </a:lnTo>
                <a:close/>
              </a:path>
              <a:path w="2843784" h="1651000">
                <a:moveTo>
                  <a:pt x="36575" y="38100"/>
                </a:moveTo>
                <a:lnTo>
                  <a:pt x="9144" y="38100"/>
                </a:lnTo>
                <a:lnTo>
                  <a:pt x="9144" y="50800"/>
                </a:lnTo>
                <a:lnTo>
                  <a:pt x="36575" y="50800"/>
                </a:lnTo>
                <a:lnTo>
                  <a:pt x="36575" y="38100"/>
                </a:lnTo>
                <a:close/>
              </a:path>
              <a:path w="2843784" h="1651000">
                <a:moveTo>
                  <a:pt x="32003" y="25400"/>
                </a:moveTo>
                <a:lnTo>
                  <a:pt x="4572" y="25400"/>
                </a:lnTo>
                <a:lnTo>
                  <a:pt x="4572" y="38100"/>
                </a:lnTo>
                <a:lnTo>
                  <a:pt x="32003" y="38100"/>
                </a:lnTo>
                <a:lnTo>
                  <a:pt x="32003" y="25400"/>
                </a:lnTo>
                <a:close/>
              </a:path>
              <a:path w="2843784" h="1651000">
                <a:moveTo>
                  <a:pt x="2837688" y="0"/>
                </a:moveTo>
                <a:lnTo>
                  <a:pt x="6096" y="0"/>
                </a:lnTo>
                <a:lnTo>
                  <a:pt x="1524" y="12700"/>
                </a:lnTo>
                <a:lnTo>
                  <a:pt x="2843784" y="12700"/>
                </a:lnTo>
                <a:lnTo>
                  <a:pt x="2837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48060" y="3619640"/>
            <a:ext cx="1503546" cy="409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104116">
              <a:lnSpc>
                <a:spcPts val="1525"/>
              </a:lnSpc>
            </a:pPr>
            <a:r>
              <a:rPr sz="1400" spc="4" dirty="0">
                <a:latin typeface="Arial"/>
                <a:cs typeface="Arial"/>
              </a:rPr>
              <a:t>Pét</a:t>
            </a:r>
            <a:r>
              <a:rPr sz="1400" spc="9" dirty="0">
                <a:latin typeface="Arial"/>
                <a:cs typeface="Arial"/>
              </a:rPr>
              <a:t>r</a:t>
            </a:r>
            <a:r>
              <a:rPr sz="1400" spc="4" dirty="0">
                <a:latin typeface="Arial"/>
                <a:cs typeface="Arial"/>
              </a:rPr>
              <a:t>ole,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métaux précieux,</a:t>
            </a:r>
            <a:r>
              <a:rPr sz="1400" spc="-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minerais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79347" y="4565814"/>
            <a:ext cx="2442165" cy="1488244"/>
          </a:xfrm>
          <a:custGeom>
            <a:avLst/>
            <a:gdLst/>
            <a:ahLst/>
            <a:cxnLst/>
            <a:rect l="l" t="t" r="r" b="b"/>
            <a:pathLst>
              <a:path w="2855976" h="1639824">
                <a:moveTo>
                  <a:pt x="2855976" y="0"/>
                </a:moveTo>
                <a:lnTo>
                  <a:pt x="0" y="0"/>
                </a:lnTo>
                <a:lnTo>
                  <a:pt x="548640" y="1639824"/>
                </a:lnTo>
                <a:lnTo>
                  <a:pt x="2307336" y="1639824"/>
                </a:lnTo>
                <a:lnTo>
                  <a:pt x="2855976" y="0"/>
                </a:lnTo>
                <a:close/>
              </a:path>
            </a:pathLst>
          </a:custGeom>
          <a:solidFill>
            <a:srgbClr val="82B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68923" y="4568004"/>
            <a:ext cx="2464209" cy="1498387"/>
          </a:xfrm>
          <a:custGeom>
            <a:avLst/>
            <a:gdLst/>
            <a:ahLst/>
            <a:cxnLst/>
            <a:rect l="l" t="t" r="r" b="b"/>
            <a:pathLst>
              <a:path w="2881756" h="1651000">
                <a:moveTo>
                  <a:pt x="2881756" y="12699"/>
                </a:moveTo>
                <a:lnTo>
                  <a:pt x="0" y="12699"/>
                </a:lnTo>
                <a:lnTo>
                  <a:pt x="0" y="25399"/>
                </a:lnTo>
                <a:lnTo>
                  <a:pt x="2849879" y="25399"/>
                </a:lnTo>
                <a:lnTo>
                  <a:pt x="2674620" y="558799"/>
                </a:lnTo>
                <a:lnTo>
                  <a:pt x="2673096" y="558799"/>
                </a:lnTo>
                <a:lnTo>
                  <a:pt x="2491739" y="1104899"/>
                </a:lnTo>
                <a:lnTo>
                  <a:pt x="2490215" y="1104899"/>
                </a:lnTo>
                <a:lnTo>
                  <a:pt x="2311907" y="1638299"/>
                </a:lnTo>
                <a:lnTo>
                  <a:pt x="544067" y="1638299"/>
                </a:lnTo>
                <a:lnTo>
                  <a:pt x="544067" y="1650999"/>
                </a:lnTo>
                <a:lnTo>
                  <a:pt x="2333285" y="1650999"/>
                </a:lnTo>
                <a:lnTo>
                  <a:pt x="2468879" y="1244599"/>
                </a:lnTo>
                <a:lnTo>
                  <a:pt x="2470404" y="1244599"/>
                </a:lnTo>
                <a:lnTo>
                  <a:pt x="2606039" y="838199"/>
                </a:lnTo>
                <a:lnTo>
                  <a:pt x="2607563" y="838199"/>
                </a:lnTo>
                <a:lnTo>
                  <a:pt x="2743200" y="431799"/>
                </a:lnTo>
                <a:lnTo>
                  <a:pt x="2744724" y="431799"/>
                </a:lnTo>
                <a:lnTo>
                  <a:pt x="2880359" y="25399"/>
                </a:lnTo>
                <a:lnTo>
                  <a:pt x="2881756" y="12699"/>
                </a:lnTo>
                <a:close/>
              </a:path>
              <a:path w="2881756" h="1651000">
                <a:moveTo>
                  <a:pt x="566927" y="1625599"/>
                </a:moveTo>
                <a:lnTo>
                  <a:pt x="539496" y="1625599"/>
                </a:lnTo>
                <a:lnTo>
                  <a:pt x="539496" y="1638299"/>
                </a:lnTo>
                <a:lnTo>
                  <a:pt x="566927" y="1638299"/>
                </a:lnTo>
                <a:lnTo>
                  <a:pt x="566927" y="1625599"/>
                </a:lnTo>
                <a:close/>
              </a:path>
              <a:path w="2881756" h="1651000">
                <a:moveTo>
                  <a:pt x="562355" y="1612899"/>
                </a:moveTo>
                <a:lnTo>
                  <a:pt x="534924" y="1612899"/>
                </a:lnTo>
                <a:lnTo>
                  <a:pt x="534924" y="1625599"/>
                </a:lnTo>
                <a:lnTo>
                  <a:pt x="562355" y="1625599"/>
                </a:lnTo>
                <a:lnTo>
                  <a:pt x="562355" y="1612899"/>
                </a:lnTo>
                <a:close/>
              </a:path>
              <a:path w="2881756" h="1651000">
                <a:moveTo>
                  <a:pt x="557783" y="1600199"/>
                </a:moveTo>
                <a:lnTo>
                  <a:pt x="530351" y="1600199"/>
                </a:lnTo>
                <a:lnTo>
                  <a:pt x="530351" y="1612899"/>
                </a:lnTo>
                <a:lnTo>
                  <a:pt x="557783" y="1612899"/>
                </a:lnTo>
                <a:lnTo>
                  <a:pt x="557783" y="1600199"/>
                </a:lnTo>
                <a:close/>
              </a:path>
              <a:path w="2881756" h="1651000">
                <a:moveTo>
                  <a:pt x="553211" y="1587499"/>
                </a:moveTo>
                <a:lnTo>
                  <a:pt x="527303" y="1587499"/>
                </a:lnTo>
                <a:lnTo>
                  <a:pt x="527303" y="1600199"/>
                </a:lnTo>
                <a:lnTo>
                  <a:pt x="553211" y="1600199"/>
                </a:lnTo>
                <a:lnTo>
                  <a:pt x="553211" y="1587499"/>
                </a:lnTo>
                <a:close/>
              </a:path>
              <a:path w="2881756" h="1651000">
                <a:moveTo>
                  <a:pt x="548639" y="1574799"/>
                </a:moveTo>
                <a:lnTo>
                  <a:pt x="522731" y="1574799"/>
                </a:lnTo>
                <a:lnTo>
                  <a:pt x="522731" y="1587499"/>
                </a:lnTo>
                <a:lnTo>
                  <a:pt x="548639" y="1587499"/>
                </a:lnTo>
                <a:lnTo>
                  <a:pt x="548639" y="1574799"/>
                </a:lnTo>
                <a:close/>
              </a:path>
              <a:path w="2881756" h="1651000">
                <a:moveTo>
                  <a:pt x="545591" y="1562099"/>
                </a:moveTo>
                <a:lnTo>
                  <a:pt x="518159" y="1562099"/>
                </a:lnTo>
                <a:lnTo>
                  <a:pt x="518159" y="1574799"/>
                </a:lnTo>
                <a:lnTo>
                  <a:pt x="545591" y="1574799"/>
                </a:lnTo>
                <a:lnTo>
                  <a:pt x="545591" y="1562099"/>
                </a:lnTo>
                <a:close/>
              </a:path>
              <a:path w="2881756" h="1651000">
                <a:moveTo>
                  <a:pt x="541020" y="1549399"/>
                </a:moveTo>
                <a:lnTo>
                  <a:pt x="513587" y="1549399"/>
                </a:lnTo>
                <a:lnTo>
                  <a:pt x="513587" y="1562099"/>
                </a:lnTo>
                <a:lnTo>
                  <a:pt x="541020" y="1562099"/>
                </a:lnTo>
                <a:lnTo>
                  <a:pt x="541020" y="1549399"/>
                </a:lnTo>
                <a:close/>
              </a:path>
              <a:path w="2881756" h="1651000">
                <a:moveTo>
                  <a:pt x="536448" y="1536699"/>
                </a:moveTo>
                <a:lnTo>
                  <a:pt x="509015" y="1536699"/>
                </a:lnTo>
                <a:lnTo>
                  <a:pt x="509015" y="1549399"/>
                </a:lnTo>
                <a:lnTo>
                  <a:pt x="536448" y="1549399"/>
                </a:lnTo>
                <a:lnTo>
                  <a:pt x="536448" y="1536699"/>
                </a:lnTo>
                <a:close/>
              </a:path>
              <a:path w="2881756" h="1651000">
                <a:moveTo>
                  <a:pt x="531876" y="1523999"/>
                </a:moveTo>
                <a:lnTo>
                  <a:pt x="505967" y="1523999"/>
                </a:lnTo>
                <a:lnTo>
                  <a:pt x="505967" y="1536699"/>
                </a:lnTo>
                <a:lnTo>
                  <a:pt x="531876" y="1536699"/>
                </a:lnTo>
                <a:lnTo>
                  <a:pt x="531876" y="1523999"/>
                </a:lnTo>
                <a:close/>
              </a:path>
              <a:path w="2881756" h="1651000">
                <a:moveTo>
                  <a:pt x="528827" y="1511299"/>
                </a:moveTo>
                <a:lnTo>
                  <a:pt x="501396" y="1511299"/>
                </a:lnTo>
                <a:lnTo>
                  <a:pt x="501396" y="1523999"/>
                </a:lnTo>
                <a:lnTo>
                  <a:pt x="528827" y="1523999"/>
                </a:lnTo>
                <a:lnTo>
                  <a:pt x="528827" y="1511299"/>
                </a:lnTo>
                <a:close/>
              </a:path>
              <a:path w="2881756" h="1651000">
                <a:moveTo>
                  <a:pt x="524255" y="1498599"/>
                </a:moveTo>
                <a:lnTo>
                  <a:pt x="496824" y="1498599"/>
                </a:lnTo>
                <a:lnTo>
                  <a:pt x="496824" y="1511299"/>
                </a:lnTo>
                <a:lnTo>
                  <a:pt x="524255" y="1511299"/>
                </a:lnTo>
                <a:lnTo>
                  <a:pt x="524255" y="1498599"/>
                </a:lnTo>
                <a:close/>
              </a:path>
              <a:path w="2881756" h="1651000">
                <a:moveTo>
                  <a:pt x="519683" y="1485899"/>
                </a:moveTo>
                <a:lnTo>
                  <a:pt x="492251" y="1485899"/>
                </a:lnTo>
                <a:lnTo>
                  <a:pt x="492251" y="1498599"/>
                </a:lnTo>
                <a:lnTo>
                  <a:pt x="519683" y="1498599"/>
                </a:lnTo>
                <a:lnTo>
                  <a:pt x="519683" y="1485899"/>
                </a:lnTo>
                <a:close/>
              </a:path>
              <a:path w="2881756" h="1651000">
                <a:moveTo>
                  <a:pt x="515111" y="1473199"/>
                </a:moveTo>
                <a:lnTo>
                  <a:pt x="489203" y="1473199"/>
                </a:lnTo>
                <a:lnTo>
                  <a:pt x="489203" y="1485899"/>
                </a:lnTo>
                <a:lnTo>
                  <a:pt x="515111" y="1485899"/>
                </a:lnTo>
                <a:lnTo>
                  <a:pt x="515111" y="1473199"/>
                </a:lnTo>
                <a:close/>
              </a:path>
              <a:path w="2881756" h="1651000">
                <a:moveTo>
                  <a:pt x="510539" y="1460499"/>
                </a:moveTo>
                <a:lnTo>
                  <a:pt x="484631" y="1460499"/>
                </a:lnTo>
                <a:lnTo>
                  <a:pt x="484631" y="1473199"/>
                </a:lnTo>
                <a:lnTo>
                  <a:pt x="510539" y="1473199"/>
                </a:lnTo>
                <a:lnTo>
                  <a:pt x="510539" y="1460499"/>
                </a:lnTo>
                <a:close/>
              </a:path>
              <a:path w="2881756" h="1651000">
                <a:moveTo>
                  <a:pt x="507491" y="1447799"/>
                </a:moveTo>
                <a:lnTo>
                  <a:pt x="480059" y="1447799"/>
                </a:lnTo>
                <a:lnTo>
                  <a:pt x="480059" y="1460499"/>
                </a:lnTo>
                <a:lnTo>
                  <a:pt x="507491" y="1460499"/>
                </a:lnTo>
                <a:lnTo>
                  <a:pt x="507491" y="1447799"/>
                </a:lnTo>
                <a:close/>
              </a:path>
              <a:path w="2881756" h="1651000">
                <a:moveTo>
                  <a:pt x="502920" y="1435099"/>
                </a:moveTo>
                <a:lnTo>
                  <a:pt x="475487" y="1435099"/>
                </a:lnTo>
                <a:lnTo>
                  <a:pt x="475487" y="1447799"/>
                </a:lnTo>
                <a:lnTo>
                  <a:pt x="502920" y="1447799"/>
                </a:lnTo>
                <a:lnTo>
                  <a:pt x="502920" y="1435099"/>
                </a:lnTo>
                <a:close/>
              </a:path>
              <a:path w="2881756" h="1651000">
                <a:moveTo>
                  <a:pt x="498348" y="1422399"/>
                </a:moveTo>
                <a:lnTo>
                  <a:pt x="470915" y="1422399"/>
                </a:lnTo>
                <a:lnTo>
                  <a:pt x="470915" y="1435099"/>
                </a:lnTo>
                <a:lnTo>
                  <a:pt x="498348" y="1435099"/>
                </a:lnTo>
                <a:lnTo>
                  <a:pt x="498348" y="1422399"/>
                </a:lnTo>
                <a:close/>
              </a:path>
              <a:path w="2881756" h="1651000">
                <a:moveTo>
                  <a:pt x="493775" y="1409699"/>
                </a:moveTo>
                <a:lnTo>
                  <a:pt x="467867" y="1409699"/>
                </a:lnTo>
                <a:lnTo>
                  <a:pt x="467867" y="1422399"/>
                </a:lnTo>
                <a:lnTo>
                  <a:pt x="493775" y="1422399"/>
                </a:lnTo>
                <a:lnTo>
                  <a:pt x="493775" y="1409699"/>
                </a:lnTo>
                <a:close/>
              </a:path>
              <a:path w="2881756" h="1651000">
                <a:moveTo>
                  <a:pt x="490727" y="1396999"/>
                </a:moveTo>
                <a:lnTo>
                  <a:pt x="463296" y="1396999"/>
                </a:lnTo>
                <a:lnTo>
                  <a:pt x="463296" y="1409699"/>
                </a:lnTo>
                <a:lnTo>
                  <a:pt x="490727" y="1409699"/>
                </a:lnTo>
                <a:lnTo>
                  <a:pt x="490727" y="1396999"/>
                </a:lnTo>
                <a:close/>
              </a:path>
              <a:path w="2881756" h="1651000">
                <a:moveTo>
                  <a:pt x="486155" y="1384299"/>
                </a:moveTo>
                <a:lnTo>
                  <a:pt x="458724" y="1384299"/>
                </a:lnTo>
                <a:lnTo>
                  <a:pt x="458724" y="1396999"/>
                </a:lnTo>
                <a:lnTo>
                  <a:pt x="486155" y="1396999"/>
                </a:lnTo>
                <a:lnTo>
                  <a:pt x="486155" y="1384299"/>
                </a:lnTo>
                <a:close/>
              </a:path>
              <a:path w="2881756" h="1651000">
                <a:moveTo>
                  <a:pt x="481583" y="1371599"/>
                </a:moveTo>
                <a:lnTo>
                  <a:pt x="454151" y="1371599"/>
                </a:lnTo>
                <a:lnTo>
                  <a:pt x="454151" y="1384299"/>
                </a:lnTo>
                <a:lnTo>
                  <a:pt x="481583" y="1384299"/>
                </a:lnTo>
                <a:lnTo>
                  <a:pt x="481583" y="1371599"/>
                </a:lnTo>
                <a:close/>
              </a:path>
              <a:path w="2881756" h="1651000">
                <a:moveTo>
                  <a:pt x="477011" y="1358899"/>
                </a:moveTo>
                <a:lnTo>
                  <a:pt x="451103" y="1358899"/>
                </a:lnTo>
                <a:lnTo>
                  <a:pt x="451103" y="1371599"/>
                </a:lnTo>
                <a:lnTo>
                  <a:pt x="477011" y="1371599"/>
                </a:lnTo>
                <a:lnTo>
                  <a:pt x="477011" y="1358899"/>
                </a:lnTo>
                <a:close/>
              </a:path>
              <a:path w="2881756" h="1651000">
                <a:moveTo>
                  <a:pt x="472439" y="1346199"/>
                </a:moveTo>
                <a:lnTo>
                  <a:pt x="446531" y="1346199"/>
                </a:lnTo>
                <a:lnTo>
                  <a:pt x="446531" y="1358899"/>
                </a:lnTo>
                <a:lnTo>
                  <a:pt x="472439" y="1358899"/>
                </a:lnTo>
                <a:lnTo>
                  <a:pt x="472439" y="1346199"/>
                </a:lnTo>
                <a:close/>
              </a:path>
              <a:path w="2881756" h="1651000">
                <a:moveTo>
                  <a:pt x="469391" y="1333499"/>
                </a:moveTo>
                <a:lnTo>
                  <a:pt x="441959" y="1333499"/>
                </a:lnTo>
                <a:lnTo>
                  <a:pt x="441959" y="1346199"/>
                </a:lnTo>
                <a:lnTo>
                  <a:pt x="469391" y="1346199"/>
                </a:lnTo>
                <a:lnTo>
                  <a:pt x="469391" y="1333499"/>
                </a:lnTo>
                <a:close/>
              </a:path>
              <a:path w="2881756" h="1651000">
                <a:moveTo>
                  <a:pt x="464820" y="1320799"/>
                </a:moveTo>
                <a:lnTo>
                  <a:pt x="437387" y="1320799"/>
                </a:lnTo>
                <a:lnTo>
                  <a:pt x="437387" y="1333499"/>
                </a:lnTo>
                <a:lnTo>
                  <a:pt x="464820" y="1333499"/>
                </a:lnTo>
                <a:lnTo>
                  <a:pt x="464820" y="1320799"/>
                </a:lnTo>
                <a:close/>
              </a:path>
              <a:path w="2881756" h="1651000">
                <a:moveTo>
                  <a:pt x="460248" y="1308099"/>
                </a:moveTo>
                <a:lnTo>
                  <a:pt x="432815" y="1308099"/>
                </a:lnTo>
                <a:lnTo>
                  <a:pt x="432815" y="1320799"/>
                </a:lnTo>
                <a:lnTo>
                  <a:pt x="460248" y="1320799"/>
                </a:lnTo>
                <a:lnTo>
                  <a:pt x="460248" y="1308099"/>
                </a:lnTo>
                <a:close/>
              </a:path>
              <a:path w="2881756" h="1651000">
                <a:moveTo>
                  <a:pt x="455675" y="1295399"/>
                </a:moveTo>
                <a:lnTo>
                  <a:pt x="429767" y="1295399"/>
                </a:lnTo>
                <a:lnTo>
                  <a:pt x="429767" y="1308099"/>
                </a:lnTo>
                <a:lnTo>
                  <a:pt x="455675" y="1308099"/>
                </a:lnTo>
                <a:lnTo>
                  <a:pt x="455675" y="1295399"/>
                </a:lnTo>
                <a:close/>
              </a:path>
              <a:path w="2881756" h="1651000">
                <a:moveTo>
                  <a:pt x="452627" y="1282699"/>
                </a:moveTo>
                <a:lnTo>
                  <a:pt x="425196" y="1282699"/>
                </a:lnTo>
                <a:lnTo>
                  <a:pt x="425196" y="1295399"/>
                </a:lnTo>
                <a:lnTo>
                  <a:pt x="452627" y="1295399"/>
                </a:lnTo>
                <a:lnTo>
                  <a:pt x="452627" y="1282699"/>
                </a:lnTo>
                <a:close/>
              </a:path>
              <a:path w="2881756" h="1651000">
                <a:moveTo>
                  <a:pt x="448055" y="1269999"/>
                </a:moveTo>
                <a:lnTo>
                  <a:pt x="420624" y="1269999"/>
                </a:lnTo>
                <a:lnTo>
                  <a:pt x="420624" y="1282699"/>
                </a:lnTo>
                <a:lnTo>
                  <a:pt x="448055" y="1282699"/>
                </a:lnTo>
                <a:lnTo>
                  <a:pt x="448055" y="1269999"/>
                </a:lnTo>
                <a:close/>
              </a:path>
              <a:path w="2881756" h="1651000">
                <a:moveTo>
                  <a:pt x="443483" y="1257299"/>
                </a:moveTo>
                <a:lnTo>
                  <a:pt x="416051" y="1257299"/>
                </a:lnTo>
                <a:lnTo>
                  <a:pt x="416051" y="1269999"/>
                </a:lnTo>
                <a:lnTo>
                  <a:pt x="443483" y="1269999"/>
                </a:lnTo>
                <a:lnTo>
                  <a:pt x="443483" y="1257299"/>
                </a:lnTo>
                <a:close/>
              </a:path>
              <a:path w="2881756" h="1651000">
                <a:moveTo>
                  <a:pt x="438911" y="1244599"/>
                </a:moveTo>
                <a:lnTo>
                  <a:pt x="411479" y="1244599"/>
                </a:lnTo>
                <a:lnTo>
                  <a:pt x="411479" y="1257299"/>
                </a:lnTo>
                <a:lnTo>
                  <a:pt x="438911" y="1257299"/>
                </a:lnTo>
                <a:lnTo>
                  <a:pt x="438911" y="1244599"/>
                </a:lnTo>
                <a:close/>
              </a:path>
              <a:path w="2881756" h="1651000">
                <a:moveTo>
                  <a:pt x="434339" y="1231899"/>
                </a:moveTo>
                <a:lnTo>
                  <a:pt x="406907" y="1231899"/>
                </a:lnTo>
                <a:lnTo>
                  <a:pt x="406907" y="1244599"/>
                </a:lnTo>
                <a:lnTo>
                  <a:pt x="434339" y="1244599"/>
                </a:lnTo>
                <a:lnTo>
                  <a:pt x="434339" y="1231899"/>
                </a:lnTo>
                <a:close/>
              </a:path>
              <a:path w="2881756" h="1651000">
                <a:moveTo>
                  <a:pt x="431291" y="1219199"/>
                </a:moveTo>
                <a:lnTo>
                  <a:pt x="403859" y="1219199"/>
                </a:lnTo>
                <a:lnTo>
                  <a:pt x="403859" y="1231899"/>
                </a:lnTo>
                <a:lnTo>
                  <a:pt x="431291" y="1231899"/>
                </a:lnTo>
                <a:lnTo>
                  <a:pt x="431291" y="1219199"/>
                </a:lnTo>
                <a:close/>
              </a:path>
              <a:path w="2881756" h="1651000">
                <a:moveTo>
                  <a:pt x="426720" y="1206499"/>
                </a:moveTo>
                <a:lnTo>
                  <a:pt x="399287" y="1206499"/>
                </a:lnTo>
                <a:lnTo>
                  <a:pt x="399287" y="1219199"/>
                </a:lnTo>
                <a:lnTo>
                  <a:pt x="426720" y="1219199"/>
                </a:lnTo>
                <a:lnTo>
                  <a:pt x="426720" y="1206499"/>
                </a:lnTo>
                <a:close/>
              </a:path>
              <a:path w="2881756" h="1651000">
                <a:moveTo>
                  <a:pt x="422148" y="1193799"/>
                </a:moveTo>
                <a:lnTo>
                  <a:pt x="394715" y="1193799"/>
                </a:lnTo>
                <a:lnTo>
                  <a:pt x="394715" y="1206499"/>
                </a:lnTo>
                <a:lnTo>
                  <a:pt x="422148" y="1206499"/>
                </a:lnTo>
                <a:lnTo>
                  <a:pt x="422148" y="1193799"/>
                </a:lnTo>
                <a:close/>
              </a:path>
              <a:path w="2881756" h="1651000">
                <a:moveTo>
                  <a:pt x="417575" y="1181099"/>
                </a:moveTo>
                <a:lnTo>
                  <a:pt x="390143" y="1181099"/>
                </a:lnTo>
                <a:lnTo>
                  <a:pt x="390143" y="1193799"/>
                </a:lnTo>
                <a:lnTo>
                  <a:pt x="417575" y="1193799"/>
                </a:lnTo>
                <a:lnTo>
                  <a:pt x="417575" y="1181099"/>
                </a:lnTo>
                <a:close/>
              </a:path>
              <a:path w="2881756" h="1651000">
                <a:moveTo>
                  <a:pt x="414527" y="1168399"/>
                </a:moveTo>
                <a:lnTo>
                  <a:pt x="387096" y="1168399"/>
                </a:lnTo>
                <a:lnTo>
                  <a:pt x="387096" y="1181099"/>
                </a:lnTo>
                <a:lnTo>
                  <a:pt x="414527" y="1181099"/>
                </a:lnTo>
                <a:lnTo>
                  <a:pt x="414527" y="1168399"/>
                </a:lnTo>
                <a:close/>
              </a:path>
              <a:path w="2881756" h="1651000">
                <a:moveTo>
                  <a:pt x="409955" y="1155699"/>
                </a:moveTo>
                <a:lnTo>
                  <a:pt x="382524" y="1155699"/>
                </a:lnTo>
                <a:lnTo>
                  <a:pt x="382524" y="1168399"/>
                </a:lnTo>
                <a:lnTo>
                  <a:pt x="409955" y="1168399"/>
                </a:lnTo>
                <a:lnTo>
                  <a:pt x="409955" y="1155699"/>
                </a:lnTo>
                <a:close/>
              </a:path>
              <a:path w="2881756" h="1651000">
                <a:moveTo>
                  <a:pt x="405383" y="1142999"/>
                </a:moveTo>
                <a:lnTo>
                  <a:pt x="377951" y="1142999"/>
                </a:lnTo>
                <a:lnTo>
                  <a:pt x="377951" y="1155699"/>
                </a:lnTo>
                <a:lnTo>
                  <a:pt x="405383" y="1155699"/>
                </a:lnTo>
                <a:lnTo>
                  <a:pt x="405383" y="1142999"/>
                </a:lnTo>
                <a:close/>
              </a:path>
              <a:path w="2881756" h="1651000">
                <a:moveTo>
                  <a:pt x="400811" y="1130299"/>
                </a:moveTo>
                <a:lnTo>
                  <a:pt x="373379" y="1130299"/>
                </a:lnTo>
                <a:lnTo>
                  <a:pt x="373379" y="1142999"/>
                </a:lnTo>
                <a:lnTo>
                  <a:pt x="400811" y="1142999"/>
                </a:lnTo>
                <a:lnTo>
                  <a:pt x="400811" y="1130299"/>
                </a:lnTo>
                <a:close/>
              </a:path>
              <a:path w="2881756" h="1651000">
                <a:moveTo>
                  <a:pt x="396239" y="1117599"/>
                </a:moveTo>
                <a:lnTo>
                  <a:pt x="368807" y="1117599"/>
                </a:lnTo>
                <a:lnTo>
                  <a:pt x="368807" y="1130299"/>
                </a:lnTo>
                <a:lnTo>
                  <a:pt x="396239" y="1130299"/>
                </a:lnTo>
                <a:lnTo>
                  <a:pt x="396239" y="1117599"/>
                </a:lnTo>
                <a:close/>
              </a:path>
              <a:path w="2881756" h="1651000">
                <a:moveTo>
                  <a:pt x="393191" y="1104899"/>
                </a:moveTo>
                <a:lnTo>
                  <a:pt x="365759" y="1104899"/>
                </a:lnTo>
                <a:lnTo>
                  <a:pt x="365759" y="1117599"/>
                </a:lnTo>
                <a:lnTo>
                  <a:pt x="393191" y="1117599"/>
                </a:lnTo>
                <a:lnTo>
                  <a:pt x="393191" y="1104899"/>
                </a:lnTo>
                <a:close/>
              </a:path>
              <a:path w="2881756" h="1651000">
                <a:moveTo>
                  <a:pt x="388620" y="1092199"/>
                </a:moveTo>
                <a:lnTo>
                  <a:pt x="361187" y="1092199"/>
                </a:lnTo>
                <a:lnTo>
                  <a:pt x="361187" y="1104899"/>
                </a:lnTo>
                <a:lnTo>
                  <a:pt x="388620" y="1104899"/>
                </a:lnTo>
                <a:lnTo>
                  <a:pt x="388620" y="1092199"/>
                </a:lnTo>
                <a:close/>
              </a:path>
              <a:path w="2881756" h="1651000">
                <a:moveTo>
                  <a:pt x="384048" y="1079499"/>
                </a:moveTo>
                <a:lnTo>
                  <a:pt x="356615" y="1079499"/>
                </a:lnTo>
                <a:lnTo>
                  <a:pt x="356615" y="1092199"/>
                </a:lnTo>
                <a:lnTo>
                  <a:pt x="384048" y="1092199"/>
                </a:lnTo>
                <a:lnTo>
                  <a:pt x="384048" y="1079499"/>
                </a:lnTo>
                <a:close/>
              </a:path>
              <a:path w="2881756" h="1651000">
                <a:moveTo>
                  <a:pt x="379475" y="1066799"/>
                </a:moveTo>
                <a:lnTo>
                  <a:pt x="352043" y="1066799"/>
                </a:lnTo>
                <a:lnTo>
                  <a:pt x="352043" y="1079499"/>
                </a:lnTo>
                <a:lnTo>
                  <a:pt x="379475" y="1079499"/>
                </a:lnTo>
                <a:lnTo>
                  <a:pt x="379475" y="1066799"/>
                </a:lnTo>
                <a:close/>
              </a:path>
              <a:path w="2881756" h="1651000">
                <a:moveTo>
                  <a:pt x="374903" y="1054099"/>
                </a:moveTo>
                <a:lnTo>
                  <a:pt x="348996" y="1054099"/>
                </a:lnTo>
                <a:lnTo>
                  <a:pt x="348996" y="1066799"/>
                </a:lnTo>
                <a:lnTo>
                  <a:pt x="374903" y="1066799"/>
                </a:lnTo>
                <a:lnTo>
                  <a:pt x="374903" y="1054099"/>
                </a:lnTo>
                <a:close/>
              </a:path>
              <a:path w="2881756" h="1651000">
                <a:moveTo>
                  <a:pt x="370331" y="1041399"/>
                </a:moveTo>
                <a:lnTo>
                  <a:pt x="344424" y="1041399"/>
                </a:lnTo>
                <a:lnTo>
                  <a:pt x="344424" y="1054099"/>
                </a:lnTo>
                <a:lnTo>
                  <a:pt x="370331" y="1054099"/>
                </a:lnTo>
                <a:lnTo>
                  <a:pt x="370331" y="1041399"/>
                </a:lnTo>
                <a:close/>
              </a:path>
              <a:path w="2881756" h="1651000">
                <a:moveTo>
                  <a:pt x="367283" y="1028699"/>
                </a:moveTo>
                <a:lnTo>
                  <a:pt x="339851" y="1028699"/>
                </a:lnTo>
                <a:lnTo>
                  <a:pt x="339851" y="1041399"/>
                </a:lnTo>
                <a:lnTo>
                  <a:pt x="367283" y="1041399"/>
                </a:lnTo>
                <a:lnTo>
                  <a:pt x="367283" y="1028699"/>
                </a:lnTo>
                <a:close/>
              </a:path>
              <a:path w="2881756" h="1651000">
                <a:moveTo>
                  <a:pt x="362711" y="1015999"/>
                </a:moveTo>
                <a:lnTo>
                  <a:pt x="335279" y="1015999"/>
                </a:lnTo>
                <a:lnTo>
                  <a:pt x="335279" y="1028699"/>
                </a:lnTo>
                <a:lnTo>
                  <a:pt x="362711" y="1028699"/>
                </a:lnTo>
                <a:lnTo>
                  <a:pt x="362711" y="1015999"/>
                </a:lnTo>
                <a:close/>
              </a:path>
              <a:path w="2881756" h="1651000">
                <a:moveTo>
                  <a:pt x="358139" y="1003299"/>
                </a:moveTo>
                <a:lnTo>
                  <a:pt x="330707" y="1003299"/>
                </a:lnTo>
                <a:lnTo>
                  <a:pt x="330707" y="1015999"/>
                </a:lnTo>
                <a:lnTo>
                  <a:pt x="358139" y="1015999"/>
                </a:lnTo>
                <a:lnTo>
                  <a:pt x="358139" y="1003299"/>
                </a:lnTo>
                <a:close/>
              </a:path>
              <a:path w="2881756" h="1651000">
                <a:moveTo>
                  <a:pt x="353567" y="990599"/>
                </a:moveTo>
                <a:lnTo>
                  <a:pt x="327659" y="990599"/>
                </a:lnTo>
                <a:lnTo>
                  <a:pt x="327659" y="1003299"/>
                </a:lnTo>
                <a:lnTo>
                  <a:pt x="353567" y="1003299"/>
                </a:lnTo>
                <a:lnTo>
                  <a:pt x="353567" y="990599"/>
                </a:lnTo>
                <a:close/>
              </a:path>
              <a:path w="2881756" h="1651000">
                <a:moveTo>
                  <a:pt x="350520" y="977899"/>
                </a:moveTo>
                <a:lnTo>
                  <a:pt x="323087" y="977899"/>
                </a:lnTo>
                <a:lnTo>
                  <a:pt x="323087" y="990599"/>
                </a:lnTo>
                <a:lnTo>
                  <a:pt x="350520" y="990599"/>
                </a:lnTo>
                <a:lnTo>
                  <a:pt x="350520" y="977899"/>
                </a:lnTo>
                <a:close/>
              </a:path>
              <a:path w="2881756" h="1651000">
                <a:moveTo>
                  <a:pt x="345948" y="965199"/>
                </a:moveTo>
                <a:lnTo>
                  <a:pt x="318515" y="965199"/>
                </a:lnTo>
                <a:lnTo>
                  <a:pt x="318515" y="977899"/>
                </a:lnTo>
                <a:lnTo>
                  <a:pt x="345948" y="977899"/>
                </a:lnTo>
                <a:lnTo>
                  <a:pt x="345948" y="965199"/>
                </a:lnTo>
                <a:close/>
              </a:path>
              <a:path w="2881756" h="1651000">
                <a:moveTo>
                  <a:pt x="341375" y="952499"/>
                </a:moveTo>
                <a:lnTo>
                  <a:pt x="313943" y="952499"/>
                </a:lnTo>
                <a:lnTo>
                  <a:pt x="313943" y="965199"/>
                </a:lnTo>
                <a:lnTo>
                  <a:pt x="341375" y="965199"/>
                </a:lnTo>
                <a:lnTo>
                  <a:pt x="341375" y="952499"/>
                </a:lnTo>
                <a:close/>
              </a:path>
              <a:path w="2881756" h="1651000">
                <a:moveTo>
                  <a:pt x="336803" y="939799"/>
                </a:moveTo>
                <a:lnTo>
                  <a:pt x="310896" y="939799"/>
                </a:lnTo>
                <a:lnTo>
                  <a:pt x="310896" y="952499"/>
                </a:lnTo>
                <a:lnTo>
                  <a:pt x="336803" y="952499"/>
                </a:lnTo>
                <a:lnTo>
                  <a:pt x="336803" y="939799"/>
                </a:lnTo>
                <a:close/>
              </a:path>
              <a:path w="2881756" h="1651000">
                <a:moveTo>
                  <a:pt x="332231" y="927099"/>
                </a:moveTo>
                <a:lnTo>
                  <a:pt x="306324" y="927099"/>
                </a:lnTo>
                <a:lnTo>
                  <a:pt x="306324" y="939799"/>
                </a:lnTo>
                <a:lnTo>
                  <a:pt x="332231" y="939799"/>
                </a:lnTo>
                <a:lnTo>
                  <a:pt x="332231" y="927099"/>
                </a:lnTo>
                <a:close/>
              </a:path>
              <a:path w="2881756" h="1651000">
                <a:moveTo>
                  <a:pt x="329183" y="914399"/>
                </a:moveTo>
                <a:lnTo>
                  <a:pt x="301751" y="914399"/>
                </a:lnTo>
                <a:lnTo>
                  <a:pt x="301751" y="927099"/>
                </a:lnTo>
                <a:lnTo>
                  <a:pt x="329183" y="927099"/>
                </a:lnTo>
                <a:lnTo>
                  <a:pt x="329183" y="914399"/>
                </a:lnTo>
                <a:close/>
              </a:path>
              <a:path w="2881756" h="1651000">
                <a:moveTo>
                  <a:pt x="324611" y="901699"/>
                </a:moveTo>
                <a:lnTo>
                  <a:pt x="297179" y="901699"/>
                </a:lnTo>
                <a:lnTo>
                  <a:pt x="297179" y="914399"/>
                </a:lnTo>
                <a:lnTo>
                  <a:pt x="324611" y="914399"/>
                </a:lnTo>
                <a:lnTo>
                  <a:pt x="324611" y="901699"/>
                </a:lnTo>
                <a:close/>
              </a:path>
              <a:path w="2881756" h="1651000">
                <a:moveTo>
                  <a:pt x="320039" y="888999"/>
                </a:moveTo>
                <a:lnTo>
                  <a:pt x="292607" y="888999"/>
                </a:lnTo>
                <a:lnTo>
                  <a:pt x="292607" y="901699"/>
                </a:lnTo>
                <a:lnTo>
                  <a:pt x="320039" y="901699"/>
                </a:lnTo>
                <a:lnTo>
                  <a:pt x="320039" y="888999"/>
                </a:lnTo>
                <a:close/>
              </a:path>
              <a:path w="2881756" h="1651000">
                <a:moveTo>
                  <a:pt x="315467" y="876299"/>
                </a:moveTo>
                <a:lnTo>
                  <a:pt x="289559" y="876299"/>
                </a:lnTo>
                <a:lnTo>
                  <a:pt x="289559" y="888999"/>
                </a:lnTo>
                <a:lnTo>
                  <a:pt x="315467" y="888999"/>
                </a:lnTo>
                <a:lnTo>
                  <a:pt x="315467" y="876299"/>
                </a:lnTo>
                <a:close/>
              </a:path>
              <a:path w="2881756" h="1651000">
                <a:moveTo>
                  <a:pt x="310896" y="863599"/>
                </a:moveTo>
                <a:lnTo>
                  <a:pt x="284987" y="863599"/>
                </a:lnTo>
                <a:lnTo>
                  <a:pt x="284987" y="876299"/>
                </a:lnTo>
                <a:lnTo>
                  <a:pt x="310896" y="876299"/>
                </a:lnTo>
                <a:lnTo>
                  <a:pt x="310896" y="863599"/>
                </a:lnTo>
                <a:close/>
              </a:path>
              <a:path w="2881756" h="1651000">
                <a:moveTo>
                  <a:pt x="307848" y="850899"/>
                </a:moveTo>
                <a:lnTo>
                  <a:pt x="280415" y="850899"/>
                </a:lnTo>
                <a:lnTo>
                  <a:pt x="280415" y="863599"/>
                </a:lnTo>
                <a:lnTo>
                  <a:pt x="307848" y="863599"/>
                </a:lnTo>
                <a:lnTo>
                  <a:pt x="307848" y="850899"/>
                </a:lnTo>
                <a:close/>
              </a:path>
              <a:path w="2881756" h="1651000">
                <a:moveTo>
                  <a:pt x="303275" y="838199"/>
                </a:moveTo>
                <a:lnTo>
                  <a:pt x="275843" y="838199"/>
                </a:lnTo>
                <a:lnTo>
                  <a:pt x="275843" y="850899"/>
                </a:lnTo>
                <a:lnTo>
                  <a:pt x="303275" y="850899"/>
                </a:lnTo>
                <a:lnTo>
                  <a:pt x="303275" y="838199"/>
                </a:lnTo>
                <a:close/>
              </a:path>
              <a:path w="2881756" h="1651000">
                <a:moveTo>
                  <a:pt x="298703" y="825499"/>
                </a:moveTo>
                <a:lnTo>
                  <a:pt x="271272" y="825499"/>
                </a:lnTo>
                <a:lnTo>
                  <a:pt x="271272" y="838199"/>
                </a:lnTo>
                <a:lnTo>
                  <a:pt x="298703" y="838199"/>
                </a:lnTo>
                <a:lnTo>
                  <a:pt x="298703" y="825499"/>
                </a:lnTo>
                <a:close/>
              </a:path>
              <a:path w="2881756" h="1651000">
                <a:moveTo>
                  <a:pt x="294131" y="812799"/>
                </a:moveTo>
                <a:lnTo>
                  <a:pt x="266700" y="812799"/>
                </a:lnTo>
                <a:lnTo>
                  <a:pt x="266700" y="825499"/>
                </a:lnTo>
                <a:lnTo>
                  <a:pt x="294131" y="825499"/>
                </a:lnTo>
                <a:lnTo>
                  <a:pt x="294131" y="812799"/>
                </a:lnTo>
                <a:close/>
              </a:path>
              <a:path w="2881756" h="1651000">
                <a:moveTo>
                  <a:pt x="291083" y="800099"/>
                </a:moveTo>
                <a:lnTo>
                  <a:pt x="263651" y="800099"/>
                </a:lnTo>
                <a:lnTo>
                  <a:pt x="263651" y="812799"/>
                </a:lnTo>
                <a:lnTo>
                  <a:pt x="291083" y="812799"/>
                </a:lnTo>
                <a:lnTo>
                  <a:pt x="291083" y="800099"/>
                </a:lnTo>
                <a:close/>
              </a:path>
              <a:path w="2881756" h="1651000">
                <a:moveTo>
                  <a:pt x="286511" y="787399"/>
                </a:moveTo>
                <a:lnTo>
                  <a:pt x="259079" y="787399"/>
                </a:lnTo>
                <a:lnTo>
                  <a:pt x="259079" y="800099"/>
                </a:lnTo>
                <a:lnTo>
                  <a:pt x="286511" y="800099"/>
                </a:lnTo>
                <a:lnTo>
                  <a:pt x="286511" y="787399"/>
                </a:lnTo>
                <a:close/>
              </a:path>
              <a:path w="2881756" h="1651000">
                <a:moveTo>
                  <a:pt x="281939" y="774699"/>
                </a:moveTo>
                <a:lnTo>
                  <a:pt x="254507" y="774699"/>
                </a:lnTo>
                <a:lnTo>
                  <a:pt x="254507" y="787399"/>
                </a:lnTo>
                <a:lnTo>
                  <a:pt x="281939" y="787399"/>
                </a:lnTo>
                <a:lnTo>
                  <a:pt x="281939" y="774699"/>
                </a:lnTo>
                <a:close/>
              </a:path>
              <a:path w="2881756" h="1651000">
                <a:moveTo>
                  <a:pt x="277367" y="761999"/>
                </a:moveTo>
                <a:lnTo>
                  <a:pt x="249935" y="761999"/>
                </a:lnTo>
                <a:lnTo>
                  <a:pt x="249935" y="774699"/>
                </a:lnTo>
                <a:lnTo>
                  <a:pt x="277367" y="774699"/>
                </a:lnTo>
                <a:lnTo>
                  <a:pt x="277367" y="761999"/>
                </a:lnTo>
                <a:close/>
              </a:path>
              <a:path w="2881756" h="1651000">
                <a:moveTo>
                  <a:pt x="272796" y="749299"/>
                </a:moveTo>
                <a:lnTo>
                  <a:pt x="245363" y="749299"/>
                </a:lnTo>
                <a:lnTo>
                  <a:pt x="245363" y="761999"/>
                </a:lnTo>
                <a:lnTo>
                  <a:pt x="272796" y="761999"/>
                </a:lnTo>
                <a:lnTo>
                  <a:pt x="272796" y="749299"/>
                </a:lnTo>
                <a:close/>
              </a:path>
              <a:path w="2881756" h="1651000">
                <a:moveTo>
                  <a:pt x="269748" y="736599"/>
                </a:moveTo>
                <a:lnTo>
                  <a:pt x="242315" y="736599"/>
                </a:lnTo>
                <a:lnTo>
                  <a:pt x="242315" y="749299"/>
                </a:lnTo>
                <a:lnTo>
                  <a:pt x="269748" y="749299"/>
                </a:lnTo>
                <a:lnTo>
                  <a:pt x="269748" y="736599"/>
                </a:lnTo>
                <a:close/>
              </a:path>
              <a:path w="2881756" h="1651000">
                <a:moveTo>
                  <a:pt x="265175" y="723899"/>
                </a:moveTo>
                <a:lnTo>
                  <a:pt x="237743" y="723899"/>
                </a:lnTo>
                <a:lnTo>
                  <a:pt x="237743" y="736599"/>
                </a:lnTo>
                <a:lnTo>
                  <a:pt x="265175" y="736599"/>
                </a:lnTo>
                <a:lnTo>
                  <a:pt x="265175" y="723899"/>
                </a:lnTo>
                <a:close/>
              </a:path>
              <a:path w="2881756" h="1651000">
                <a:moveTo>
                  <a:pt x="260603" y="711199"/>
                </a:moveTo>
                <a:lnTo>
                  <a:pt x="233172" y="711199"/>
                </a:lnTo>
                <a:lnTo>
                  <a:pt x="233172" y="723899"/>
                </a:lnTo>
                <a:lnTo>
                  <a:pt x="260603" y="723899"/>
                </a:lnTo>
                <a:lnTo>
                  <a:pt x="260603" y="711199"/>
                </a:lnTo>
                <a:close/>
              </a:path>
              <a:path w="2881756" h="1651000">
                <a:moveTo>
                  <a:pt x="256031" y="698499"/>
                </a:moveTo>
                <a:lnTo>
                  <a:pt x="228600" y="698499"/>
                </a:lnTo>
                <a:lnTo>
                  <a:pt x="228600" y="711199"/>
                </a:lnTo>
                <a:lnTo>
                  <a:pt x="256031" y="711199"/>
                </a:lnTo>
                <a:lnTo>
                  <a:pt x="256031" y="698499"/>
                </a:lnTo>
                <a:close/>
              </a:path>
              <a:path w="2881756" h="1651000">
                <a:moveTo>
                  <a:pt x="252983" y="685799"/>
                </a:moveTo>
                <a:lnTo>
                  <a:pt x="225551" y="685799"/>
                </a:lnTo>
                <a:lnTo>
                  <a:pt x="225551" y="698499"/>
                </a:lnTo>
                <a:lnTo>
                  <a:pt x="252983" y="698499"/>
                </a:lnTo>
                <a:lnTo>
                  <a:pt x="252983" y="685799"/>
                </a:lnTo>
                <a:close/>
              </a:path>
              <a:path w="2881756" h="1651000">
                <a:moveTo>
                  <a:pt x="248411" y="673099"/>
                </a:moveTo>
                <a:lnTo>
                  <a:pt x="220979" y="673099"/>
                </a:lnTo>
                <a:lnTo>
                  <a:pt x="220979" y="685799"/>
                </a:lnTo>
                <a:lnTo>
                  <a:pt x="248411" y="685799"/>
                </a:lnTo>
                <a:lnTo>
                  <a:pt x="248411" y="673099"/>
                </a:lnTo>
                <a:close/>
              </a:path>
              <a:path w="2881756" h="1651000">
                <a:moveTo>
                  <a:pt x="243839" y="660399"/>
                </a:moveTo>
                <a:lnTo>
                  <a:pt x="216407" y="660399"/>
                </a:lnTo>
                <a:lnTo>
                  <a:pt x="216407" y="673099"/>
                </a:lnTo>
                <a:lnTo>
                  <a:pt x="243839" y="673099"/>
                </a:lnTo>
                <a:lnTo>
                  <a:pt x="243839" y="660399"/>
                </a:lnTo>
                <a:close/>
              </a:path>
              <a:path w="2881756" h="1651000">
                <a:moveTo>
                  <a:pt x="239267" y="647699"/>
                </a:moveTo>
                <a:lnTo>
                  <a:pt x="211835" y="647699"/>
                </a:lnTo>
                <a:lnTo>
                  <a:pt x="211835" y="660399"/>
                </a:lnTo>
                <a:lnTo>
                  <a:pt x="239267" y="660399"/>
                </a:lnTo>
                <a:lnTo>
                  <a:pt x="239267" y="647699"/>
                </a:lnTo>
                <a:close/>
              </a:path>
              <a:path w="2881756" h="1651000">
                <a:moveTo>
                  <a:pt x="234696" y="634999"/>
                </a:moveTo>
                <a:lnTo>
                  <a:pt x="207263" y="634999"/>
                </a:lnTo>
                <a:lnTo>
                  <a:pt x="207263" y="647699"/>
                </a:lnTo>
                <a:lnTo>
                  <a:pt x="234696" y="647699"/>
                </a:lnTo>
                <a:lnTo>
                  <a:pt x="234696" y="634999"/>
                </a:lnTo>
                <a:close/>
              </a:path>
              <a:path w="2881756" h="1651000">
                <a:moveTo>
                  <a:pt x="231648" y="622299"/>
                </a:moveTo>
                <a:lnTo>
                  <a:pt x="204215" y="622299"/>
                </a:lnTo>
                <a:lnTo>
                  <a:pt x="204215" y="634999"/>
                </a:lnTo>
                <a:lnTo>
                  <a:pt x="231648" y="634999"/>
                </a:lnTo>
                <a:lnTo>
                  <a:pt x="231648" y="622299"/>
                </a:lnTo>
                <a:close/>
              </a:path>
              <a:path w="2881756" h="1651000">
                <a:moveTo>
                  <a:pt x="227075" y="609599"/>
                </a:moveTo>
                <a:lnTo>
                  <a:pt x="199643" y="609599"/>
                </a:lnTo>
                <a:lnTo>
                  <a:pt x="199643" y="622299"/>
                </a:lnTo>
                <a:lnTo>
                  <a:pt x="227075" y="622299"/>
                </a:lnTo>
                <a:lnTo>
                  <a:pt x="227075" y="609599"/>
                </a:lnTo>
                <a:close/>
              </a:path>
              <a:path w="2881756" h="1651000">
                <a:moveTo>
                  <a:pt x="222503" y="596899"/>
                </a:moveTo>
                <a:lnTo>
                  <a:pt x="195072" y="596899"/>
                </a:lnTo>
                <a:lnTo>
                  <a:pt x="195072" y="609599"/>
                </a:lnTo>
                <a:lnTo>
                  <a:pt x="222503" y="609599"/>
                </a:lnTo>
                <a:lnTo>
                  <a:pt x="222503" y="596899"/>
                </a:lnTo>
                <a:close/>
              </a:path>
              <a:path w="2881756" h="1651000">
                <a:moveTo>
                  <a:pt x="217931" y="584199"/>
                </a:moveTo>
                <a:lnTo>
                  <a:pt x="190500" y="584199"/>
                </a:lnTo>
                <a:lnTo>
                  <a:pt x="190500" y="596899"/>
                </a:lnTo>
                <a:lnTo>
                  <a:pt x="217931" y="596899"/>
                </a:lnTo>
                <a:lnTo>
                  <a:pt x="217931" y="584199"/>
                </a:lnTo>
                <a:close/>
              </a:path>
              <a:path w="2881756" h="1651000">
                <a:moveTo>
                  <a:pt x="214883" y="571499"/>
                </a:moveTo>
                <a:lnTo>
                  <a:pt x="187451" y="571499"/>
                </a:lnTo>
                <a:lnTo>
                  <a:pt x="187451" y="584199"/>
                </a:lnTo>
                <a:lnTo>
                  <a:pt x="214883" y="584199"/>
                </a:lnTo>
                <a:lnTo>
                  <a:pt x="214883" y="571499"/>
                </a:lnTo>
                <a:close/>
              </a:path>
              <a:path w="2881756" h="1651000">
                <a:moveTo>
                  <a:pt x="210311" y="558799"/>
                </a:moveTo>
                <a:lnTo>
                  <a:pt x="182879" y="558799"/>
                </a:lnTo>
                <a:lnTo>
                  <a:pt x="182879" y="571499"/>
                </a:lnTo>
                <a:lnTo>
                  <a:pt x="210311" y="571499"/>
                </a:lnTo>
                <a:lnTo>
                  <a:pt x="210311" y="558799"/>
                </a:lnTo>
                <a:close/>
              </a:path>
              <a:path w="2881756" h="1651000">
                <a:moveTo>
                  <a:pt x="205739" y="546099"/>
                </a:moveTo>
                <a:lnTo>
                  <a:pt x="178307" y="546099"/>
                </a:lnTo>
                <a:lnTo>
                  <a:pt x="178307" y="558799"/>
                </a:lnTo>
                <a:lnTo>
                  <a:pt x="205739" y="558799"/>
                </a:lnTo>
                <a:lnTo>
                  <a:pt x="205739" y="546099"/>
                </a:lnTo>
                <a:close/>
              </a:path>
              <a:path w="2881756" h="1651000">
                <a:moveTo>
                  <a:pt x="201167" y="533399"/>
                </a:moveTo>
                <a:lnTo>
                  <a:pt x="173735" y="533399"/>
                </a:lnTo>
                <a:lnTo>
                  <a:pt x="173735" y="546099"/>
                </a:lnTo>
                <a:lnTo>
                  <a:pt x="201167" y="546099"/>
                </a:lnTo>
                <a:lnTo>
                  <a:pt x="201167" y="533399"/>
                </a:lnTo>
                <a:close/>
              </a:path>
              <a:path w="2881756" h="1651000">
                <a:moveTo>
                  <a:pt x="196596" y="520699"/>
                </a:moveTo>
                <a:lnTo>
                  <a:pt x="169163" y="520699"/>
                </a:lnTo>
                <a:lnTo>
                  <a:pt x="169163" y="533399"/>
                </a:lnTo>
                <a:lnTo>
                  <a:pt x="196596" y="533399"/>
                </a:lnTo>
                <a:lnTo>
                  <a:pt x="196596" y="520699"/>
                </a:lnTo>
                <a:close/>
              </a:path>
              <a:path w="2881756" h="1651000">
                <a:moveTo>
                  <a:pt x="192024" y="507999"/>
                </a:moveTo>
                <a:lnTo>
                  <a:pt x="166115" y="507999"/>
                </a:lnTo>
                <a:lnTo>
                  <a:pt x="166115" y="520699"/>
                </a:lnTo>
                <a:lnTo>
                  <a:pt x="192024" y="520699"/>
                </a:lnTo>
                <a:lnTo>
                  <a:pt x="192024" y="507999"/>
                </a:lnTo>
                <a:close/>
              </a:path>
              <a:path w="2881756" h="1651000">
                <a:moveTo>
                  <a:pt x="188975" y="495299"/>
                </a:moveTo>
                <a:lnTo>
                  <a:pt x="161543" y="495299"/>
                </a:lnTo>
                <a:lnTo>
                  <a:pt x="161543" y="507999"/>
                </a:lnTo>
                <a:lnTo>
                  <a:pt x="188975" y="507999"/>
                </a:lnTo>
                <a:lnTo>
                  <a:pt x="188975" y="495299"/>
                </a:lnTo>
                <a:close/>
              </a:path>
              <a:path w="2881756" h="1651000">
                <a:moveTo>
                  <a:pt x="184403" y="482599"/>
                </a:moveTo>
                <a:lnTo>
                  <a:pt x="156972" y="482599"/>
                </a:lnTo>
                <a:lnTo>
                  <a:pt x="156972" y="495299"/>
                </a:lnTo>
                <a:lnTo>
                  <a:pt x="184403" y="495299"/>
                </a:lnTo>
                <a:lnTo>
                  <a:pt x="184403" y="482599"/>
                </a:lnTo>
                <a:close/>
              </a:path>
              <a:path w="2881756" h="1651000">
                <a:moveTo>
                  <a:pt x="179831" y="469899"/>
                </a:moveTo>
                <a:lnTo>
                  <a:pt x="152400" y="469899"/>
                </a:lnTo>
                <a:lnTo>
                  <a:pt x="152400" y="482599"/>
                </a:lnTo>
                <a:lnTo>
                  <a:pt x="179831" y="482599"/>
                </a:lnTo>
                <a:lnTo>
                  <a:pt x="179831" y="469899"/>
                </a:lnTo>
                <a:close/>
              </a:path>
              <a:path w="2881756" h="1651000">
                <a:moveTo>
                  <a:pt x="175259" y="457199"/>
                </a:moveTo>
                <a:lnTo>
                  <a:pt x="149351" y="457199"/>
                </a:lnTo>
                <a:lnTo>
                  <a:pt x="149351" y="469899"/>
                </a:lnTo>
                <a:lnTo>
                  <a:pt x="175259" y="469899"/>
                </a:lnTo>
                <a:lnTo>
                  <a:pt x="175259" y="457199"/>
                </a:lnTo>
                <a:close/>
              </a:path>
              <a:path w="2881756" h="1651000">
                <a:moveTo>
                  <a:pt x="170687" y="444499"/>
                </a:moveTo>
                <a:lnTo>
                  <a:pt x="144779" y="444499"/>
                </a:lnTo>
                <a:lnTo>
                  <a:pt x="144779" y="457199"/>
                </a:lnTo>
                <a:lnTo>
                  <a:pt x="170687" y="457199"/>
                </a:lnTo>
                <a:lnTo>
                  <a:pt x="170687" y="444499"/>
                </a:lnTo>
                <a:close/>
              </a:path>
              <a:path w="2881756" h="1651000">
                <a:moveTo>
                  <a:pt x="167639" y="431799"/>
                </a:moveTo>
                <a:lnTo>
                  <a:pt x="140207" y="431799"/>
                </a:lnTo>
                <a:lnTo>
                  <a:pt x="140207" y="444499"/>
                </a:lnTo>
                <a:lnTo>
                  <a:pt x="167639" y="444499"/>
                </a:lnTo>
                <a:lnTo>
                  <a:pt x="167639" y="431799"/>
                </a:lnTo>
                <a:close/>
              </a:path>
              <a:path w="2881756" h="1651000">
                <a:moveTo>
                  <a:pt x="163067" y="419099"/>
                </a:moveTo>
                <a:lnTo>
                  <a:pt x="135635" y="419099"/>
                </a:lnTo>
                <a:lnTo>
                  <a:pt x="135635" y="431799"/>
                </a:lnTo>
                <a:lnTo>
                  <a:pt x="163067" y="431799"/>
                </a:lnTo>
                <a:lnTo>
                  <a:pt x="163067" y="419099"/>
                </a:lnTo>
                <a:close/>
              </a:path>
              <a:path w="2881756" h="1651000">
                <a:moveTo>
                  <a:pt x="158496" y="406399"/>
                </a:moveTo>
                <a:lnTo>
                  <a:pt x="131063" y="406399"/>
                </a:lnTo>
                <a:lnTo>
                  <a:pt x="131063" y="419099"/>
                </a:lnTo>
                <a:lnTo>
                  <a:pt x="158496" y="419099"/>
                </a:lnTo>
                <a:lnTo>
                  <a:pt x="158496" y="406399"/>
                </a:lnTo>
                <a:close/>
              </a:path>
              <a:path w="2881756" h="1651000">
                <a:moveTo>
                  <a:pt x="153924" y="393699"/>
                </a:moveTo>
                <a:lnTo>
                  <a:pt x="126491" y="393699"/>
                </a:lnTo>
                <a:lnTo>
                  <a:pt x="126491" y="406399"/>
                </a:lnTo>
                <a:lnTo>
                  <a:pt x="153924" y="406399"/>
                </a:lnTo>
                <a:lnTo>
                  <a:pt x="153924" y="393699"/>
                </a:lnTo>
                <a:close/>
              </a:path>
              <a:path w="2881756" h="1651000">
                <a:moveTo>
                  <a:pt x="150875" y="380999"/>
                </a:moveTo>
                <a:lnTo>
                  <a:pt x="123443" y="380999"/>
                </a:lnTo>
                <a:lnTo>
                  <a:pt x="123443" y="393699"/>
                </a:lnTo>
                <a:lnTo>
                  <a:pt x="150875" y="393699"/>
                </a:lnTo>
                <a:lnTo>
                  <a:pt x="150875" y="380999"/>
                </a:lnTo>
                <a:close/>
              </a:path>
              <a:path w="2881756" h="1651000">
                <a:moveTo>
                  <a:pt x="146303" y="368299"/>
                </a:moveTo>
                <a:lnTo>
                  <a:pt x="118872" y="368299"/>
                </a:lnTo>
                <a:lnTo>
                  <a:pt x="118872" y="380999"/>
                </a:lnTo>
                <a:lnTo>
                  <a:pt x="146303" y="380999"/>
                </a:lnTo>
                <a:lnTo>
                  <a:pt x="146303" y="368299"/>
                </a:lnTo>
                <a:close/>
              </a:path>
              <a:path w="2881756" h="1651000">
                <a:moveTo>
                  <a:pt x="141731" y="355599"/>
                </a:moveTo>
                <a:lnTo>
                  <a:pt x="114300" y="355599"/>
                </a:lnTo>
                <a:lnTo>
                  <a:pt x="114300" y="368299"/>
                </a:lnTo>
                <a:lnTo>
                  <a:pt x="141731" y="368299"/>
                </a:lnTo>
                <a:lnTo>
                  <a:pt x="141731" y="355599"/>
                </a:lnTo>
                <a:close/>
              </a:path>
              <a:path w="2881756" h="1651000">
                <a:moveTo>
                  <a:pt x="137159" y="342899"/>
                </a:moveTo>
                <a:lnTo>
                  <a:pt x="109727" y="342899"/>
                </a:lnTo>
                <a:lnTo>
                  <a:pt x="109727" y="355599"/>
                </a:lnTo>
                <a:lnTo>
                  <a:pt x="137159" y="355599"/>
                </a:lnTo>
                <a:lnTo>
                  <a:pt x="137159" y="342899"/>
                </a:lnTo>
                <a:close/>
              </a:path>
              <a:path w="2881756" h="1651000">
                <a:moveTo>
                  <a:pt x="132587" y="330199"/>
                </a:moveTo>
                <a:lnTo>
                  <a:pt x="105155" y="330199"/>
                </a:lnTo>
                <a:lnTo>
                  <a:pt x="105155" y="342899"/>
                </a:lnTo>
                <a:lnTo>
                  <a:pt x="132587" y="342899"/>
                </a:lnTo>
                <a:lnTo>
                  <a:pt x="132587" y="330199"/>
                </a:lnTo>
                <a:close/>
              </a:path>
              <a:path w="2881756" h="1651000">
                <a:moveTo>
                  <a:pt x="129539" y="317499"/>
                </a:moveTo>
                <a:lnTo>
                  <a:pt x="102107" y="317499"/>
                </a:lnTo>
                <a:lnTo>
                  <a:pt x="102107" y="330199"/>
                </a:lnTo>
                <a:lnTo>
                  <a:pt x="129539" y="330199"/>
                </a:lnTo>
                <a:lnTo>
                  <a:pt x="129539" y="317499"/>
                </a:lnTo>
                <a:close/>
              </a:path>
              <a:path w="2881756" h="1651000">
                <a:moveTo>
                  <a:pt x="124967" y="304799"/>
                </a:moveTo>
                <a:lnTo>
                  <a:pt x="97535" y="304799"/>
                </a:lnTo>
                <a:lnTo>
                  <a:pt x="97535" y="317499"/>
                </a:lnTo>
                <a:lnTo>
                  <a:pt x="124967" y="317499"/>
                </a:lnTo>
                <a:lnTo>
                  <a:pt x="124967" y="304799"/>
                </a:lnTo>
                <a:close/>
              </a:path>
              <a:path w="2881756" h="1651000">
                <a:moveTo>
                  <a:pt x="120396" y="292099"/>
                </a:moveTo>
                <a:lnTo>
                  <a:pt x="92963" y="292099"/>
                </a:lnTo>
                <a:lnTo>
                  <a:pt x="92963" y="304799"/>
                </a:lnTo>
                <a:lnTo>
                  <a:pt x="120396" y="304799"/>
                </a:lnTo>
                <a:lnTo>
                  <a:pt x="120396" y="292099"/>
                </a:lnTo>
                <a:close/>
              </a:path>
              <a:path w="2881756" h="1651000">
                <a:moveTo>
                  <a:pt x="115824" y="279399"/>
                </a:moveTo>
                <a:lnTo>
                  <a:pt x="88391" y="279399"/>
                </a:lnTo>
                <a:lnTo>
                  <a:pt x="88391" y="292099"/>
                </a:lnTo>
                <a:lnTo>
                  <a:pt x="115824" y="292099"/>
                </a:lnTo>
                <a:lnTo>
                  <a:pt x="115824" y="279399"/>
                </a:lnTo>
                <a:close/>
              </a:path>
              <a:path w="2881756" h="1651000">
                <a:moveTo>
                  <a:pt x="112775" y="266699"/>
                </a:moveTo>
                <a:lnTo>
                  <a:pt x="85343" y="266699"/>
                </a:lnTo>
                <a:lnTo>
                  <a:pt x="85343" y="279399"/>
                </a:lnTo>
                <a:lnTo>
                  <a:pt x="112775" y="279399"/>
                </a:lnTo>
                <a:lnTo>
                  <a:pt x="112775" y="266699"/>
                </a:lnTo>
                <a:close/>
              </a:path>
              <a:path w="2881756" h="1651000">
                <a:moveTo>
                  <a:pt x="108203" y="253999"/>
                </a:moveTo>
                <a:lnTo>
                  <a:pt x="80772" y="253999"/>
                </a:lnTo>
                <a:lnTo>
                  <a:pt x="80772" y="266699"/>
                </a:lnTo>
                <a:lnTo>
                  <a:pt x="108203" y="266699"/>
                </a:lnTo>
                <a:lnTo>
                  <a:pt x="108203" y="253999"/>
                </a:lnTo>
                <a:close/>
              </a:path>
              <a:path w="2881756" h="1651000">
                <a:moveTo>
                  <a:pt x="103631" y="241299"/>
                </a:moveTo>
                <a:lnTo>
                  <a:pt x="76200" y="241299"/>
                </a:lnTo>
                <a:lnTo>
                  <a:pt x="76200" y="253999"/>
                </a:lnTo>
                <a:lnTo>
                  <a:pt x="103631" y="253999"/>
                </a:lnTo>
                <a:lnTo>
                  <a:pt x="103631" y="241299"/>
                </a:lnTo>
                <a:close/>
              </a:path>
              <a:path w="2881756" h="1651000">
                <a:moveTo>
                  <a:pt x="99059" y="228599"/>
                </a:moveTo>
                <a:lnTo>
                  <a:pt x="71627" y="228599"/>
                </a:lnTo>
                <a:lnTo>
                  <a:pt x="71627" y="241299"/>
                </a:lnTo>
                <a:lnTo>
                  <a:pt x="99059" y="241299"/>
                </a:lnTo>
                <a:lnTo>
                  <a:pt x="99059" y="228599"/>
                </a:lnTo>
                <a:close/>
              </a:path>
              <a:path w="2881756" h="1651000">
                <a:moveTo>
                  <a:pt x="94487" y="215899"/>
                </a:moveTo>
                <a:lnTo>
                  <a:pt x="67055" y="215899"/>
                </a:lnTo>
                <a:lnTo>
                  <a:pt x="67055" y="228599"/>
                </a:lnTo>
                <a:lnTo>
                  <a:pt x="94487" y="228599"/>
                </a:lnTo>
                <a:lnTo>
                  <a:pt x="94487" y="215899"/>
                </a:lnTo>
                <a:close/>
              </a:path>
              <a:path w="2881756" h="1651000">
                <a:moveTo>
                  <a:pt x="91439" y="203199"/>
                </a:moveTo>
                <a:lnTo>
                  <a:pt x="64007" y="203199"/>
                </a:lnTo>
                <a:lnTo>
                  <a:pt x="64007" y="215899"/>
                </a:lnTo>
                <a:lnTo>
                  <a:pt x="91439" y="215899"/>
                </a:lnTo>
                <a:lnTo>
                  <a:pt x="91439" y="203199"/>
                </a:lnTo>
                <a:close/>
              </a:path>
              <a:path w="2881756" h="1651000">
                <a:moveTo>
                  <a:pt x="86867" y="190499"/>
                </a:moveTo>
                <a:lnTo>
                  <a:pt x="59435" y="190499"/>
                </a:lnTo>
                <a:lnTo>
                  <a:pt x="59435" y="203199"/>
                </a:lnTo>
                <a:lnTo>
                  <a:pt x="86867" y="203199"/>
                </a:lnTo>
                <a:lnTo>
                  <a:pt x="86867" y="190499"/>
                </a:lnTo>
                <a:close/>
              </a:path>
              <a:path w="2881756" h="1651000">
                <a:moveTo>
                  <a:pt x="82296" y="177799"/>
                </a:moveTo>
                <a:lnTo>
                  <a:pt x="54863" y="177799"/>
                </a:lnTo>
                <a:lnTo>
                  <a:pt x="54863" y="190499"/>
                </a:lnTo>
                <a:lnTo>
                  <a:pt x="82296" y="190499"/>
                </a:lnTo>
                <a:lnTo>
                  <a:pt x="82296" y="177799"/>
                </a:lnTo>
                <a:close/>
              </a:path>
              <a:path w="2881756" h="1651000">
                <a:moveTo>
                  <a:pt x="77724" y="165099"/>
                </a:moveTo>
                <a:lnTo>
                  <a:pt x="50291" y="165099"/>
                </a:lnTo>
                <a:lnTo>
                  <a:pt x="50291" y="177799"/>
                </a:lnTo>
                <a:lnTo>
                  <a:pt x="77724" y="177799"/>
                </a:lnTo>
                <a:lnTo>
                  <a:pt x="77724" y="165099"/>
                </a:lnTo>
                <a:close/>
              </a:path>
              <a:path w="2881756" h="1651000">
                <a:moveTo>
                  <a:pt x="74675" y="152399"/>
                </a:moveTo>
                <a:lnTo>
                  <a:pt x="47243" y="152399"/>
                </a:lnTo>
                <a:lnTo>
                  <a:pt x="47243" y="165099"/>
                </a:lnTo>
                <a:lnTo>
                  <a:pt x="74675" y="165099"/>
                </a:lnTo>
                <a:lnTo>
                  <a:pt x="74675" y="152399"/>
                </a:lnTo>
                <a:close/>
              </a:path>
              <a:path w="2881756" h="1651000">
                <a:moveTo>
                  <a:pt x="70103" y="139699"/>
                </a:moveTo>
                <a:lnTo>
                  <a:pt x="42672" y="139699"/>
                </a:lnTo>
                <a:lnTo>
                  <a:pt x="42672" y="152399"/>
                </a:lnTo>
                <a:lnTo>
                  <a:pt x="70103" y="152399"/>
                </a:lnTo>
                <a:lnTo>
                  <a:pt x="70103" y="139699"/>
                </a:lnTo>
                <a:close/>
              </a:path>
              <a:path w="2881756" h="1651000">
                <a:moveTo>
                  <a:pt x="65531" y="126999"/>
                </a:moveTo>
                <a:lnTo>
                  <a:pt x="38100" y="126999"/>
                </a:lnTo>
                <a:lnTo>
                  <a:pt x="38100" y="139699"/>
                </a:lnTo>
                <a:lnTo>
                  <a:pt x="65531" y="139699"/>
                </a:lnTo>
                <a:lnTo>
                  <a:pt x="65531" y="126999"/>
                </a:lnTo>
                <a:close/>
              </a:path>
              <a:path w="2881756" h="1651000">
                <a:moveTo>
                  <a:pt x="60959" y="114299"/>
                </a:moveTo>
                <a:lnTo>
                  <a:pt x="33527" y="114299"/>
                </a:lnTo>
                <a:lnTo>
                  <a:pt x="33527" y="126999"/>
                </a:lnTo>
                <a:lnTo>
                  <a:pt x="60959" y="126999"/>
                </a:lnTo>
                <a:lnTo>
                  <a:pt x="60959" y="114299"/>
                </a:lnTo>
                <a:close/>
              </a:path>
              <a:path w="2881756" h="1651000">
                <a:moveTo>
                  <a:pt x="56387" y="101599"/>
                </a:moveTo>
                <a:lnTo>
                  <a:pt x="28955" y="101599"/>
                </a:lnTo>
                <a:lnTo>
                  <a:pt x="28955" y="114299"/>
                </a:lnTo>
                <a:lnTo>
                  <a:pt x="56387" y="114299"/>
                </a:lnTo>
                <a:lnTo>
                  <a:pt x="56387" y="101599"/>
                </a:lnTo>
                <a:close/>
              </a:path>
              <a:path w="2881756" h="1651000">
                <a:moveTo>
                  <a:pt x="53339" y="88899"/>
                </a:moveTo>
                <a:lnTo>
                  <a:pt x="25907" y="88899"/>
                </a:lnTo>
                <a:lnTo>
                  <a:pt x="25907" y="101599"/>
                </a:lnTo>
                <a:lnTo>
                  <a:pt x="53339" y="101599"/>
                </a:lnTo>
                <a:lnTo>
                  <a:pt x="53339" y="88899"/>
                </a:lnTo>
                <a:close/>
              </a:path>
              <a:path w="2881756" h="1651000">
                <a:moveTo>
                  <a:pt x="48767" y="76199"/>
                </a:moveTo>
                <a:lnTo>
                  <a:pt x="21335" y="76199"/>
                </a:lnTo>
                <a:lnTo>
                  <a:pt x="21335" y="88899"/>
                </a:lnTo>
                <a:lnTo>
                  <a:pt x="48767" y="88899"/>
                </a:lnTo>
                <a:lnTo>
                  <a:pt x="48767" y="76199"/>
                </a:lnTo>
                <a:close/>
              </a:path>
              <a:path w="2881756" h="1651000">
                <a:moveTo>
                  <a:pt x="44196" y="63499"/>
                </a:moveTo>
                <a:lnTo>
                  <a:pt x="16763" y="63499"/>
                </a:lnTo>
                <a:lnTo>
                  <a:pt x="16763" y="76199"/>
                </a:lnTo>
                <a:lnTo>
                  <a:pt x="44196" y="76199"/>
                </a:lnTo>
                <a:lnTo>
                  <a:pt x="44196" y="63499"/>
                </a:lnTo>
                <a:close/>
              </a:path>
              <a:path w="2881756" h="1651000">
                <a:moveTo>
                  <a:pt x="39624" y="50799"/>
                </a:moveTo>
                <a:lnTo>
                  <a:pt x="12191" y="50799"/>
                </a:lnTo>
                <a:lnTo>
                  <a:pt x="12191" y="63499"/>
                </a:lnTo>
                <a:lnTo>
                  <a:pt x="39624" y="63499"/>
                </a:lnTo>
                <a:lnTo>
                  <a:pt x="39624" y="50799"/>
                </a:lnTo>
                <a:close/>
              </a:path>
              <a:path w="2881756" h="1651000">
                <a:moveTo>
                  <a:pt x="36575" y="38099"/>
                </a:moveTo>
                <a:lnTo>
                  <a:pt x="9143" y="38099"/>
                </a:lnTo>
                <a:lnTo>
                  <a:pt x="9143" y="50799"/>
                </a:lnTo>
                <a:lnTo>
                  <a:pt x="36575" y="50799"/>
                </a:lnTo>
                <a:lnTo>
                  <a:pt x="36575" y="38099"/>
                </a:lnTo>
                <a:close/>
              </a:path>
              <a:path w="2881756" h="1651000">
                <a:moveTo>
                  <a:pt x="32003" y="25399"/>
                </a:moveTo>
                <a:lnTo>
                  <a:pt x="4572" y="25399"/>
                </a:lnTo>
                <a:lnTo>
                  <a:pt x="4572" y="38099"/>
                </a:lnTo>
                <a:lnTo>
                  <a:pt x="32003" y="38099"/>
                </a:lnTo>
                <a:lnTo>
                  <a:pt x="32003" y="25399"/>
                </a:lnTo>
                <a:close/>
              </a:path>
              <a:path w="2881756" h="1651000">
                <a:moveTo>
                  <a:pt x="2874263" y="0"/>
                </a:moveTo>
                <a:lnTo>
                  <a:pt x="7620" y="0"/>
                </a:lnTo>
                <a:lnTo>
                  <a:pt x="4572" y="12699"/>
                </a:lnTo>
                <a:lnTo>
                  <a:pt x="2880359" y="12699"/>
                </a:lnTo>
                <a:lnTo>
                  <a:pt x="2874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387768" y="4589212"/>
            <a:ext cx="1825542" cy="10293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-1670" algn="ctr">
              <a:lnSpc>
                <a:spcPts val="1525"/>
              </a:lnSpc>
            </a:pPr>
            <a:r>
              <a:rPr lang="fr-FR" sz="1400" dirty="0" smtClean="0">
                <a:latin typeface="Arial"/>
                <a:cs typeface="Arial"/>
              </a:rPr>
              <a:t>Croissance des résultats nets des entreprises minières sur 10 ans: 110%</a:t>
            </a:r>
          </a:p>
          <a:p>
            <a:pPr marL="11135" marR="11135" indent="-1670" algn="ctr">
              <a:lnSpc>
                <a:spcPts val="1525"/>
              </a:lnSpc>
            </a:pPr>
            <a:endParaRPr lang="fr-FR" sz="1400" dirty="0">
              <a:latin typeface="Arial"/>
              <a:cs typeface="Arial"/>
            </a:endParaRPr>
          </a:p>
          <a:p>
            <a:pPr marL="11135" marR="11135" indent="-1670" algn="ctr">
              <a:lnSpc>
                <a:spcPts val="1525"/>
              </a:lnSpc>
            </a:pPr>
            <a:r>
              <a:rPr lang="fr-FR" sz="1400" dirty="0" smtClean="0">
                <a:latin typeface="Arial"/>
                <a:cs typeface="Arial"/>
              </a:rPr>
              <a:t>Croissance des impôts: 13%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21045" y="2073421"/>
            <a:ext cx="922653" cy="485362"/>
          </a:xfrm>
          <a:custGeom>
            <a:avLst/>
            <a:gdLst/>
            <a:ahLst/>
            <a:cxnLst/>
            <a:rect l="l" t="t" r="r" b="b"/>
            <a:pathLst>
              <a:path w="1078991" h="534797">
                <a:moveTo>
                  <a:pt x="810767" y="0"/>
                </a:moveTo>
                <a:lnTo>
                  <a:pt x="810767" y="134112"/>
                </a:lnTo>
                <a:lnTo>
                  <a:pt x="0" y="134112"/>
                </a:lnTo>
                <a:lnTo>
                  <a:pt x="0" y="400812"/>
                </a:lnTo>
                <a:lnTo>
                  <a:pt x="810767" y="400812"/>
                </a:lnTo>
                <a:lnTo>
                  <a:pt x="810767" y="534797"/>
                </a:lnTo>
                <a:lnTo>
                  <a:pt x="1078991" y="268097"/>
                </a:lnTo>
                <a:lnTo>
                  <a:pt x="810767" y="0"/>
                </a:lnTo>
                <a:close/>
              </a:path>
            </a:pathLst>
          </a:custGeom>
          <a:solidFill>
            <a:srgbClr val="FF4C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0621" y="2045759"/>
            <a:ext cx="948609" cy="542185"/>
          </a:xfrm>
          <a:custGeom>
            <a:avLst/>
            <a:gdLst/>
            <a:ahLst/>
            <a:cxnLst/>
            <a:rect l="l" t="t" r="r" b="b"/>
            <a:pathLst>
              <a:path w="1109345" h="597408">
                <a:moveTo>
                  <a:pt x="810768" y="0"/>
                </a:moveTo>
                <a:lnTo>
                  <a:pt x="809244" y="0"/>
                </a:lnTo>
                <a:lnTo>
                  <a:pt x="809244" y="150875"/>
                </a:lnTo>
                <a:lnTo>
                  <a:pt x="0" y="150875"/>
                </a:lnTo>
                <a:lnTo>
                  <a:pt x="0" y="445007"/>
                </a:lnTo>
                <a:lnTo>
                  <a:pt x="809244" y="445007"/>
                </a:lnTo>
                <a:lnTo>
                  <a:pt x="809244" y="597408"/>
                </a:lnTo>
                <a:lnTo>
                  <a:pt x="812292" y="595884"/>
                </a:lnTo>
                <a:lnTo>
                  <a:pt x="874749" y="533400"/>
                </a:lnTo>
                <a:lnTo>
                  <a:pt x="836676" y="533400"/>
                </a:lnTo>
                <a:lnTo>
                  <a:pt x="836676" y="419100"/>
                </a:lnTo>
                <a:lnTo>
                  <a:pt x="25907" y="419100"/>
                </a:lnTo>
                <a:lnTo>
                  <a:pt x="25907" y="178307"/>
                </a:lnTo>
                <a:lnTo>
                  <a:pt x="836676" y="178307"/>
                </a:lnTo>
                <a:lnTo>
                  <a:pt x="836676" y="64007"/>
                </a:lnTo>
                <a:lnTo>
                  <a:pt x="874803" y="64007"/>
                </a:lnTo>
                <a:lnTo>
                  <a:pt x="810768" y="0"/>
                </a:lnTo>
                <a:close/>
              </a:path>
              <a:path w="1109345" h="597408">
                <a:moveTo>
                  <a:pt x="874803" y="64007"/>
                </a:moveTo>
                <a:lnTo>
                  <a:pt x="838200" y="64007"/>
                </a:lnTo>
                <a:lnTo>
                  <a:pt x="1071371" y="297179"/>
                </a:lnTo>
                <a:lnTo>
                  <a:pt x="1069847" y="300227"/>
                </a:lnTo>
                <a:lnTo>
                  <a:pt x="836676" y="533400"/>
                </a:lnTo>
                <a:lnTo>
                  <a:pt x="874749" y="533400"/>
                </a:lnTo>
                <a:lnTo>
                  <a:pt x="1109345" y="298704"/>
                </a:lnTo>
                <a:lnTo>
                  <a:pt x="1109345" y="298450"/>
                </a:lnTo>
                <a:lnTo>
                  <a:pt x="87480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21045" y="3604542"/>
            <a:ext cx="922653" cy="484093"/>
          </a:xfrm>
          <a:custGeom>
            <a:avLst/>
            <a:gdLst/>
            <a:ahLst/>
            <a:cxnLst/>
            <a:rect l="l" t="t" r="r" b="b"/>
            <a:pathLst>
              <a:path w="1078991" h="533400">
                <a:moveTo>
                  <a:pt x="812291" y="0"/>
                </a:moveTo>
                <a:lnTo>
                  <a:pt x="812291" y="132587"/>
                </a:lnTo>
                <a:lnTo>
                  <a:pt x="0" y="132587"/>
                </a:lnTo>
                <a:lnTo>
                  <a:pt x="0" y="399287"/>
                </a:lnTo>
                <a:lnTo>
                  <a:pt x="812291" y="399287"/>
                </a:lnTo>
                <a:lnTo>
                  <a:pt x="812291" y="533399"/>
                </a:lnTo>
                <a:lnTo>
                  <a:pt x="1078991" y="266700"/>
                </a:lnTo>
                <a:lnTo>
                  <a:pt x="812291" y="0"/>
                </a:lnTo>
                <a:close/>
              </a:path>
            </a:pathLst>
          </a:custGeom>
          <a:solidFill>
            <a:srgbClr val="FF4C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10621" y="3576878"/>
            <a:ext cx="948609" cy="540802"/>
          </a:xfrm>
          <a:custGeom>
            <a:avLst/>
            <a:gdLst/>
            <a:ahLst/>
            <a:cxnLst/>
            <a:rect l="l" t="t" r="r" b="b"/>
            <a:pathLst>
              <a:path w="1109345" h="595884">
                <a:moveTo>
                  <a:pt x="812292" y="0"/>
                </a:moveTo>
                <a:lnTo>
                  <a:pt x="810768" y="0"/>
                </a:lnTo>
                <a:lnTo>
                  <a:pt x="810768" y="150875"/>
                </a:lnTo>
                <a:lnTo>
                  <a:pt x="0" y="150875"/>
                </a:lnTo>
                <a:lnTo>
                  <a:pt x="0" y="443484"/>
                </a:lnTo>
                <a:lnTo>
                  <a:pt x="810768" y="443484"/>
                </a:lnTo>
                <a:lnTo>
                  <a:pt x="810768" y="595884"/>
                </a:lnTo>
                <a:lnTo>
                  <a:pt x="874776" y="531876"/>
                </a:lnTo>
                <a:lnTo>
                  <a:pt x="836676" y="531876"/>
                </a:lnTo>
                <a:lnTo>
                  <a:pt x="836676" y="417576"/>
                </a:lnTo>
                <a:lnTo>
                  <a:pt x="25907" y="417576"/>
                </a:lnTo>
                <a:lnTo>
                  <a:pt x="25907" y="176784"/>
                </a:lnTo>
                <a:lnTo>
                  <a:pt x="836676" y="176784"/>
                </a:lnTo>
                <a:lnTo>
                  <a:pt x="836676" y="64008"/>
                </a:lnTo>
                <a:lnTo>
                  <a:pt x="876300" y="64008"/>
                </a:lnTo>
                <a:lnTo>
                  <a:pt x="812292" y="0"/>
                </a:lnTo>
                <a:close/>
              </a:path>
              <a:path w="1109345" h="595884">
                <a:moveTo>
                  <a:pt x="876300" y="64008"/>
                </a:moveTo>
                <a:lnTo>
                  <a:pt x="838200" y="64008"/>
                </a:lnTo>
                <a:lnTo>
                  <a:pt x="1071245" y="297053"/>
                </a:lnTo>
                <a:lnTo>
                  <a:pt x="1071245" y="297307"/>
                </a:lnTo>
                <a:lnTo>
                  <a:pt x="836676" y="531876"/>
                </a:lnTo>
                <a:lnTo>
                  <a:pt x="874776" y="531876"/>
                </a:lnTo>
                <a:lnTo>
                  <a:pt x="1109345" y="297307"/>
                </a:lnTo>
                <a:lnTo>
                  <a:pt x="1109345" y="297053"/>
                </a:lnTo>
                <a:lnTo>
                  <a:pt x="876300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1045" y="5271208"/>
            <a:ext cx="922653" cy="485476"/>
          </a:xfrm>
          <a:custGeom>
            <a:avLst/>
            <a:gdLst/>
            <a:ahLst/>
            <a:cxnLst/>
            <a:rect l="l" t="t" r="r" b="b"/>
            <a:pathLst>
              <a:path w="1078991" h="534924">
                <a:moveTo>
                  <a:pt x="812291" y="0"/>
                </a:moveTo>
                <a:lnTo>
                  <a:pt x="812291" y="134111"/>
                </a:lnTo>
                <a:lnTo>
                  <a:pt x="0" y="134111"/>
                </a:lnTo>
                <a:lnTo>
                  <a:pt x="0" y="400811"/>
                </a:lnTo>
                <a:lnTo>
                  <a:pt x="812291" y="400811"/>
                </a:lnTo>
                <a:lnTo>
                  <a:pt x="812291" y="534923"/>
                </a:lnTo>
                <a:lnTo>
                  <a:pt x="1078991" y="268223"/>
                </a:lnTo>
                <a:lnTo>
                  <a:pt x="812291" y="0"/>
                </a:lnTo>
                <a:close/>
              </a:path>
            </a:pathLst>
          </a:custGeom>
          <a:solidFill>
            <a:srgbClr val="FF4C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0621" y="5243546"/>
            <a:ext cx="948609" cy="542070"/>
          </a:xfrm>
          <a:custGeom>
            <a:avLst/>
            <a:gdLst/>
            <a:ahLst/>
            <a:cxnLst/>
            <a:rect l="l" t="t" r="r" b="b"/>
            <a:pathLst>
              <a:path w="1109345" h="597280">
                <a:moveTo>
                  <a:pt x="812292" y="0"/>
                </a:moveTo>
                <a:lnTo>
                  <a:pt x="810768" y="0"/>
                </a:lnTo>
                <a:lnTo>
                  <a:pt x="810768" y="150875"/>
                </a:lnTo>
                <a:lnTo>
                  <a:pt x="0" y="150875"/>
                </a:lnTo>
                <a:lnTo>
                  <a:pt x="0" y="445007"/>
                </a:lnTo>
                <a:lnTo>
                  <a:pt x="810768" y="445007"/>
                </a:lnTo>
                <a:lnTo>
                  <a:pt x="810894" y="597281"/>
                </a:lnTo>
                <a:lnTo>
                  <a:pt x="874775" y="533400"/>
                </a:lnTo>
                <a:lnTo>
                  <a:pt x="836676" y="533400"/>
                </a:lnTo>
                <a:lnTo>
                  <a:pt x="836676" y="417575"/>
                </a:lnTo>
                <a:lnTo>
                  <a:pt x="25907" y="417575"/>
                </a:lnTo>
                <a:lnTo>
                  <a:pt x="25907" y="178307"/>
                </a:lnTo>
                <a:lnTo>
                  <a:pt x="836676" y="178307"/>
                </a:lnTo>
                <a:lnTo>
                  <a:pt x="836676" y="65531"/>
                </a:lnTo>
                <a:lnTo>
                  <a:pt x="877824" y="65531"/>
                </a:lnTo>
                <a:lnTo>
                  <a:pt x="812292" y="0"/>
                </a:lnTo>
                <a:close/>
              </a:path>
              <a:path w="1109345" h="597280">
                <a:moveTo>
                  <a:pt x="877824" y="65531"/>
                </a:moveTo>
                <a:lnTo>
                  <a:pt x="838200" y="65531"/>
                </a:lnTo>
                <a:lnTo>
                  <a:pt x="1071371" y="298703"/>
                </a:lnTo>
                <a:lnTo>
                  <a:pt x="836676" y="533400"/>
                </a:lnTo>
                <a:lnTo>
                  <a:pt x="874775" y="533400"/>
                </a:lnTo>
                <a:lnTo>
                  <a:pt x="1107947" y="300227"/>
                </a:lnTo>
                <a:lnTo>
                  <a:pt x="1109345" y="297433"/>
                </a:lnTo>
                <a:lnTo>
                  <a:pt x="1109345" y="297053"/>
                </a:lnTo>
                <a:lnTo>
                  <a:pt x="877824" y="65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3713" y="2073421"/>
            <a:ext cx="685474" cy="485362"/>
          </a:xfrm>
          <a:custGeom>
            <a:avLst/>
            <a:gdLst/>
            <a:ahLst/>
            <a:cxnLst/>
            <a:rect l="l" t="t" r="r" b="b"/>
            <a:pathLst>
              <a:path w="801624" h="534797">
                <a:moveTo>
                  <a:pt x="533400" y="0"/>
                </a:moveTo>
                <a:lnTo>
                  <a:pt x="533400" y="134112"/>
                </a:lnTo>
                <a:lnTo>
                  <a:pt x="0" y="134112"/>
                </a:lnTo>
                <a:lnTo>
                  <a:pt x="0" y="400812"/>
                </a:lnTo>
                <a:lnTo>
                  <a:pt x="533400" y="400812"/>
                </a:lnTo>
                <a:lnTo>
                  <a:pt x="533400" y="534797"/>
                </a:lnTo>
                <a:lnTo>
                  <a:pt x="801624" y="268097"/>
                </a:lnTo>
                <a:lnTo>
                  <a:pt x="533400" y="0"/>
                </a:lnTo>
                <a:close/>
              </a:path>
            </a:pathLst>
          </a:custGeom>
          <a:solidFill>
            <a:srgbClr val="FF4C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1984" y="2045759"/>
            <a:ext cx="712840" cy="542185"/>
          </a:xfrm>
          <a:custGeom>
            <a:avLst/>
            <a:gdLst/>
            <a:ahLst/>
            <a:cxnLst/>
            <a:rect l="l" t="t" r="r" b="b"/>
            <a:pathLst>
              <a:path w="833627" h="597408">
                <a:moveTo>
                  <a:pt x="534924" y="0"/>
                </a:moveTo>
                <a:lnTo>
                  <a:pt x="533400" y="0"/>
                </a:lnTo>
                <a:lnTo>
                  <a:pt x="533400" y="150875"/>
                </a:lnTo>
                <a:lnTo>
                  <a:pt x="0" y="150875"/>
                </a:lnTo>
                <a:lnTo>
                  <a:pt x="0" y="445007"/>
                </a:lnTo>
                <a:lnTo>
                  <a:pt x="533400" y="445007"/>
                </a:lnTo>
                <a:lnTo>
                  <a:pt x="533400" y="597408"/>
                </a:lnTo>
                <a:lnTo>
                  <a:pt x="536448" y="595884"/>
                </a:lnTo>
                <a:lnTo>
                  <a:pt x="598905" y="533400"/>
                </a:lnTo>
                <a:lnTo>
                  <a:pt x="560832" y="533400"/>
                </a:lnTo>
                <a:lnTo>
                  <a:pt x="560832" y="419100"/>
                </a:lnTo>
                <a:lnTo>
                  <a:pt x="27432" y="419100"/>
                </a:lnTo>
                <a:lnTo>
                  <a:pt x="27432" y="178307"/>
                </a:lnTo>
                <a:lnTo>
                  <a:pt x="560832" y="178307"/>
                </a:lnTo>
                <a:lnTo>
                  <a:pt x="560832" y="64007"/>
                </a:lnTo>
                <a:lnTo>
                  <a:pt x="598959" y="64007"/>
                </a:lnTo>
                <a:lnTo>
                  <a:pt x="534924" y="0"/>
                </a:lnTo>
                <a:close/>
              </a:path>
              <a:path w="833627" h="597408">
                <a:moveTo>
                  <a:pt x="598959" y="64007"/>
                </a:moveTo>
                <a:lnTo>
                  <a:pt x="562356" y="64007"/>
                </a:lnTo>
                <a:lnTo>
                  <a:pt x="795527" y="297179"/>
                </a:lnTo>
                <a:lnTo>
                  <a:pt x="794003" y="300227"/>
                </a:lnTo>
                <a:lnTo>
                  <a:pt x="560832" y="533400"/>
                </a:lnTo>
                <a:lnTo>
                  <a:pt x="598905" y="533400"/>
                </a:lnTo>
                <a:lnTo>
                  <a:pt x="833627" y="298576"/>
                </a:lnTo>
                <a:lnTo>
                  <a:pt x="598959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73713" y="3644652"/>
            <a:ext cx="685474" cy="484094"/>
          </a:xfrm>
          <a:custGeom>
            <a:avLst/>
            <a:gdLst/>
            <a:ahLst/>
            <a:cxnLst/>
            <a:rect l="l" t="t" r="r" b="b"/>
            <a:pathLst>
              <a:path w="801624" h="533400">
                <a:moveTo>
                  <a:pt x="534924" y="0"/>
                </a:moveTo>
                <a:lnTo>
                  <a:pt x="534924" y="132587"/>
                </a:lnTo>
                <a:lnTo>
                  <a:pt x="0" y="132587"/>
                </a:lnTo>
                <a:lnTo>
                  <a:pt x="0" y="399288"/>
                </a:lnTo>
                <a:lnTo>
                  <a:pt x="534924" y="399288"/>
                </a:lnTo>
                <a:lnTo>
                  <a:pt x="534924" y="533400"/>
                </a:lnTo>
                <a:lnTo>
                  <a:pt x="801624" y="266700"/>
                </a:lnTo>
                <a:lnTo>
                  <a:pt x="534924" y="0"/>
                </a:lnTo>
                <a:close/>
              </a:path>
            </a:pathLst>
          </a:custGeom>
          <a:solidFill>
            <a:srgbClr val="FF4C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1984" y="3615607"/>
            <a:ext cx="712840" cy="542070"/>
          </a:xfrm>
          <a:custGeom>
            <a:avLst/>
            <a:gdLst/>
            <a:ahLst/>
            <a:cxnLst/>
            <a:rect l="l" t="t" r="r" b="b"/>
            <a:pathLst>
              <a:path w="833627" h="597280">
                <a:moveTo>
                  <a:pt x="536448" y="0"/>
                </a:moveTo>
                <a:lnTo>
                  <a:pt x="534924" y="0"/>
                </a:lnTo>
                <a:lnTo>
                  <a:pt x="534924" y="150875"/>
                </a:lnTo>
                <a:lnTo>
                  <a:pt x="0" y="150875"/>
                </a:lnTo>
                <a:lnTo>
                  <a:pt x="0" y="445007"/>
                </a:lnTo>
                <a:lnTo>
                  <a:pt x="534924" y="445007"/>
                </a:lnTo>
                <a:lnTo>
                  <a:pt x="535051" y="597281"/>
                </a:lnTo>
                <a:lnTo>
                  <a:pt x="598931" y="533400"/>
                </a:lnTo>
                <a:lnTo>
                  <a:pt x="560832" y="533400"/>
                </a:lnTo>
                <a:lnTo>
                  <a:pt x="560832" y="417575"/>
                </a:lnTo>
                <a:lnTo>
                  <a:pt x="27432" y="417575"/>
                </a:lnTo>
                <a:lnTo>
                  <a:pt x="27432" y="178308"/>
                </a:lnTo>
                <a:lnTo>
                  <a:pt x="560832" y="178308"/>
                </a:lnTo>
                <a:lnTo>
                  <a:pt x="560832" y="64008"/>
                </a:lnTo>
                <a:lnTo>
                  <a:pt x="600455" y="64008"/>
                </a:lnTo>
                <a:lnTo>
                  <a:pt x="536448" y="0"/>
                </a:lnTo>
                <a:close/>
              </a:path>
              <a:path w="833627" h="597280">
                <a:moveTo>
                  <a:pt x="600455" y="64008"/>
                </a:moveTo>
                <a:lnTo>
                  <a:pt x="562356" y="64008"/>
                </a:lnTo>
                <a:lnTo>
                  <a:pt x="795527" y="297179"/>
                </a:lnTo>
                <a:lnTo>
                  <a:pt x="794003" y="300227"/>
                </a:lnTo>
                <a:lnTo>
                  <a:pt x="560832" y="533400"/>
                </a:lnTo>
                <a:lnTo>
                  <a:pt x="598931" y="533400"/>
                </a:lnTo>
                <a:lnTo>
                  <a:pt x="832103" y="300227"/>
                </a:lnTo>
                <a:lnTo>
                  <a:pt x="833627" y="297179"/>
                </a:lnTo>
                <a:lnTo>
                  <a:pt x="600455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73713" y="5271208"/>
            <a:ext cx="685474" cy="485476"/>
          </a:xfrm>
          <a:custGeom>
            <a:avLst/>
            <a:gdLst/>
            <a:ahLst/>
            <a:cxnLst/>
            <a:rect l="l" t="t" r="r" b="b"/>
            <a:pathLst>
              <a:path w="801624" h="534924">
                <a:moveTo>
                  <a:pt x="534924" y="0"/>
                </a:moveTo>
                <a:lnTo>
                  <a:pt x="534924" y="134111"/>
                </a:lnTo>
                <a:lnTo>
                  <a:pt x="0" y="134111"/>
                </a:lnTo>
                <a:lnTo>
                  <a:pt x="0" y="400811"/>
                </a:lnTo>
                <a:lnTo>
                  <a:pt x="534924" y="400811"/>
                </a:lnTo>
                <a:lnTo>
                  <a:pt x="534924" y="534923"/>
                </a:lnTo>
                <a:lnTo>
                  <a:pt x="801624" y="268223"/>
                </a:lnTo>
                <a:lnTo>
                  <a:pt x="534924" y="0"/>
                </a:lnTo>
                <a:close/>
              </a:path>
            </a:pathLst>
          </a:custGeom>
          <a:solidFill>
            <a:srgbClr val="FF4C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61984" y="5243546"/>
            <a:ext cx="712840" cy="542070"/>
          </a:xfrm>
          <a:custGeom>
            <a:avLst/>
            <a:gdLst/>
            <a:ahLst/>
            <a:cxnLst/>
            <a:rect l="l" t="t" r="r" b="b"/>
            <a:pathLst>
              <a:path w="833627" h="597280">
                <a:moveTo>
                  <a:pt x="536448" y="0"/>
                </a:moveTo>
                <a:lnTo>
                  <a:pt x="534924" y="0"/>
                </a:lnTo>
                <a:lnTo>
                  <a:pt x="534924" y="150875"/>
                </a:lnTo>
                <a:lnTo>
                  <a:pt x="0" y="150875"/>
                </a:lnTo>
                <a:lnTo>
                  <a:pt x="0" y="445007"/>
                </a:lnTo>
                <a:lnTo>
                  <a:pt x="534924" y="445007"/>
                </a:lnTo>
                <a:lnTo>
                  <a:pt x="535051" y="597281"/>
                </a:lnTo>
                <a:lnTo>
                  <a:pt x="598931" y="533400"/>
                </a:lnTo>
                <a:lnTo>
                  <a:pt x="560832" y="533400"/>
                </a:lnTo>
                <a:lnTo>
                  <a:pt x="560832" y="417575"/>
                </a:lnTo>
                <a:lnTo>
                  <a:pt x="27432" y="417575"/>
                </a:lnTo>
                <a:lnTo>
                  <a:pt x="27432" y="178307"/>
                </a:lnTo>
                <a:lnTo>
                  <a:pt x="560832" y="178307"/>
                </a:lnTo>
                <a:lnTo>
                  <a:pt x="560832" y="64007"/>
                </a:lnTo>
                <a:lnTo>
                  <a:pt x="600455" y="64007"/>
                </a:lnTo>
                <a:lnTo>
                  <a:pt x="536448" y="0"/>
                </a:lnTo>
                <a:close/>
              </a:path>
              <a:path w="833627" h="597280">
                <a:moveTo>
                  <a:pt x="600455" y="64007"/>
                </a:moveTo>
                <a:lnTo>
                  <a:pt x="562356" y="64007"/>
                </a:lnTo>
                <a:lnTo>
                  <a:pt x="795527" y="297179"/>
                </a:lnTo>
                <a:lnTo>
                  <a:pt x="794003" y="300227"/>
                </a:lnTo>
                <a:lnTo>
                  <a:pt x="560832" y="533400"/>
                </a:lnTo>
                <a:lnTo>
                  <a:pt x="598931" y="533400"/>
                </a:lnTo>
                <a:lnTo>
                  <a:pt x="832103" y="300227"/>
                </a:lnTo>
                <a:lnTo>
                  <a:pt x="833627" y="297179"/>
                </a:lnTo>
                <a:lnTo>
                  <a:pt x="600455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4294967295"/>
          </p:nvPr>
        </p:nvSpPr>
        <p:spPr>
          <a:xfrm>
            <a:off x="381397" y="6489857"/>
            <a:ext cx="2985626" cy="2156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endParaRPr sz="1300" dirty="0">
              <a:latin typeface="Arial Black"/>
              <a:cs typeface="Arial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82081" y="6625864"/>
            <a:ext cx="212310" cy="1556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255"/>
            <a:fld id="{81D60167-4931-47E6-BA6A-407CBD079E47}" type="slidenum">
              <a:rPr sz="900" spc="-9" dirty="0">
                <a:latin typeface="Arial"/>
                <a:cs typeface="Arial"/>
              </a:rPr>
              <a:pPr marL="66255"/>
              <a:t>8</a:t>
            </a:fld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84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26" y="193637"/>
            <a:ext cx="500422" cy="478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4301" y="1352698"/>
            <a:ext cx="2963438" cy="1701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039" y="4011066"/>
            <a:ext cx="1665468" cy="1853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3371" y="1869987"/>
            <a:ext cx="2984289" cy="261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4399" y="4538810"/>
            <a:ext cx="2170999" cy="0"/>
          </a:xfrm>
          <a:custGeom>
            <a:avLst/>
            <a:gdLst/>
            <a:ahLst/>
            <a:cxnLst/>
            <a:rect l="l" t="t" r="r" b="b"/>
            <a:pathLst>
              <a:path w="2538863">
                <a:moveTo>
                  <a:pt x="0" y="0"/>
                </a:moveTo>
                <a:lnTo>
                  <a:pt x="2538863" y="0"/>
                </a:lnTo>
              </a:path>
            </a:pathLst>
          </a:custGeom>
          <a:ln w="7010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1941" y="4522213"/>
            <a:ext cx="0" cy="879550"/>
          </a:xfrm>
          <a:custGeom>
            <a:avLst/>
            <a:gdLst/>
            <a:ahLst/>
            <a:cxnLst/>
            <a:rect l="l" t="t" r="r" b="b"/>
            <a:pathLst>
              <a:path h="969134">
                <a:moveTo>
                  <a:pt x="0" y="969134"/>
                </a:moveTo>
                <a:lnTo>
                  <a:pt x="0" y="0"/>
                </a:lnTo>
              </a:path>
            </a:pathLst>
          </a:custGeom>
          <a:ln w="57909">
            <a:solidFill>
              <a:srgbClr val="2B2B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3096" y="5400380"/>
            <a:ext cx="2114966" cy="0"/>
          </a:xfrm>
          <a:custGeom>
            <a:avLst/>
            <a:gdLst/>
            <a:ahLst/>
            <a:cxnLst/>
            <a:rect l="l" t="t" r="r" b="b"/>
            <a:pathLst>
              <a:path w="2473335">
                <a:moveTo>
                  <a:pt x="0" y="0"/>
                </a:moveTo>
                <a:lnTo>
                  <a:pt x="2473335" y="0"/>
                </a:lnTo>
              </a:path>
            </a:pathLst>
          </a:custGeom>
          <a:ln w="62481">
            <a:solidFill>
              <a:srgbClr val="2B2B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783" y="6340087"/>
            <a:ext cx="8405130" cy="0"/>
          </a:xfrm>
          <a:custGeom>
            <a:avLst/>
            <a:gdLst/>
            <a:ahLst/>
            <a:cxnLst/>
            <a:rect l="l" t="t" r="r" b="b"/>
            <a:pathLst>
              <a:path w="9829332">
                <a:moveTo>
                  <a:pt x="0" y="0"/>
                </a:moveTo>
                <a:lnTo>
                  <a:pt x="9829332" y="0"/>
                </a:lnTo>
              </a:path>
            </a:pathLst>
          </a:custGeom>
          <a:ln w="53337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14073" y="6392"/>
            <a:ext cx="7406966" cy="563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fr-FR" sz="3500" spc="35" dirty="0" smtClean="0">
                <a:solidFill>
                  <a:srgbClr val="31446B"/>
                </a:solidFill>
                <a:latin typeface="Times New Roman"/>
                <a:cs typeface="Times New Roman"/>
              </a:rPr>
              <a:t>Les initiatives nombreuses et plurielles sans résultats </a:t>
            </a:r>
            <a:endParaRPr sz="3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0144" y="3083092"/>
            <a:ext cx="0" cy="251592"/>
          </a:xfrm>
          <a:custGeom>
            <a:avLst/>
            <a:gdLst/>
            <a:ahLst/>
            <a:cxnLst/>
            <a:rect l="l" t="t" r="r" b="b"/>
            <a:pathLst>
              <a:path h="277217">
                <a:moveTo>
                  <a:pt x="0" y="277217"/>
                </a:moveTo>
                <a:lnTo>
                  <a:pt x="0" y="0"/>
                </a:lnTo>
              </a:path>
            </a:pathLst>
          </a:custGeom>
          <a:ln w="18155">
            <a:solidFill>
              <a:srgbClr val="D6E4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14472" y="3090385"/>
            <a:ext cx="1929797" cy="2310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400" spc="13" dirty="0">
                <a:solidFill>
                  <a:srgbClr val="5B89BF"/>
                </a:solidFill>
                <a:latin typeface="Arial"/>
                <a:cs typeface="Arial"/>
              </a:rPr>
              <a:t>20</a:t>
            </a:r>
            <a:r>
              <a:rPr sz="1400" spc="-250" dirty="0">
                <a:solidFill>
                  <a:srgbClr val="5B89BF"/>
                </a:solidFill>
                <a:latin typeface="Arial"/>
                <a:cs typeface="Arial"/>
              </a:rPr>
              <a:t>1</a:t>
            </a:r>
            <a:r>
              <a:rPr sz="1400" spc="-285" dirty="0">
                <a:solidFill>
                  <a:srgbClr val="B5CDE6"/>
                </a:solidFill>
                <a:latin typeface="Arial"/>
                <a:cs typeface="Arial"/>
              </a:rPr>
              <a:t>:</a:t>
            </a:r>
            <a:r>
              <a:rPr sz="1400" spc="-184" dirty="0">
                <a:solidFill>
                  <a:srgbClr val="B5CDE6"/>
                </a:solidFill>
                <a:latin typeface="Arial"/>
                <a:cs typeface="Arial"/>
              </a:rPr>
              <a:t> </a:t>
            </a:r>
            <a:r>
              <a:rPr sz="1400" spc="-316" dirty="0">
                <a:solidFill>
                  <a:srgbClr val="9AB6DB"/>
                </a:solidFill>
                <a:latin typeface="Arial"/>
                <a:cs typeface="Arial"/>
              </a:rPr>
              <a:t>.</a:t>
            </a:r>
            <a:r>
              <a:rPr sz="1400" spc="-48" dirty="0">
                <a:solidFill>
                  <a:srgbClr val="5B89BF"/>
                </a:solidFill>
                <a:latin typeface="Arial"/>
                <a:cs typeface="Arial"/>
              </a:rPr>
              <a:t>3</a:t>
            </a:r>
            <a:r>
              <a:rPr sz="1400" spc="-31" dirty="0">
                <a:solidFill>
                  <a:srgbClr val="5B89B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5B89BF"/>
                </a:solidFill>
                <a:latin typeface="Arial"/>
                <a:cs typeface="Arial"/>
              </a:rPr>
              <a:t>SAINJIPéTERSBURG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9018" y="6499799"/>
            <a:ext cx="165613" cy="186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100" spc="-53" dirty="0">
                <a:solidFill>
                  <a:srgbClr val="2D2D2D"/>
                </a:solidFill>
                <a:latin typeface="Courier New"/>
                <a:cs typeface="Courier New"/>
              </a:rPr>
              <a:t>48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4294967295"/>
          </p:nvPr>
        </p:nvSpPr>
        <p:spPr>
          <a:xfrm>
            <a:off x="381397" y="6489857"/>
            <a:ext cx="2985626" cy="2156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endParaRPr sz="13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65884" y="6530918"/>
            <a:ext cx="724895" cy="1561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7364" y="4682597"/>
            <a:ext cx="1822284" cy="530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2100" b="1" spc="-18" dirty="0">
                <a:solidFill>
                  <a:srgbClr val="2D2D2D"/>
                </a:solidFill>
                <a:latin typeface="Arial"/>
                <a:cs typeface="Arial"/>
              </a:rPr>
              <a:t>AFRICAN</a:t>
            </a:r>
            <a:r>
              <a:rPr sz="2100" b="1" spc="197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2100" b="1" spc="13" dirty="0">
                <a:solidFill>
                  <a:srgbClr val="2D2D2D"/>
                </a:solidFill>
                <a:latin typeface="Arial"/>
                <a:cs typeface="Arial"/>
              </a:rPr>
              <a:t>TAX</a:t>
            </a:r>
            <a:endParaRPr sz="2100">
              <a:latin typeface="Arial"/>
              <a:cs typeface="Arial"/>
            </a:endParaRPr>
          </a:p>
          <a:p>
            <a:pPr marL="21714">
              <a:spcBef>
                <a:spcPts val="167"/>
              </a:spcBef>
            </a:pPr>
            <a:r>
              <a:rPr sz="1100" spc="44" dirty="0">
                <a:solidFill>
                  <a:srgbClr val="2D2D2D"/>
                </a:solidFill>
                <a:latin typeface="Arial"/>
                <a:cs typeface="Arial"/>
              </a:rPr>
              <a:t>ADMINISTRATION </a:t>
            </a:r>
            <a:r>
              <a:rPr sz="1100" spc="53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444644"/>
                </a:solidFill>
                <a:latin typeface="Arial"/>
                <a:cs typeface="Arial"/>
              </a:rPr>
              <a:t>FORUM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9378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3C93B9-3AC7-4957-8CF6-F7DB1DD86F13}"/>
</file>

<file path=customXml/itemProps2.xml><?xml version="1.0" encoding="utf-8"?>
<ds:datastoreItem xmlns:ds="http://schemas.openxmlformats.org/officeDocument/2006/customXml" ds:itemID="{84DDFC73-A536-44D3-BE59-D80CF1201B21}"/>
</file>

<file path=customXml/itemProps3.xml><?xml version="1.0" encoding="utf-8"?>
<ds:datastoreItem xmlns:ds="http://schemas.openxmlformats.org/officeDocument/2006/customXml" ds:itemID="{DC46C7B8-A2A0-4F95-B7A7-D094673F876D}"/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859</Words>
  <Application>Microsoft Office PowerPoint</Application>
  <PresentationFormat>Affichage à l'écran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</vt:lpstr>
      <vt:lpstr> Presentation of the panelist</vt:lpstr>
      <vt:lpstr>Sommaire</vt:lpstr>
      <vt:lpstr>I- Le constat: l’Etat est le responsable principal de l’atteinte des objectifs de l’Agenda 2030  Circuit 1: links between States and Human rights</vt:lpstr>
      <vt:lpstr>Circuit 2: Links between Human Rights and Sustainable development goals </vt:lpstr>
      <vt:lpstr>Exemple de statocentrisme inattendu :   « sovereignty over natural resources »</vt:lpstr>
      <vt:lpstr>II- Le contexte: les Etats affaiblis par les FFI </vt:lpstr>
      <vt:lpstr>Le secteur extractif ressource majeure de l’Afrique particulièrement concerné par cette hémorragie financière majeure </vt:lpstr>
      <vt:lpstr>Présentation PowerPoint</vt:lpstr>
      <vt:lpstr>III- Le challenge: pour une plus grande puissance financière des Etats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87</cp:revision>
  <dcterms:created xsi:type="dcterms:W3CDTF">2019-10-17T20:25:17Z</dcterms:created>
  <dcterms:modified xsi:type="dcterms:W3CDTF">2019-10-19T11:48:28Z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