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0" r:id="rId2"/>
    <p:sldId id="294" r:id="rId3"/>
    <p:sldId id="299" r:id="rId4"/>
    <p:sldId id="298" r:id="rId5"/>
    <p:sldId id="297" r:id="rId6"/>
    <p:sldId id="295" r:id="rId7"/>
    <p:sldId id="296" r:id="rId8"/>
    <p:sldId id="291" r:id="rId9"/>
    <p:sldId id="29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8" autoAdjust="0"/>
    <p:restoredTop sz="94660"/>
  </p:normalViewPr>
  <p:slideViewPr>
    <p:cSldViewPr snapToGrid="0">
      <p:cViewPr varScale="1">
        <p:scale>
          <a:sx n="64" d="100"/>
          <a:sy n="64" d="100"/>
        </p:scale>
        <p:origin x="101"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418EF-F75C-4F79-9422-214F49957980}" type="datetimeFigureOut">
              <a:rPr lang="en-MY" smtClean="0"/>
              <a:t>3/5/2022</a:t>
            </a:fld>
            <a:endParaRPr lang="en-MY"/>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258E8-0471-4E37-AC5D-BD3C88F98D2A}" type="slidenum">
              <a:rPr lang="en-MY" smtClean="0"/>
              <a:t>‹#›</a:t>
            </a:fld>
            <a:endParaRPr lang="en-MY"/>
          </a:p>
        </p:txBody>
      </p:sp>
    </p:spTree>
    <p:extLst>
      <p:ext uri="{BB962C8B-B14F-4D97-AF65-F5344CB8AC3E}">
        <p14:creationId xmlns:p14="http://schemas.microsoft.com/office/powerpoint/2010/main" val="6991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9296-D703-4CFD-B7FA-BC00E2E39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346F2F40-DC5E-4C97-A251-309A230BF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380C5416-6104-4112-88EE-78682FFF1033}"/>
              </a:ext>
            </a:extLst>
          </p:cNvPr>
          <p:cNvSpPr>
            <a:spLocks noGrp="1"/>
          </p:cNvSpPr>
          <p:nvPr>
            <p:ph type="dt" sz="half" idx="10"/>
          </p:nvPr>
        </p:nvSpPr>
        <p:spPr/>
        <p:txBody>
          <a:bodyPr/>
          <a:lstStyle/>
          <a:p>
            <a:fld id="{9B6AE4E9-8014-4213-A53F-BB7BF1CA301A}" type="datetime1">
              <a:rPr lang="en-MY" smtClean="0"/>
              <a:t>3/5/2022</a:t>
            </a:fld>
            <a:endParaRPr lang="en-MY"/>
          </a:p>
        </p:txBody>
      </p:sp>
      <p:sp>
        <p:nvSpPr>
          <p:cNvPr id="5" name="Footer Placeholder 4">
            <a:extLst>
              <a:ext uri="{FF2B5EF4-FFF2-40B4-BE49-F238E27FC236}">
                <a16:creationId xmlns:a16="http://schemas.microsoft.com/office/drawing/2014/main" id="{71C2C010-E9D4-42BF-B239-3D837A877194}"/>
              </a:ext>
            </a:extLst>
          </p:cNvPr>
          <p:cNvSpPr>
            <a:spLocks noGrp="1"/>
          </p:cNvSpPr>
          <p:nvPr>
            <p:ph type="ftr" sz="quarter" idx="11"/>
          </p:nvPr>
        </p:nvSpPr>
        <p:spPr/>
        <p:txBody>
          <a:bodyPr/>
          <a:lstStyle/>
          <a:p>
            <a:r>
              <a:rPr lang="en-MY"/>
              <a:t>PACOS Trust</a:t>
            </a:r>
          </a:p>
        </p:txBody>
      </p:sp>
      <p:sp>
        <p:nvSpPr>
          <p:cNvPr id="6" name="Slide Number Placeholder 5">
            <a:extLst>
              <a:ext uri="{FF2B5EF4-FFF2-40B4-BE49-F238E27FC236}">
                <a16:creationId xmlns:a16="http://schemas.microsoft.com/office/drawing/2014/main" id="{966B74D9-5D90-4F53-B496-8875D9035073}"/>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49872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4939-87E4-4D89-9704-3F9EF3BAD181}"/>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2F02B1F-2F36-40E7-AB2E-0B5CCD11CE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0D14828-3CB7-4C27-ACA1-F5A21E4DD0D6}"/>
              </a:ext>
            </a:extLst>
          </p:cNvPr>
          <p:cNvSpPr>
            <a:spLocks noGrp="1"/>
          </p:cNvSpPr>
          <p:nvPr>
            <p:ph type="dt" sz="half" idx="10"/>
          </p:nvPr>
        </p:nvSpPr>
        <p:spPr/>
        <p:txBody>
          <a:bodyPr/>
          <a:lstStyle/>
          <a:p>
            <a:fld id="{F55A941F-6787-4C56-9C5D-15C8F033B3C7}" type="datetime1">
              <a:rPr lang="en-MY" smtClean="0"/>
              <a:t>3/5/2022</a:t>
            </a:fld>
            <a:endParaRPr lang="en-MY"/>
          </a:p>
        </p:txBody>
      </p:sp>
      <p:sp>
        <p:nvSpPr>
          <p:cNvPr id="5" name="Footer Placeholder 4">
            <a:extLst>
              <a:ext uri="{FF2B5EF4-FFF2-40B4-BE49-F238E27FC236}">
                <a16:creationId xmlns:a16="http://schemas.microsoft.com/office/drawing/2014/main" id="{204E0AA1-9759-4C36-B6F2-BA3EEC088A4A}"/>
              </a:ext>
            </a:extLst>
          </p:cNvPr>
          <p:cNvSpPr>
            <a:spLocks noGrp="1"/>
          </p:cNvSpPr>
          <p:nvPr>
            <p:ph type="ftr" sz="quarter" idx="11"/>
          </p:nvPr>
        </p:nvSpPr>
        <p:spPr/>
        <p:txBody>
          <a:bodyPr/>
          <a:lstStyle/>
          <a:p>
            <a:r>
              <a:rPr lang="en-MY"/>
              <a:t>PACOS Trust</a:t>
            </a:r>
          </a:p>
        </p:txBody>
      </p:sp>
      <p:sp>
        <p:nvSpPr>
          <p:cNvPr id="6" name="Slide Number Placeholder 5">
            <a:extLst>
              <a:ext uri="{FF2B5EF4-FFF2-40B4-BE49-F238E27FC236}">
                <a16:creationId xmlns:a16="http://schemas.microsoft.com/office/drawing/2014/main" id="{B734A7C9-59D9-4B63-B0E1-7FB9FCA90CAD}"/>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257166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C2696-B15E-4AFD-B48D-672FA4D949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E43AEA2-1A92-4AC4-AC32-87B8E1D2BF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3450FF5-676D-4F62-966E-261BA1200859}"/>
              </a:ext>
            </a:extLst>
          </p:cNvPr>
          <p:cNvSpPr>
            <a:spLocks noGrp="1"/>
          </p:cNvSpPr>
          <p:nvPr>
            <p:ph type="dt" sz="half" idx="10"/>
          </p:nvPr>
        </p:nvSpPr>
        <p:spPr/>
        <p:txBody>
          <a:bodyPr/>
          <a:lstStyle/>
          <a:p>
            <a:fld id="{B1C514F4-AA0D-41C0-8FE1-2FC29486526F}" type="datetime1">
              <a:rPr lang="en-MY" smtClean="0"/>
              <a:t>3/5/2022</a:t>
            </a:fld>
            <a:endParaRPr lang="en-MY"/>
          </a:p>
        </p:txBody>
      </p:sp>
      <p:sp>
        <p:nvSpPr>
          <p:cNvPr id="5" name="Footer Placeholder 4">
            <a:extLst>
              <a:ext uri="{FF2B5EF4-FFF2-40B4-BE49-F238E27FC236}">
                <a16:creationId xmlns:a16="http://schemas.microsoft.com/office/drawing/2014/main" id="{863C846B-D602-4538-9638-19A837A22CF9}"/>
              </a:ext>
            </a:extLst>
          </p:cNvPr>
          <p:cNvSpPr>
            <a:spLocks noGrp="1"/>
          </p:cNvSpPr>
          <p:nvPr>
            <p:ph type="ftr" sz="quarter" idx="11"/>
          </p:nvPr>
        </p:nvSpPr>
        <p:spPr/>
        <p:txBody>
          <a:bodyPr/>
          <a:lstStyle/>
          <a:p>
            <a:r>
              <a:rPr lang="en-MY"/>
              <a:t>PACOS Trust</a:t>
            </a:r>
          </a:p>
        </p:txBody>
      </p:sp>
      <p:sp>
        <p:nvSpPr>
          <p:cNvPr id="6" name="Slide Number Placeholder 5">
            <a:extLst>
              <a:ext uri="{FF2B5EF4-FFF2-40B4-BE49-F238E27FC236}">
                <a16:creationId xmlns:a16="http://schemas.microsoft.com/office/drawing/2014/main" id="{F87A3802-9813-4068-9824-B1B96E7FCF82}"/>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21791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E662-255E-4C8E-A598-515E6E997EA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3413E9ED-B6C3-4C31-8031-CE8973214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142A912-36C8-4625-B398-7E5E6DD67204}"/>
              </a:ext>
            </a:extLst>
          </p:cNvPr>
          <p:cNvSpPr>
            <a:spLocks noGrp="1"/>
          </p:cNvSpPr>
          <p:nvPr>
            <p:ph type="dt" sz="half" idx="10"/>
          </p:nvPr>
        </p:nvSpPr>
        <p:spPr/>
        <p:txBody>
          <a:bodyPr/>
          <a:lstStyle/>
          <a:p>
            <a:fld id="{1EA517EA-7F1F-4D7B-9F4F-A1EFADAEF1FA}" type="datetime1">
              <a:rPr lang="en-MY" smtClean="0"/>
              <a:t>3/5/2022</a:t>
            </a:fld>
            <a:endParaRPr lang="en-MY"/>
          </a:p>
        </p:txBody>
      </p:sp>
      <p:sp>
        <p:nvSpPr>
          <p:cNvPr id="5" name="Footer Placeholder 4">
            <a:extLst>
              <a:ext uri="{FF2B5EF4-FFF2-40B4-BE49-F238E27FC236}">
                <a16:creationId xmlns:a16="http://schemas.microsoft.com/office/drawing/2014/main" id="{053F203F-FDB0-4325-A628-F2A1482A4E30}"/>
              </a:ext>
            </a:extLst>
          </p:cNvPr>
          <p:cNvSpPr>
            <a:spLocks noGrp="1"/>
          </p:cNvSpPr>
          <p:nvPr>
            <p:ph type="ftr" sz="quarter" idx="11"/>
          </p:nvPr>
        </p:nvSpPr>
        <p:spPr/>
        <p:txBody>
          <a:bodyPr/>
          <a:lstStyle/>
          <a:p>
            <a:r>
              <a:rPr lang="en-MY"/>
              <a:t>PACOS Trust</a:t>
            </a:r>
          </a:p>
        </p:txBody>
      </p:sp>
      <p:sp>
        <p:nvSpPr>
          <p:cNvPr id="6" name="Slide Number Placeholder 5">
            <a:extLst>
              <a:ext uri="{FF2B5EF4-FFF2-40B4-BE49-F238E27FC236}">
                <a16:creationId xmlns:a16="http://schemas.microsoft.com/office/drawing/2014/main" id="{D48845CC-7BB3-4E95-91DD-60336C083C89}"/>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126771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B906-0F4B-49A7-A27E-7CD1F36E6E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DCF12963-1A8B-4560-B124-B7D5B63E7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5C1A60-FAA4-4CF7-8BD0-94A01AA40DA9}"/>
              </a:ext>
            </a:extLst>
          </p:cNvPr>
          <p:cNvSpPr>
            <a:spLocks noGrp="1"/>
          </p:cNvSpPr>
          <p:nvPr>
            <p:ph type="dt" sz="half" idx="10"/>
          </p:nvPr>
        </p:nvSpPr>
        <p:spPr/>
        <p:txBody>
          <a:bodyPr/>
          <a:lstStyle/>
          <a:p>
            <a:fld id="{66E72DFB-8A50-4BA0-80D5-78E896F56E40}" type="datetime1">
              <a:rPr lang="en-MY" smtClean="0"/>
              <a:t>3/5/2022</a:t>
            </a:fld>
            <a:endParaRPr lang="en-MY"/>
          </a:p>
        </p:txBody>
      </p:sp>
      <p:sp>
        <p:nvSpPr>
          <p:cNvPr id="5" name="Footer Placeholder 4">
            <a:extLst>
              <a:ext uri="{FF2B5EF4-FFF2-40B4-BE49-F238E27FC236}">
                <a16:creationId xmlns:a16="http://schemas.microsoft.com/office/drawing/2014/main" id="{03D7D8E6-A1A9-442F-BF14-222022E07CFB}"/>
              </a:ext>
            </a:extLst>
          </p:cNvPr>
          <p:cNvSpPr>
            <a:spLocks noGrp="1"/>
          </p:cNvSpPr>
          <p:nvPr>
            <p:ph type="ftr" sz="quarter" idx="11"/>
          </p:nvPr>
        </p:nvSpPr>
        <p:spPr/>
        <p:txBody>
          <a:bodyPr/>
          <a:lstStyle/>
          <a:p>
            <a:r>
              <a:rPr lang="en-MY"/>
              <a:t>PACOS Trust</a:t>
            </a:r>
          </a:p>
        </p:txBody>
      </p:sp>
      <p:sp>
        <p:nvSpPr>
          <p:cNvPr id="6" name="Slide Number Placeholder 5">
            <a:extLst>
              <a:ext uri="{FF2B5EF4-FFF2-40B4-BE49-F238E27FC236}">
                <a16:creationId xmlns:a16="http://schemas.microsoft.com/office/drawing/2014/main" id="{39BCBCEB-CFEC-41E0-BD06-677E1AC52A1D}"/>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370668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766C-F1D9-45FA-8DA3-84533D49928D}"/>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DA17A6D3-E788-4CC7-9919-AB2F2E64C0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1D1D74F8-C4EE-4503-B9CB-2F5FC74249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A91D80D0-3838-4472-97A3-8B1BEBD40E60}"/>
              </a:ext>
            </a:extLst>
          </p:cNvPr>
          <p:cNvSpPr>
            <a:spLocks noGrp="1"/>
          </p:cNvSpPr>
          <p:nvPr>
            <p:ph type="dt" sz="half" idx="10"/>
          </p:nvPr>
        </p:nvSpPr>
        <p:spPr/>
        <p:txBody>
          <a:bodyPr/>
          <a:lstStyle/>
          <a:p>
            <a:fld id="{FD23C850-C919-4155-855B-4A4E73B13D93}" type="datetime1">
              <a:rPr lang="en-MY" smtClean="0"/>
              <a:t>3/5/2022</a:t>
            </a:fld>
            <a:endParaRPr lang="en-MY"/>
          </a:p>
        </p:txBody>
      </p:sp>
      <p:sp>
        <p:nvSpPr>
          <p:cNvPr id="6" name="Footer Placeholder 5">
            <a:extLst>
              <a:ext uri="{FF2B5EF4-FFF2-40B4-BE49-F238E27FC236}">
                <a16:creationId xmlns:a16="http://schemas.microsoft.com/office/drawing/2014/main" id="{D3CBE681-C9F4-4CF7-BAEA-B134DA704769}"/>
              </a:ext>
            </a:extLst>
          </p:cNvPr>
          <p:cNvSpPr>
            <a:spLocks noGrp="1"/>
          </p:cNvSpPr>
          <p:nvPr>
            <p:ph type="ftr" sz="quarter" idx="11"/>
          </p:nvPr>
        </p:nvSpPr>
        <p:spPr/>
        <p:txBody>
          <a:bodyPr/>
          <a:lstStyle/>
          <a:p>
            <a:r>
              <a:rPr lang="en-MY"/>
              <a:t>PACOS Trust</a:t>
            </a:r>
          </a:p>
        </p:txBody>
      </p:sp>
      <p:sp>
        <p:nvSpPr>
          <p:cNvPr id="7" name="Slide Number Placeholder 6">
            <a:extLst>
              <a:ext uri="{FF2B5EF4-FFF2-40B4-BE49-F238E27FC236}">
                <a16:creationId xmlns:a16="http://schemas.microsoft.com/office/drawing/2014/main" id="{7027A3BE-86B9-49C1-BA09-24CAB0C810CA}"/>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223263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25F0-E321-4694-B5C0-A20C42005B80}"/>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35051665-92AD-4731-B01B-B57E49588B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D8ECF-F8BC-4FA6-94E6-C3E6D22DDD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D3BC2972-424E-4946-83EC-8A50CAC9D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04B39-44FA-428F-B975-33A50EE241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B085802F-A613-4641-8BF8-2A30FEC38B60}"/>
              </a:ext>
            </a:extLst>
          </p:cNvPr>
          <p:cNvSpPr>
            <a:spLocks noGrp="1"/>
          </p:cNvSpPr>
          <p:nvPr>
            <p:ph type="dt" sz="half" idx="10"/>
          </p:nvPr>
        </p:nvSpPr>
        <p:spPr/>
        <p:txBody>
          <a:bodyPr/>
          <a:lstStyle/>
          <a:p>
            <a:fld id="{E567562A-07C1-47F6-8137-7A199478D42C}" type="datetime1">
              <a:rPr lang="en-MY" smtClean="0"/>
              <a:t>3/5/2022</a:t>
            </a:fld>
            <a:endParaRPr lang="en-MY"/>
          </a:p>
        </p:txBody>
      </p:sp>
      <p:sp>
        <p:nvSpPr>
          <p:cNvPr id="8" name="Footer Placeholder 7">
            <a:extLst>
              <a:ext uri="{FF2B5EF4-FFF2-40B4-BE49-F238E27FC236}">
                <a16:creationId xmlns:a16="http://schemas.microsoft.com/office/drawing/2014/main" id="{4BBE7A38-62F2-4BBF-B4EE-8A1703196BAE}"/>
              </a:ext>
            </a:extLst>
          </p:cNvPr>
          <p:cNvSpPr>
            <a:spLocks noGrp="1"/>
          </p:cNvSpPr>
          <p:nvPr>
            <p:ph type="ftr" sz="quarter" idx="11"/>
          </p:nvPr>
        </p:nvSpPr>
        <p:spPr/>
        <p:txBody>
          <a:bodyPr/>
          <a:lstStyle/>
          <a:p>
            <a:r>
              <a:rPr lang="en-MY"/>
              <a:t>PACOS Trust</a:t>
            </a:r>
          </a:p>
        </p:txBody>
      </p:sp>
      <p:sp>
        <p:nvSpPr>
          <p:cNvPr id="9" name="Slide Number Placeholder 8">
            <a:extLst>
              <a:ext uri="{FF2B5EF4-FFF2-40B4-BE49-F238E27FC236}">
                <a16:creationId xmlns:a16="http://schemas.microsoft.com/office/drawing/2014/main" id="{8B7641C0-067D-40CB-847D-9BB4E76B9550}"/>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468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0EDD-0730-48CB-B181-C885578B8C10}"/>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2D4E7ADC-C420-4064-923D-082F7CCC40E3}"/>
              </a:ext>
            </a:extLst>
          </p:cNvPr>
          <p:cNvSpPr>
            <a:spLocks noGrp="1"/>
          </p:cNvSpPr>
          <p:nvPr>
            <p:ph type="dt" sz="half" idx="10"/>
          </p:nvPr>
        </p:nvSpPr>
        <p:spPr/>
        <p:txBody>
          <a:bodyPr/>
          <a:lstStyle/>
          <a:p>
            <a:fld id="{EF41DDBE-4189-4387-A656-9EA0B7D71CBE}" type="datetime1">
              <a:rPr lang="en-MY" smtClean="0"/>
              <a:t>3/5/2022</a:t>
            </a:fld>
            <a:endParaRPr lang="en-MY"/>
          </a:p>
        </p:txBody>
      </p:sp>
      <p:sp>
        <p:nvSpPr>
          <p:cNvPr id="4" name="Footer Placeholder 3">
            <a:extLst>
              <a:ext uri="{FF2B5EF4-FFF2-40B4-BE49-F238E27FC236}">
                <a16:creationId xmlns:a16="http://schemas.microsoft.com/office/drawing/2014/main" id="{D6E1468A-F287-4E63-A83A-A2451DBD7070}"/>
              </a:ext>
            </a:extLst>
          </p:cNvPr>
          <p:cNvSpPr>
            <a:spLocks noGrp="1"/>
          </p:cNvSpPr>
          <p:nvPr>
            <p:ph type="ftr" sz="quarter" idx="11"/>
          </p:nvPr>
        </p:nvSpPr>
        <p:spPr/>
        <p:txBody>
          <a:bodyPr/>
          <a:lstStyle/>
          <a:p>
            <a:r>
              <a:rPr lang="en-MY"/>
              <a:t>PACOS Trust</a:t>
            </a:r>
          </a:p>
        </p:txBody>
      </p:sp>
      <p:sp>
        <p:nvSpPr>
          <p:cNvPr id="5" name="Slide Number Placeholder 4">
            <a:extLst>
              <a:ext uri="{FF2B5EF4-FFF2-40B4-BE49-F238E27FC236}">
                <a16:creationId xmlns:a16="http://schemas.microsoft.com/office/drawing/2014/main" id="{A5ED89D1-0363-4EB5-8F86-49C89A152A07}"/>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394051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AED56-B32C-4517-80DD-CC640804D6BF}"/>
              </a:ext>
            </a:extLst>
          </p:cNvPr>
          <p:cNvSpPr>
            <a:spLocks noGrp="1"/>
          </p:cNvSpPr>
          <p:nvPr>
            <p:ph type="dt" sz="half" idx="10"/>
          </p:nvPr>
        </p:nvSpPr>
        <p:spPr/>
        <p:txBody>
          <a:bodyPr/>
          <a:lstStyle/>
          <a:p>
            <a:fld id="{4146F043-E107-4D2A-A61B-581EA022442C}" type="datetime1">
              <a:rPr lang="en-MY" smtClean="0"/>
              <a:t>3/5/2022</a:t>
            </a:fld>
            <a:endParaRPr lang="en-MY"/>
          </a:p>
        </p:txBody>
      </p:sp>
      <p:sp>
        <p:nvSpPr>
          <p:cNvPr id="3" name="Footer Placeholder 2">
            <a:extLst>
              <a:ext uri="{FF2B5EF4-FFF2-40B4-BE49-F238E27FC236}">
                <a16:creationId xmlns:a16="http://schemas.microsoft.com/office/drawing/2014/main" id="{04A9C3F5-1805-4955-BFD8-385A7C174B13}"/>
              </a:ext>
            </a:extLst>
          </p:cNvPr>
          <p:cNvSpPr>
            <a:spLocks noGrp="1"/>
          </p:cNvSpPr>
          <p:nvPr>
            <p:ph type="ftr" sz="quarter" idx="11"/>
          </p:nvPr>
        </p:nvSpPr>
        <p:spPr/>
        <p:txBody>
          <a:bodyPr/>
          <a:lstStyle/>
          <a:p>
            <a:r>
              <a:rPr lang="en-MY"/>
              <a:t>PACOS Trust</a:t>
            </a:r>
          </a:p>
        </p:txBody>
      </p:sp>
      <p:sp>
        <p:nvSpPr>
          <p:cNvPr id="4" name="Slide Number Placeholder 3">
            <a:extLst>
              <a:ext uri="{FF2B5EF4-FFF2-40B4-BE49-F238E27FC236}">
                <a16:creationId xmlns:a16="http://schemas.microsoft.com/office/drawing/2014/main" id="{980C6971-47A9-4814-AB56-7C8F4045380C}"/>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106271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2538-6662-478C-80CE-669731221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5D702DFE-CA99-41D3-99DD-64940E975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2E83623A-7E00-430A-95B7-67A45EC0F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BDD266-A813-4AF7-B04A-D7A815745E9A}"/>
              </a:ext>
            </a:extLst>
          </p:cNvPr>
          <p:cNvSpPr>
            <a:spLocks noGrp="1"/>
          </p:cNvSpPr>
          <p:nvPr>
            <p:ph type="dt" sz="half" idx="10"/>
          </p:nvPr>
        </p:nvSpPr>
        <p:spPr/>
        <p:txBody>
          <a:bodyPr/>
          <a:lstStyle/>
          <a:p>
            <a:fld id="{76AE22C8-2715-41BD-8578-183986D1DE1B}" type="datetime1">
              <a:rPr lang="en-MY" smtClean="0"/>
              <a:t>3/5/2022</a:t>
            </a:fld>
            <a:endParaRPr lang="en-MY"/>
          </a:p>
        </p:txBody>
      </p:sp>
      <p:sp>
        <p:nvSpPr>
          <p:cNvPr id="6" name="Footer Placeholder 5">
            <a:extLst>
              <a:ext uri="{FF2B5EF4-FFF2-40B4-BE49-F238E27FC236}">
                <a16:creationId xmlns:a16="http://schemas.microsoft.com/office/drawing/2014/main" id="{7AB1FB46-733F-4EBA-9D17-5E10F11EF0C4}"/>
              </a:ext>
            </a:extLst>
          </p:cNvPr>
          <p:cNvSpPr>
            <a:spLocks noGrp="1"/>
          </p:cNvSpPr>
          <p:nvPr>
            <p:ph type="ftr" sz="quarter" idx="11"/>
          </p:nvPr>
        </p:nvSpPr>
        <p:spPr/>
        <p:txBody>
          <a:bodyPr/>
          <a:lstStyle/>
          <a:p>
            <a:r>
              <a:rPr lang="en-MY"/>
              <a:t>PACOS Trust</a:t>
            </a:r>
          </a:p>
        </p:txBody>
      </p:sp>
      <p:sp>
        <p:nvSpPr>
          <p:cNvPr id="7" name="Slide Number Placeholder 6">
            <a:extLst>
              <a:ext uri="{FF2B5EF4-FFF2-40B4-BE49-F238E27FC236}">
                <a16:creationId xmlns:a16="http://schemas.microsoft.com/office/drawing/2014/main" id="{00941201-FE50-4D65-9F5F-19C154C3E153}"/>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190904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C020-DAFC-490F-855E-837AACEAA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6CDD16F6-7C27-404B-BEE3-7F883655E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7DD44669-03AE-4714-B761-216D99169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83914-5ED4-4947-8740-F55D16ACBDD7}"/>
              </a:ext>
            </a:extLst>
          </p:cNvPr>
          <p:cNvSpPr>
            <a:spLocks noGrp="1"/>
          </p:cNvSpPr>
          <p:nvPr>
            <p:ph type="dt" sz="half" idx="10"/>
          </p:nvPr>
        </p:nvSpPr>
        <p:spPr/>
        <p:txBody>
          <a:bodyPr/>
          <a:lstStyle/>
          <a:p>
            <a:fld id="{B042EFA5-BC0E-4E2E-80FA-5F43D139734D}" type="datetime1">
              <a:rPr lang="en-MY" smtClean="0"/>
              <a:t>3/5/2022</a:t>
            </a:fld>
            <a:endParaRPr lang="en-MY"/>
          </a:p>
        </p:txBody>
      </p:sp>
      <p:sp>
        <p:nvSpPr>
          <p:cNvPr id="6" name="Footer Placeholder 5">
            <a:extLst>
              <a:ext uri="{FF2B5EF4-FFF2-40B4-BE49-F238E27FC236}">
                <a16:creationId xmlns:a16="http://schemas.microsoft.com/office/drawing/2014/main" id="{AC9B7A18-AB18-468F-A866-0F39A296CA82}"/>
              </a:ext>
            </a:extLst>
          </p:cNvPr>
          <p:cNvSpPr>
            <a:spLocks noGrp="1"/>
          </p:cNvSpPr>
          <p:nvPr>
            <p:ph type="ftr" sz="quarter" idx="11"/>
          </p:nvPr>
        </p:nvSpPr>
        <p:spPr/>
        <p:txBody>
          <a:bodyPr/>
          <a:lstStyle/>
          <a:p>
            <a:r>
              <a:rPr lang="en-MY"/>
              <a:t>PACOS Trust</a:t>
            </a:r>
          </a:p>
        </p:txBody>
      </p:sp>
      <p:sp>
        <p:nvSpPr>
          <p:cNvPr id="7" name="Slide Number Placeholder 6">
            <a:extLst>
              <a:ext uri="{FF2B5EF4-FFF2-40B4-BE49-F238E27FC236}">
                <a16:creationId xmlns:a16="http://schemas.microsoft.com/office/drawing/2014/main" id="{EF020F33-0E26-4C6E-914B-0F5DC806E19B}"/>
              </a:ext>
            </a:extLst>
          </p:cNvPr>
          <p:cNvSpPr>
            <a:spLocks noGrp="1"/>
          </p:cNvSpPr>
          <p:nvPr>
            <p:ph type="sldNum" sz="quarter" idx="12"/>
          </p:nvPr>
        </p:nvSpPr>
        <p:spPr/>
        <p:txBody>
          <a:bodyPr/>
          <a:lstStyle/>
          <a:p>
            <a:fld id="{FD85134C-AB73-4543-993C-7ED034BB71AF}" type="slidenum">
              <a:rPr lang="en-MY" smtClean="0"/>
              <a:t>‹#›</a:t>
            </a:fld>
            <a:endParaRPr lang="en-MY"/>
          </a:p>
        </p:txBody>
      </p:sp>
    </p:spTree>
    <p:extLst>
      <p:ext uri="{BB962C8B-B14F-4D97-AF65-F5344CB8AC3E}">
        <p14:creationId xmlns:p14="http://schemas.microsoft.com/office/powerpoint/2010/main" val="70242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42A57-7F2D-40FB-9CEE-0D5A32775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38F703B3-8E90-4B1A-A097-62A7E1AC4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0EA72E2-50E4-4200-93D4-997615B02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9F2EB-90DF-43A5-B1B2-BECB5EF00C65}" type="datetime1">
              <a:rPr lang="en-MY" smtClean="0"/>
              <a:t>3/5/2022</a:t>
            </a:fld>
            <a:endParaRPr lang="en-MY"/>
          </a:p>
        </p:txBody>
      </p:sp>
      <p:sp>
        <p:nvSpPr>
          <p:cNvPr id="5" name="Footer Placeholder 4">
            <a:extLst>
              <a:ext uri="{FF2B5EF4-FFF2-40B4-BE49-F238E27FC236}">
                <a16:creationId xmlns:a16="http://schemas.microsoft.com/office/drawing/2014/main" id="{D2E33EAF-8967-44F3-BFFB-981DDFCA9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PACOS Trust</a:t>
            </a:r>
          </a:p>
        </p:txBody>
      </p:sp>
      <p:sp>
        <p:nvSpPr>
          <p:cNvPr id="6" name="Slide Number Placeholder 5">
            <a:extLst>
              <a:ext uri="{FF2B5EF4-FFF2-40B4-BE49-F238E27FC236}">
                <a16:creationId xmlns:a16="http://schemas.microsoft.com/office/drawing/2014/main" id="{810EFEE2-5B62-45DB-8A2C-5ACDA91A3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5134C-AB73-4543-993C-7ED034BB71AF}" type="slidenum">
              <a:rPr lang="en-MY" smtClean="0"/>
              <a:t>‹#›</a:t>
            </a:fld>
            <a:endParaRPr lang="en-MY"/>
          </a:p>
        </p:txBody>
      </p:sp>
    </p:spTree>
    <p:extLst>
      <p:ext uri="{BB962C8B-B14F-4D97-AF65-F5344CB8AC3E}">
        <p14:creationId xmlns:p14="http://schemas.microsoft.com/office/powerpoint/2010/main" val="120642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The </a:t>
            </a:r>
            <a:r>
              <a:rPr lang="en-MY" dirty="0" err="1"/>
              <a:t>Tagal</a:t>
            </a:r>
            <a:r>
              <a:rPr lang="en-MY" dirty="0"/>
              <a:t> System</a:t>
            </a:r>
          </a:p>
        </p:txBody>
      </p:sp>
      <p:sp>
        <p:nvSpPr>
          <p:cNvPr id="3" name="Content Placeholder 2"/>
          <p:cNvSpPr>
            <a:spLocks noGrp="1"/>
          </p:cNvSpPr>
          <p:nvPr>
            <p:ph idx="1"/>
          </p:nvPr>
        </p:nvSpPr>
        <p:spPr/>
        <p:txBody>
          <a:bodyPr>
            <a:normAutofit/>
          </a:bodyPr>
          <a:lstStyle/>
          <a:p>
            <a:pPr algn="just"/>
            <a:r>
              <a:rPr lang="en-GB" dirty="0"/>
              <a:t>The </a:t>
            </a:r>
            <a:r>
              <a:rPr lang="en-GB" dirty="0" err="1"/>
              <a:t>Tagal</a:t>
            </a:r>
            <a:r>
              <a:rPr lang="en-GB" dirty="0"/>
              <a:t> System is an umbrella term used by the Sabah state government to </a:t>
            </a:r>
            <a:r>
              <a:rPr lang="en-GB" dirty="0" err="1"/>
              <a:t>refrer</a:t>
            </a:r>
            <a:r>
              <a:rPr lang="en-GB" dirty="0"/>
              <a:t> to a community-led indigenous water resource management </a:t>
            </a:r>
            <a:r>
              <a:rPr lang="en-GB"/>
              <a:t>practice used by </a:t>
            </a:r>
            <a:r>
              <a:rPr lang="en-GB" dirty="0"/>
              <a:t>indigenous communities in Sabah for generations. </a:t>
            </a:r>
          </a:p>
          <a:p>
            <a:pPr algn="just"/>
            <a:r>
              <a:rPr lang="en-GB" dirty="0"/>
              <a:t>Different communities have different names for the practice; however, the more widespread are either "</a:t>
            </a:r>
            <a:r>
              <a:rPr lang="en-GB" dirty="0" err="1"/>
              <a:t>Bombon</a:t>
            </a:r>
            <a:r>
              <a:rPr lang="en-GB" dirty="0"/>
              <a:t>” or “</a:t>
            </a:r>
            <a:r>
              <a:rPr lang="en-GB" dirty="0" err="1"/>
              <a:t>Tagal</a:t>
            </a:r>
            <a:r>
              <a:rPr lang="en-GB" dirty="0"/>
              <a:t>", with the latter the term preferred by the State government.</a:t>
            </a:r>
          </a:p>
          <a:p>
            <a:pPr algn="just"/>
            <a:r>
              <a:rPr lang="en-GB" dirty="0"/>
              <a:t>The practice involves the conservation &amp; protection of waterways and water sources located in indigenous territories to ensure their water remains clean and unpolluted.</a:t>
            </a:r>
            <a:endParaRPr lang="en-MY" dirty="0"/>
          </a:p>
          <a:p>
            <a:pPr marL="0" indent="0">
              <a:buNone/>
            </a:pPr>
            <a:endParaRPr lang="en-MY" dirty="0"/>
          </a:p>
        </p:txBody>
      </p:sp>
      <p:sp>
        <p:nvSpPr>
          <p:cNvPr id="4" name="Footer Placeholder 3"/>
          <p:cNvSpPr>
            <a:spLocks noGrp="1"/>
          </p:cNvSpPr>
          <p:nvPr>
            <p:ph type="ftr" sz="quarter" idx="11"/>
          </p:nvPr>
        </p:nvSpPr>
        <p:spPr/>
        <p:txBody>
          <a:bodyPr/>
          <a:lstStyle/>
          <a:p>
            <a:r>
              <a:rPr lang="en-MY"/>
              <a:t>PACOS Trust</a:t>
            </a:r>
          </a:p>
        </p:txBody>
      </p:sp>
      <p:sp>
        <p:nvSpPr>
          <p:cNvPr id="5" name="Slide Number Placeholder 4"/>
          <p:cNvSpPr>
            <a:spLocks noGrp="1"/>
          </p:cNvSpPr>
          <p:nvPr>
            <p:ph type="sldNum" sz="quarter" idx="12"/>
          </p:nvPr>
        </p:nvSpPr>
        <p:spPr/>
        <p:txBody>
          <a:bodyPr/>
          <a:lstStyle/>
          <a:p>
            <a:fld id="{FD85134C-AB73-4543-993C-7ED034BB71AF}" type="slidenum">
              <a:rPr lang="en-MY" smtClean="0"/>
              <a:t>1</a:t>
            </a:fld>
            <a:endParaRPr lang="en-MY"/>
          </a:p>
        </p:txBody>
      </p:sp>
    </p:spTree>
    <p:extLst>
      <p:ext uri="{BB962C8B-B14F-4D97-AF65-F5344CB8AC3E}">
        <p14:creationId xmlns:p14="http://schemas.microsoft.com/office/powerpoint/2010/main" val="176893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just"/>
            <a:r>
              <a:rPr lang="en-GB" dirty="0"/>
              <a:t>Though there are minor differences due to each community's local circumstances, the </a:t>
            </a:r>
            <a:r>
              <a:rPr lang="en-GB" dirty="0" err="1"/>
              <a:t>Tagal</a:t>
            </a:r>
            <a:r>
              <a:rPr lang="en-GB" dirty="0"/>
              <a:t> system operates by designating rivers within a community’s territory into zones.</a:t>
            </a:r>
          </a:p>
          <a:p>
            <a:pPr algn="just"/>
            <a:r>
              <a:rPr lang="en-GB" dirty="0"/>
              <a:t> These zones are usually identified by a committee set up in the village.  The </a:t>
            </a:r>
            <a:r>
              <a:rPr lang="en-GB" dirty="0" err="1"/>
              <a:t>Tagal</a:t>
            </a:r>
            <a:r>
              <a:rPr lang="en-GB" dirty="0"/>
              <a:t> zones become non-fishing zones until the </a:t>
            </a:r>
            <a:r>
              <a:rPr lang="en-GB" dirty="0" err="1"/>
              <a:t>Tagal</a:t>
            </a:r>
            <a:r>
              <a:rPr lang="en-GB" dirty="0"/>
              <a:t> committee allows it for a limited time, for example, a few days of fishing every two years.</a:t>
            </a:r>
          </a:p>
        </p:txBody>
      </p:sp>
      <p:sp>
        <p:nvSpPr>
          <p:cNvPr id="7" name="Footer Placeholder 6"/>
          <p:cNvSpPr>
            <a:spLocks noGrp="1"/>
          </p:cNvSpPr>
          <p:nvPr>
            <p:ph type="ftr" sz="quarter" idx="11"/>
          </p:nvPr>
        </p:nvSpPr>
        <p:spPr/>
        <p:txBody>
          <a:bodyPr/>
          <a:lstStyle/>
          <a:p>
            <a:r>
              <a:rPr lang="en-MY"/>
              <a:t>PACOS Trust</a:t>
            </a:r>
          </a:p>
        </p:txBody>
      </p:sp>
      <p:sp>
        <p:nvSpPr>
          <p:cNvPr id="8" name="Slide Number Placeholder 7"/>
          <p:cNvSpPr>
            <a:spLocks noGrp="1"/>
          </p:cNvSpPr>
          <p:nvPr>
            <p:ph type="sldNum" sz="quarter" idx="12"/>
          </p:nvPr>
        </p:nvSpPr>
        <p:spPr/>
        <p:txBody>
          <a:bodyPr/>
          <a:lstStyle/>
          <a:p>
            <a:fld id="{FD85134C-AB73-4543-993C-7ED034BB71AF}" type="slidenum">
              <a:rPr lang="en-MY" smtClean="0"/>
              <a:t>2</a:t>
            </a:fld>
            <a:endParaRPr lang="en-MY"/>
          </a:p>
        </p:txBody>
      </p:sp>
    </p:spTree>
    <p:extLst>
      <p:ext uri="{BB962C8B-B14F-4D97-AF65-F5344CB8AC3E}">
        <p14:creationId xmlns:p14="http://schemas.microsoft.com/office/powerpoint/2010/main" val="66247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algn="just"/>
            <a:r>
              <a:rPr lang="en-GB" dirty="0"/>
              <a:t>These periods are usually decided communally and often coincide with indigenous celebrations like harvest festivals or times of need such as indigenous customs requiring specific consumption of fish (e.g. pregnant mothers). </a:t>
            </a:r>
            <a:endParaRPr lang="en-MY" dirty="0"/>
          </a:p>
          <a:p>
            <a:pPr marL="0" indent="0">
              <a:buNone/>
            </a:pPr>
            <a:endParaRPr lang="en-MY" dirty="0"/>
          </a:p>
        </p:txBody>
      </p:sp>
      <p:pic>
        <p:nvPicPr>
          <p:cNvPr id="7"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30809" y="1825625"/>
            <a:ext cx="3264382" cy="4351338"/>
          </a:xfrm>
          <a:prstGeom prst="rect">
            <a:avLst/>
          </a:prstGeom>
        </p:spPr>
      </p:pic>
      <p:sp>
        <p:nvSpPr>
          <p:cNvPr id="8" name="Footer Placeholder 7"/>
          <p:cNvSpPr>
            <a:spLocks noGrp="1"/>
          </p:cNvSpPr>
          <p:nvPr>
            <p:ph type="ftr" sz="quarter" idx="11"/>
          </p:nvPr>
        </p:nvSpPr>
        <p:spPr/>
        <p:txBody>
          <a:bodyPr/>
          <a:lstStyle/>
          <a:p>
            <a:r>
              <a:rPr lang="en-MY"/>
              <a:t>PACOS Trust</a:t>
            </a:r>
          </a:p>
        </p:txBody>
      </p:sp>
      <p:sp>
        <p:nvSpPr>
          <p:cNvPr id="9" name="Slide Number Placeholder 8"/>
          <p:cNvSpPr>
            <a:spLocks noGrp="1"/>
          </p:cNvSpPr>
          <p:nvPr>
            <p:ph type="sldNum" sz="quarter" idx="12"/>
          </p:nvPr>
        </p:nvSpPr>
        <p:spPr/>
        <p:txBody>
          <a:bodyPr/>
          <a:lstStyle/>
          <a:p>
            <a:fld id="{FD85134C-AB73-4543-993C-7ED034BB71AF}" type="slidenum">
              <a:rPr lang="en-MY" smtClean="0"/>
              <a:t>3</a:t>
            </a:fld>
            <a:endParaRPr lang="en-MY"/>
          </a:p>
        </p:txBody>
      </p:sp>
    </p:spTree>
    <p:extLst>
      <p:ext uri="{BB962C8B-B14F-4D97-AF65-F5344CB8AC3E}">
        <p14:creationId xmlns:p14="http://schemas.microsoft.com/office/powerpoint/2010/main" val="404054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lnSpcReduction="10000"/>
          </a:bodyPr>
          <a:lstStyle/>
          <a:p>
            <a:r>
              <a:rPr lang="en-US" sz="3000" dirty="0"/>
              <a:t>Example of </a:t>
            </a:r>
            <a:r>
              <a:rPr lang="en-US" sz="3000" dirty="0" err="1"/>
              <a:t>Tagal</a:t>
            </a:r>
            <a:r>
              <a:rPr lang="en-US" sz="3000" dirty="0"/>
              <a:t> zones:</a:t>
            </a:r>
          </a:p>
          <a:p>
            <a:pPr marL="971550" lvl="1" indent="-514350">
              <a:buFont typeface="+mj-lt"/>
              <a:buAutoNum type="arabicPeriod"/>
            </a:pPr>
            <a:r>
              <a:rPr lang="en-US" sz="2600" dirty="0">
                <a:solidFill>
                  <a:srgbClr val="FF0000"/>
                </a:solidFill>
              </a:rPr>
              <a:t>Red</a:t>
            </a:r>
            <a:r>
              <a:rPr lang="en-US" sz="2600" dirty="0"/>
              <a:t>: fishing or other activity is entirely banned </a:t>
            </a:r>
          </a:p>
          <a:p>
            <a:pPr marL="971550" lvl="1" indent="-514350">
              <a:buFont typeface="+mj-lt"/>
              <a:buAutoNum type="arabicPeriod"/>
            </a:pPr>
            <a:r>
              <a:rPr lang="en-US" sz="2600" dirty="0">
                <a:solidFill>
                  <a:srgbClr val="FFC000"/>
                </a:solidFill>
              </a:rPr>
              <a:t>Yellow</a:t>
            </a:r>
            <a:r>
              <a:rPr lang="en-US" sz="2600" dirty="0"/>
              <a:t>: prohibit fishing except for exceptional circumstances; </a:t>
            </a:r>
            <a:r>
              <a:rPr lang="en-US" sz="2600" dirty="0" err="1"/>
              <a:t>Eg</a:t>
            </a:r>
            <a:r>
              <a:rPr lang="en-US" sz="2600" dirty="0"/>
              <a:t>: Pregnant woman or elderly </a:t>
            </a:r>
          </a:p>
          <a:p>
            <a:pPr marL="971550" lvl="1" indent="-514350">
              <a:buFont typeface="+mj-lt"/>
              <a:buAutoNum type="arabicPeriod"/>
            </a:pPr>
            <a:r>
              <a:rPr lang="en-US" sz="2600" dirty="0">
                <a:solidFill>
                  <a:schemeClr val="accent6">
                    <a:lumMod val="75000"/>
                  </a:schemeClr>
                </a:solidFill>
              </a:rPr>
              <a:t>Green: </a:t>
            </a:r>
            <a:r>
              <a:rPr lang="en-US" sz="2600" dirty="0"/>
              <a:t>Fishing is prohibited except for </a:t>
            </a:r>
            <a:r>
              <a:rPr lang="en-US" sz="2600" i="1" dirty="0"/>
              <a:t>“</a:t>
            </a:r>
            <a:r>
              <a:rPr lang="en-US" sz="2600" i="1" dirty="0" err="1"/>
              <a:t>buka</a:t>
            </a:r>
            <a:r>
              <a:rPr lang="en-US" sz="2600" i="1" dirty="0"/>
              <a:t> </a:t>
            </a:r>
            <a:r>
              <a:rPr lang="en-US" sz="2600" i="1" dirty="0" err="1"/>
              <a:t>tagal</a:t>
            </a:r>
            <a:r>
              <a:rPr lang="en-US" sz="2600" dirty="0"/>
              <a:t>” fishing session usually for one-two days every one or two years.</a:t>
            </a:r>
          </a:p>
          <a:p>
            <a:pPr marL="0" indent="0">
              <a:buNone/>
            </a:pPr>
            <a:endParaRPr lang="en-MY" dirty="0"/>
          </a:p>
        </p:txBody>
      </p:sp>
      <p:pic>
        <p:nvPicPr>
          <p:cNvPr id="7" name="Content Placeholder 6" descr="Tagal_Babagon.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44339"/>
            <a:ext cx="5181600" cy="3913909"/>
          </a:xfrm>
          <a:prstGeom prst="rect">
            <a:avLst/>
          </a:prstGeom>
        </p:spPr>
      </p:pic>
      <p:sp>
        <p:nvSpPr>
          <p:cNvPr id="8" name="Footer Placeholder 7"/>
          <p:cNvSpPr>
            <a:spLocks noGrp="1"/>
          </p:cNvSpPr>
          <p:nvPr>
            <p:ph type="ftr" sz="quarter" idx="11"/>
          </p:nvPr>
        </p:nvSpPr>
        <p:spPr/>
        <p:txBody>
          <a:bodyPr/>
          <a:lstStyle/>
          <a:p>
            <a:r>
              <a:rPr lang="en-MY"/>
              <a:t>PACOS Trust</a:t>
            </a:r>
          </a:p>
        </p:txBody>
      </p:sp>
      <p:sp>
        <p:nvSpPr>
          <p:cNvPr id="9" name="Slide Number Placeholder 8"/>
          <p:cNvSpPr>
            <a:spLocks noGrp="1"/>
          </p:cNvSpPr>
          <p:nvPr>
            <p:ph type="sldNum" sz="quarter" idx="12"/>
          </p:nvPr>
        </p:nvSpPr>
        <p:spPr/>
        <p:txBody>
          <a:bodyPr/>
          <a:lstStyle/>
          <a:p>
            <a:fld id="{FD85134C-AB73-4543-993C-7ED034BB71AF}" type="slidenum">
              <a:rPr lang="en-MY" smtClean="0"/>
              <a:t>4</a:t>
            </a:fld>
            <a:endParaRPr lang="en-MY"/>
          </a:p>
        </p:txBody>
      </p:sp>
    </p:spTree>
    <p:extLst>
      <p:ext uri="{BB962C8B-B14F-4D97-AF65-F5344CB8AC3E}">
        <p14:creationId xmlns:p14="http://schemas.microsoft.com/office/powerpoint/2010/main" val="149323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fontScale="85000" lnSpcReduction="10000"/>
          </a:bodyPr>
          <a:lstStyle/>
          <a:p>
            <a:pPr algn="just"/>
            <a:r>
              <a:rPr lang="en-MY" dirty="0"/>
              <a:t>Often, especially for indigenous communities in the hills, these </a:t>
            </a:r>
            <a:r>
              <a:rPr lang="en-MY" dirty="0" err="1"/>
              <a:t>Tagal</a:t>
            </a:r>
            <a:r>
              <a:rPr lang="en-MY" dirty="0"/>
              <a:t> protection zones cover all waterways in the territory, including springs in catchment areas as these are acknowledged as tributaries to the downstream river.</a:t>
            </a:r>
          </a:p>
          <a:p>
            <a:pPr algn="just"/>
            <a:r>
              <a:rPr lang="en-MY" dirty="0"/>
              <a:t>This practice has especially benefited these communities that rely on surface water through gravity fed systems, as it has led to a direct improvement to the quality and consistency of the water supply drawn from these sources.</a:t>
            </a:r>
          </a:p>
          <a:p>
            <a:endParaRPr lang="en-MY" dirty="0"/>
          </a:p>
        </p:txBody>
      </p:sp>
      <p:pic>
        <p:nvPicPr>
          <p:cNvPr id="9"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270640"/>
            <a:ext cx="5181600" cy="346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MY"/>
              <a:t>PACOS Trust</a:t>
            </a:r>
          </a:p>
        </p:txBody>
      </p:sp>
      <p:sp>
        <p:nvSpPr>
          <p:cNvPr id="10" name="Slide Number Placeholder 9"/>
          <p:cNvSpPr>
            <a:spLocks noGrp="1"/>
          </p:cNvSpPr>
          <p:nvPr>
            <p:ph type="sldNum" sz="quarter" idx="12"/>
          </p:nvPr>
        </p:nvSpPr>
        <p:spPr/>
        <p:txBody>
          <a:bodyPr/>
          <a:lstStyle/>
          <a:p>
            <a:fld id="{FD85134C-AB73-4543-993C-7ED034BB71AF}" type="slidenum">
              <a:rPr lang="en-MY" smtClean="0"/>
              <a:t>5</a:t>
            </a:fld>
            <a:endParaRPr lang="en-MY"/>
          </a:p>
        </p:txBody>
      </p:sp>
    </p:spTree>
    <p:extLst>
      <p:ext uri="{BB962C8B-B14F-4D97-AF65-F5344CB8AC3E}">
        <p14:creationId xmlns:p14="http://schemas.microsoft.com/office/powerpoint/2010/main" val="16316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a:t>Any breaches by either community members or outsiders are heavily fined, often requiring a customary fine of livestock like a whole pig together with monetary fines. </a:t>
            </a:r>
          </a:p>
          <a:p>
            <a:pPr algn="just"/>
            <a:r>
              <a:rPr lang="en-GB" dirty="0"/>
              <a:t>These fines are then used to support the community in managing their river resources; if the fine is monetary, it usually used as operating funds for the </a:t>
            </a:r>
            <a:r>
              <a:rPr lang="en-GB" dirty="0" err="1"/>
              <a:t>Tagal</a:t>
            </a:r>
            <a:r>
              <a:rPr lang="en-GB" dirty="0"/>
              <a:t> committee. If the fine is livestock, then it is distributed to every household in the community.</a:t>
            </a:r>
            <a:endParaRPr lang="en-MY" dirty="0"/>
          </a:p>
          <a:p>
            <a:endParaRPr lang="en-MY" dirty="0"/>
          </a:p>
        </p:txBody>
      </p:sp>
      <p:sp>
        <p:nvSpPr>
          <p:cNvPr id="4" name="Footer Placeholder 3"/>
          <p:cNvSpPr>
            <a:spLocks noGrp="1"/>
          </p:cNvSpPr>
          <p:nvPr>
            <p:ph type="ftr" sz="quarter" idx="11"/>
          </p:nvPr>
        </p:nvSpPr>
        <p:spPr/>
        <p:txBody>
          <a:bodyPr/>
          <a:lstStyle/>
          <a:p>
            <a:r>
              <a:rPr lang="en-MY"/>
              <a:t>PACOS Trust</a:t>
            </a:r>
          </a:p>
        </p:txBody>
      </p:sp>
      <p:sp>
        <p:nvSpPr>
          <p:cNvPr id="5" name="Slide Number Placeholder 4"/>
          <p:cNvSpPr>
            <a:spLocks noGrp="1"/>
          </p:cNvSpPr>
          <p:nvPr>
            <p:ph type="sldNum" sz="quarter" idx="12"/>
          </p:nvPr>
        </p:nvSpPr>
        <p:spPr/>
        <p:txBody>
          <a:bodyPr/>
          <a:lstStyle/>
          <a:p>
            <a:fld id="{FD85134C-AB73-4543-993C-7ED034BB71AF}" type="slidenum">
              <a:rPr lang="en-MY" smtClean="0"/>
              <a:t>6</a:t>
            </a:fld>
            <a:endParaRPr lang="en-MY"/>
          </a:p>
        </p:txBody>
      </p:sp>
    </p:spTree>
    <p:extLst>
      <p:ext uri="{BB962C8B-B14F-4D97-AF65-F5344CB8AC3E}">
        <p14:creationId xmlns:p14="http://schemas.microsoft.com/office/powerpoint/2010/main" val="65361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gn="just"/>
            <a:endParaRPr lang="en-MY" dirty="0"/>
          </a:p>
          <a:p>
            <a:pPr algn="just"/>
            <a:r>
              <a:rPr lang="en-MY" dirty="0"/>
              <a:t>In 2017, damage to a community </a:t>
            </a:r>
            <a:r>
              <a:rPr lang="en-MY" dirty="0" err="1"/>
              <a:t>Tagal</a:t>
            </a:r>
            <a:r>
              <a:rPr lang="en-MY" dirty="0"/>
              <a:t> became one of the grounds for a civil suit by an indigenous community against the private enterprise involved and State government for their inaction. This case was later settled out of court in favour of the community.</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320958"/>
            <a:ext cx="5181600" cy="3360671"/>
          </a:xfrm>
        </p:spPr>
      </p:pic>
      <p:sp>
        <p:nvSpPr>
          <p:cNvPr id="7" name="Footer Placeholder 6"/>
          <p:cNvSpPr>
            <a:spLocks noGrp="1"/>
          </p:cNvSpPr>
          <p:nvPr>
            <p:ph type="ftr" sz="quarter" idx="11"/>
          </p:nvPr>
        </p:nvSpPr>
        <p:spPr/>
        <p:txBody>
          <a:bodyPr/>
          <a:lstStyle/>
          <a:p>
            <a:r>
              <a:rPr lang="en-MY"/>
              <a:t>PACOS Trust</a:t>
            </a:r>
          </a:p>
        </p:txBody>
      </p:sp>
      <p:sp>
        <p:nvSpPr>
          <p:cNvPr id="8" name="Slide Number Placeholder 7"/>
          <p:cNvSpPr>
            <a:spLocks noGrp="1"/>
          </p:cNvSpPr>
          <p:nvPr>
            <p:ph type="sldNum" sz="quarter" idx="12"/>
          </p:nvPr>
        </p:nvSpPr>
        <p:spPr/>
        <p:txBody>
          <a:bodyPr/>
          <a:lstStyle/>
          <a:p>
            <a:fld id="{FD85134C-AB73-4543-993C-7ED034BB71AF}" type="slidenum">
              <a:rPr lang="en-MY" smtClean="0"/>
              <a:t>7</a:t>
            </a:fld>
            <a:endParaRPr lang="en-MY"/>
          </a:p>
        </p:txBody>
      </p:sp>
    </p:spTree>
    <p:extLst>
      <p:ext uri="{BB962C8B-B14F-4D97-AF65-F5344CB8AC3E}">
        <p14:creationId xmlns:p14="http://schemas.microsoft.com/office/powerpoint/2010/main" val="51911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a:t>The effective results produced by communities who practised the system convinced the state fisheries department to endorse and support communities implementing the </a:t>
            </a:r>
            <a:r>
              <a:rPr lang="en-GB" dirty="0" err="1"/>
              <a:t>Tagal</a:t>
            </a:r>
            <a:r>
              <a:rPr lang="en-GB" dirty="0"/>
              <a:t> System officially. </a:t>
            </a:r>
          </a:p>
          <a:p>
            <a:pPr algn="just"/>
            <a:r>
              <a:rPr lang="en-GB" dirty="0"/>
              <a:t>The State department provides fisheries management advice and even monetary support for committees wishing to erect signposts warning outsiders of </a:t>
            </a:r>
            <a:r>
              <a:rPr lang="en-GB" dirty="0" err="1"/>
              <a:t>Tagal</a:t>
            </a:r>
            <a:r>
              <a:rPr lang="en-GB" dirty="0"/>
              <a:t> Zones. The department also actively encourages communities with rivers to practice the </a:t>
            </a:r>
            <a:r>
              <a:rPr lang="en-GB" dirty="0" err="1"/>
              <a:t>Tagal</a:t>
            </a:r>
            <a:r>
              <a:rPr lang="en-GB" dirty="0"/>
              <a:t> system if they do not have traditional management practices. </a:t>
            </a:r>
          </a:p>
          <a:p>
            <a:pPr marL="0" indent="0">
              <a:buNone/>
            </a:pPr>
            <a:endParaRPr lang="en-MY" dirty="0"/>
          </a:p>
        </p:txBody>
      </p:sp>
      <p:sp>
        <p:nvSpPr>
          <p:cNvPr id="4" name="Footer Placeholder 3"/>
          <p:cNvSpPr>
            <a:spLocks noGrp="1"/>
          </p:cNvSpPr>
          <p:nvPr>
            <p:ph type="ftr" sz="quarter" idx="11"/>
          </p:nvPr>
        </p:nvSpPr>
        <p:spPr/>
        <p:txBody>
          <a:bodyPr/>
          <a:lstStyle/>
          <a:p>
            <a:r>
              <a:rPr lang="en-MY"/>
              <a:t>PACOS Trust</a:t>
            </a:r>
          </a:p>
        </p:txBody>
      </p:sp>
      <p:sp>
        <p:nvSpPr>
          <p:cNvPr id="5" name="Slide Number Placeholder 4"/>
          <p:cNvSpPr>
            <a:spLocks noGrp="1"/>
          </p:cNvSpPr>
          <p:nvPr>
            <p:ph type="sldNum" sz="quarter" idx="12"/>
          </p:nvPr>
        </p:nvSpPr>
        <p:spPr/>
        <p:txBody>
          <a:bodyPr/>
          <a:lstStyle/>
          <a:p>
            <a:fld id="{FD85134C-AB73-4543-993C-7ED034BB71AF}" type="slidenum">
              <a:rPr lang="en-MY" smtClean="0"/>
              <a:t>8</a:t>
            </a:fld>
            <a:endParaRPr lang="en-MY"/>
          </a:p>
        </p:txBody>
      </p:sp>
    </p:spTree>
    <p:extLst>
      <p:ext uri="{BB962C8B-B14F-4D97-AF65-F5344CB8AC3E}">
        <p14:creationId xmlns:p14="http://schemas.microsoft.com/office/powerpoint/2010/main" val="213424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pPr algn="just"/>
            <a:r>
              <a:rPr lang="en-US" sz="2400" dirty="0"/>
              <a:t>In 2003, the State Government legislated the </a:t>
            </a:r>
            <a:r>
              <a:rPr lang="en-US" sz="2400" dirty="0" err="1"/>
              <a:t>Tagal</a:t>
            </a:r>
            <a:r>
              <a:rPr lang="en-US" sz="2400" dirty="0"/>
              <a:t> system into the Sabah Inland Fisheries and Aquaculture Enactment, defining them as “Community Fisheries Management Zones”. The </a:t>
            </a:r>
            <a:r>
              <a:rPr lang="en-US" sz="2400" dirty="0" err="1"/>
              <a:t>Tagal</a:t>
            </a:r>
            <a:r>
              <a:rPr lang="en-US" sz="2400" dirty="0"/>
              <a:t> system is now replicated in many more communities with riverine systems due to state endorsement and encouragement. </a:t>
            </a:r>
          </a:p>
        </p:txBody>
      </p:sp>
      <p:pic>
        <p:nvPicPr>
          <p:cNvPr id="9" name="Content Placeholder 8"/>
          <p:cNvPicPr>
            <a:picLocks noGrp="1"/>
          </p:cNvPicPr>
          <p:nvPr>
            <p:ph sz="half" idx="2"/>
          </p:nvPr>
        </p:nvPicPr>
        <p:blipFill>
          <a:blip r:embed="rId2">
            <a:extLst>
              <a:ext uri="{28A0092B-C50C-407E-A947-70E740481C1C}">
                <a14:useLocalDpi xmlns:a14="http://schemas.microsoft.com/office/drawing/2010/main" val="0"/>
              </a:ext>
            </a:extLst>
          </a:blip>
          <a:srcRect l="14080" t="13779" r="13447" b="32675"/>
          <a:stretch>
            <a:fillRect/>
          </a:stretch>
        </p:blipFill>
        <p:spPr bwMode="auto">
          <a:xfrm>
            <a:off x="6487545" y="1825625"/>
            <a:ext cx="4550909" cy="4351338"/>
          </a:xfrm>
          <a:prstGeom prst="rect">
            <a:avLst/>
          </a:prstGeom>
          <a:ln w="9525">
            <a:solidFill>
              <a:sysClr val="windowText" lastClr="000000"/>
            </a:solidFill>
            <a:prstDash val="solid"/>
            <a:round/>
            <a:headEnd/>
            <a:tailEnd/>
          </a:ln>
          <a:extLst>
            <a:ext uri="{53640926-AAD7-44D8-BBD7-CCE9431645EC}">
              <a14:shadowObscured xmlns:a14="http://schemas.microsoft.com/office/drawing/2010/main"/>
            </a:ext>
          </a:extLst>
        </p:spPr>
      </p:pic>
      <p:sp>
        <p:nvSpPr>
          <p:cNvPr id="7" name="Footer Placeholder 6"/>
          <p:cNvSpPr>
            <a:spLocks noGrp="1"/>
          </p:cNvSpPr>
          <p:nvPr>
            <p:ph type="ftr" sz="quarter" idx="11"/>
          </p:nvPr>
        </p:nvSpPr>
        <p:spPr/>
        <p:txBody>
          <a:bodyPr/>
          <a:lstStyle/>
          <a:p>
            <a:r>
              <a:rPr lang="en-MY"/>
              <a:t>PACOS Trust</a:t>
            </a:r>
          </a:p>
        </p:txBody>
      </p:sp>
      <p:sp>
        <p:nvSpPr>
          <p:cNvPr id="10" name="Slide Number Placeholder 9"/>
          <p:cNvSpPr>
            <a:spLocks noGrp="1"/>
          </p:cNvSpPr>
          <p:nvPr>
            <p:ph type="sldNum" sz="quarter" idx="12"/>
          </p:nvPr>
        </p:nvSpPr>
        <p:spPr/>
        <p:txBody>
          <a:bodyPr/>
          <a:lstStyle/>
          <a:p>
            <a:fld id="{FD85134C-AB73-4543-993C-7ED034BB71AF}" type="slidenum">
              <a:rPr lang="en-MY" smtClean="0"/>
              <a:t>9</a:t>
            </a:fld>
            <a:endParaRPr lang="en-MY"/>
          </a:p>
        </p:txBody>
      </p:sp>
    </p:spTree>
    <p:extLst>
      <p:ext uri="{BB962C8B-B14F-4D97-AF65-F5344CB8AC3E}">
        <p14:creationId xmlns:p14="http://schemas.microsoft.com/office/powerpoint/2010/main" val="80859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99D48648DAA49B7B0BE8195B404DB" ma:contentTypeVersion="8" ma:contentTypeDescription="Create a new document." ma:contentTypeScope="" ma:versionID="e388a32eb802aea3ef367bd3082efbdd">
  <xsd:schema xmlns:xsd="http://www.w3.org/2001/XMLSchema" xmlns:xs="http://www.w3.org/2001/XMLSchema" xmlns:p="http://schemas.microsoft.com/office/2006/metadata/properties" xmlns:ns1="89040124-3724-453e-9e0f-d53a96d17322" targetNamespace="http://schemas.microsoft.com/office/2006/metadata/properties" ma:root="true" ma:fieldsID="f8ebd51b802d205cb1eb43c02f5adc1f" ns1:_="">
    <xsd:import namespace="89040124-3724-453e-9e0f-d53a96d17322"/>
    <xsd:element name="properties">
      <xsd:complexType>
        <xsd:sequence>
          <xsd:element name="documentManagement">
            <xsd:complexType>
              <xsd:all>
                <xsd:element ref="ns1:Document_x0020_Type" minOccurs="0"/>
                <xsd:element ref="ns1:Status" minOccurs="0"/>
                <xsd:element ref="ns1:Content_x0020_Strategist" minOccurs="0"/>
                <xsd:element ref="ns1:s3qm" minOccurs="0"/>
                <xsd:element ref="ns1:_x0072_wl8" minOccurs="0"/>
                <xsd:element ref="ns1:kibs" minOccurs="0"/>
                <xsd:element ref="ns1:ouua" minOccurs="0"/>
                <xsd:element ref="ns1:nh2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040124-3724-453e-9e0f-d53a96d17322" elementFormDefault="qualified">
    <xsd:import namespace="http://schemas.microsoft.com/office/2006/documentManagement/types"/>
    <xsd:import namespace="http://schemas.microsoft.com/office/infopath/2007/PartnerControls"/>
    <xsd:element name="Document_x0020_Type" ma:index="0" nillable="true" ma:displayName="Document Type" ma:format="Dropdown" ma:indexed="true" ma:internalName="Document_x0020_Type">
      <xsd:simpleType>
        <xsd:restriction base="dms:Choice">
          <xsd:enumeration value="Audit summary"/>
          <xsd:enumeration value="Audit details"/>
          <xsd:enumeration value="Folder"/>
          <xsd:enumeration value="Guideline"/>
          <xsd:enumeration value="Instructions"/>
          <xsd:enumeration value="Reference doc"/>
          <xsd:enumeration value="NA"/>
          <xsd:enumeration value="Notes"/>
          <xsd:enumeration value="Web page content"/>
        </xsd:restriction>
      </xsd:simpleType>
    </xsd:element>
    <xsd:element name="Status" ma:index="3" nillable="true" ma:displayName="Status" ma:format="Dropdown" ma:internalName="Status">
      <xsd:simpleType>
        <xsd:restriction base="dms:Choice">
          <xsd:enumeration value="NA"/>
          <xsd:enumeration value="Draft"/>
          <xsd:enumeration value="Final"/>
          <xsd:enumeration value="Ready for approval"/>
          <xsd:enumeration value="Approved"/>
        </xsd:restriction>
      </xsd:simpleType>
    </xsd:element>
    <xsd:element name="Content_x0020_Strategist" ma:index="4" nillable="true" ma:displayName="Content Strategist" ma:format="Dropdown" ma:internalName="Content_x0020_Strategist">
      <xsd:simpleType>
        <xsd:restriction base="dms:Choice">
          <xsd:enumeration value="Beth Williams"/>
          <xsd:enumeration value="Gaby Turner"/>
          <xsd:enumeration value="Lise Bissonnette"/>
          <xsd:enumeration value="Mary Adams"/>
        </xsd:restriction>
      </xsd:simpleType>
    </xsd:element>
    <xsd:element name="s3qm" ma:index="5" nillable="true" ma:displayName="Note / Drupal node" ma:internalName="s3qm">
      <xsd:simpleType>
        <xsd:restriction base="dms:Text"/>
      </xsd:simpleType>
    </xsd:element>
    <xsd:element name="_x0072_wl8" ma:index="6" nillable="true" ma:displayName="Priority" ma:internalName="_x0072_wl8">
      <xsd:simpleType>
        <xsd:restriction base="dms:Text"/>
      </xsd:simpleType>
    </xsd:element>
    <xsd:element name="kibs" ma:index="13" nillable="true" ma:displayName="Status" ma:internalName="kibs">
      <xsd:simpleType>
        <xsd:restriction base="dms:Text"/>
      </xsd:simpleType>
    </xsd:element>
    <xsd:element name="ouua" ma:index="14" nillable="true" ma:displayName="Page title" ma:internalName="ouua">
      <xsd:simpleType>
        <xsd:restriction base="dms:Text"/>
      </xsd:simpleType>
    </xsd:element>
    <xsd:element name="nh2c" ma:index="15" nillable="true" ma:displayName="Text" ma:internalName="nh2c">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uua xmlns="89040124-3724-453e-9e0f-d53a96d17322" xsi:nil="true"/>
    <Status xmlns="89040124-3724-453e-9e0f-d53a96d17322" xsi:nil="true"/>
    <nh2c xmlns="89040124-3724-453e-9e0f-d53a96d17322" xsi:nil="true"/>
    <Content_x0020_Strategist xmlns="89040124-3724-453e-9e0f-d53a96d17322" xsi:nil="true"/>
    <Document_x0020_Type xmlns="89040124-3724-453e-9e0f-d53a96d17322" xsi:nil="true"/>
    <s3qm xmlns="89040124-3724-453e-9e0f-d53a96d17322" xsi:nil="true"/>
    <_x0072_wl8 xmlns="89040124-3724-453e-9e0f-d53a96d17322" xsi:nil="true"/>
    <kibs xmlns="89040124-3724-453e-9e0f-d53a96d17322" xsi:nil="true"/>
  </documentManagement>
</p:properties>
</file>

<file path=customXml/itemProps1.xml><?xml version="1.0" encoding="utf-8"?>
<ds:datastoreItem xmlns:ds="http://schemas.openxmlformats.org/officeDocument/2006/customXml" ds:itemID="{98A14F37-6856-4C17-ADDE-5FE9F1EDDCD7}"/>
</file>

<file path=customXml/itemProps2.xml><?xml version="1.0" encoding="utf-8"?>
<ds:datastoreItem xmlns:ds="http://schemas.openxmlformats.org/officeDocument/2006/customXml" ds:itemID="{173A4C60-28E5-428E-8A7B-96B4180B80C4}"/>
</file>

<file path=customXml/itemProps3.xml><?xml version="1.0" encoding="utf-8"?>
<ds:datastoreItem xmlns:ds="http://schemas.openxmlformats.org/officeDocument/2006/customXml" ds:itemID="{73ED999C-DC0A-4A94-ABDF-B599927C9F15}"/>
</file>

<file path=docProps/app.xml><?xml version="1.0" encoding="utf-8"?>
<Properties xmlns="http://schemas.openxmlformats.org/officeDocument/2006/extended-properties" xmlns:vt="http://schemas.openxmlformats.org/officeDocument/2006/docPropsVTypes">
  <TotalTime>62</TotalTime>
  <Words>598</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Tagal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2022-05-02T13:36:57Z</dcterms:created>
  <dcterms:modified xsi:type="dcterms:W3CDTF">2022-05-02T22:19:49Z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0x0101000BC99D48648DAA49B7B0BE8195B404DB</vt:lpwstr>
  </property>
</Properties>
</file>