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17"/>
  </p:notesMasterIdLst>
  <p:sldIdLst>
    <p:sldId id="256" r:id="rId5"/>
    <p:sldId id="276" r:id="rId6"/>
    <p:sldId id="291" r:id="rId7"/>
    <p:sldId id="294" r:id="rId8"/>
    <p:sldId id="299" r:id="rId9"/>
    <p:sldId id="277" r:id="rId10"/>
    <p:sldId id="279" r:id="rId11"/>
    <p:sldId id="292" r:id="rId12"/>
    <p:sldId id="293" r:id="rId13"/>
    <p:sldId id="300" r:id="rId14"/>
    <p:sldId id="275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Morrow" initials="TM" lastIdx="1" clrIdx="0">
    <p:extLst>
      <p:ext uri="{19B8F6BF-5375-455C-9EA6-DF929625EA0E}">
        <p15:presenceInfo xmlns:p15="http://schemas.microsoft.com/office/powerpoint/2012/main" userId="a70a677b2cfcae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2726D-49E7-56DE-94F9-BB2AE4288DF0}" v="30" dt="2022-02-08T08:45:41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7" autoAdjust="0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6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vej Krause" userId="6d6132ea-f679-42fe-8b6f-450f87c0c795" providerId="ADAL" clId="{203E8D62-CAD2-4A53-8B85-EE8B7E80C442}"/>
    <pc:docChg chg="undo custSel modSld">
      <pc:chgData name="Solvej Krause" userId="6d6132ea-f679-42fe-8b6f-450f87c0c795" providerId="ADAL" clId="{203E8D62-CAD2-4A53-8B85-EE8B7E80C442}" dt="2022-02-04T19:41:45.038" v="5" actId="13926"/>
      <pc:docMkLst>
        <pc:docMk/>
      </pc:docMkLst>
      <pc:sldChg chg="modSp mod">
        <pc:chgData name="Solvej Krause" userId="6d6132ea-f679-42fe-8b6f-450f87c0c795" providerId="ADAL" clId="{203E8D62-CAD2-4A53-8B85-EE8B7E80C442}" dt="2022-02-04T19:41:45.038" v="5" actId="13926"/>
        <pc:sldMkLst>
          <pc:docMk/>
          <pc:sldMk cId="1158997200" sldId="299"/>
        </pc:sldMkLst>
        <pc:graphicFrameChg chg="modGraphic">
          <ac:chgData name="Solvej Krause" userId="6d6132ea-f679-42fe-8b6f-450f87c0c795" providerId="ADAL" clId="{203E8D62-CAD2-4A53-8B85-EE8B7E80C442}" dt="2022-02-04T19:41:45.038" v="5" actId="13926"/>
          <ac:graphicFrameMkLst>
            <pc:docMk/>
            <pc:sldMk cId="1158997200" sldId="299"/>
            <ac:graphicFrameMk id="4" creationId="{6CEEF577-8E53-4A50-A848-FA03252D6CE3}"/>
          </ac:graphicFrameMkLst>
        </pc:graphicFrameChg>
      </pc:sldChg>
    </pc:docChg>
  </pc:docChgLst>
  <pc:docChgLst>
    <pc:chgData name="Ly Ngo" userId="S::ly.ngo@un.org::a6ee37bd-97ee-42cb-88e5-fbd5c4b79354" providerId="AD" clId="Web-{7BF2726D-49E7-56DE-94F9-BB2AE4288DF0}"/>
    <pc:docChg chg="modSld">
      <pc:chgData name="Ly Ngo" userId="S::ly.ngo@un.org::a6ee37bd-97ee-42cb-88e5-fbd5c4b79354" providerId="AD" clId="Web-{7BF2726D-49E7-56DE-94F9-BB2AE4288DF0}" dt="2022-02-08T08:45:41.610" v="17" actId="1076"/>
      <pc:docMkLst>
        <pc:docMk/>
      </pc:docMkLst>
      <pc:sldChg chg="delSp modSp">
        <pc:chgData name="Ly Ngo" userId="S::ly.ngo@un.org::a6ee37bd-97ee-42cb-88e5-fbd5c4b79354" providerId="AD" clId="Web-{7BF2726D-49E7-56DE-94F9-BB2AE4288DF0}" dt="2022-02-08T08:45:41.610" v="17" actId="1076"/>
        <pc:sldMkLst>
          <pc:docMk/>
          <pc:sldMk cId="3629033996" sldId="291"/>
        </pc:sldMkLst>
        <pc:graphicFrameChg chg="mod modGraphic">
          <ac:chgData name="Ly Ngo" userId="S::ly.ngo@un.org::a6ee37bd-97ee-42cb-88e5-fbd5c4b79354" providerId="AD" clId="Web-{7BF2726D-49E7-56DE-94F9-BB2AE4288DF0}" dt="2022-02-08T08:45:26.906" v="16" actId="1076"/>
          <ac:graphicFrameMkLst>
            <pc:docMk/>
            <pc:sldMk cId="3629033996" sldId="291"/>
            <ac:graphicFrameMk id="4" creationId="{E3A009BA-F584-4070-BFA9-F7F9B1201F16}"/>
          </ac:graphicFrameMkLst>
        </pc:graphicFrameChg>
        <pc:graphicFrameChg chg="mod modGraphic">
          <ac:chgData name="Ly Ngo" userId="S::ly.ngo@un.org::a6ee37bd-97ee-42cb-88e5-fbd5c4b79354" providerId="AD" clId="Web-{7BF2726D-49E7-56DE-94F9-BB2AE4288DF0}" dt="2022-02-08T08:45:41.610" v="17" actId="1076"/>
          <ac:graphicFrameMkLst>
            <pc:docMk/>
            <pc:sldMk cId="3629033996" sldId="291"/>
            <ac:graphicFrameMk id="10" creationId="{DFA1F4FF-3025-4597-B597-59478F3CA600}"/>
          </ac:graphicFrameMkLst>
        </pc:graphicFrameChg>
        <pc:picChg chg="del">
          <ac:chgData name="Ly Ngo" userId="S::ly.ngo@un.org::a6ee37bd-97ee-42cb-88e5-fbd5c4b79354" providerId="AD" clId="Web-{7BF2726D-49E7-56DE-94F9-BB2AE4288DF0}" dt="2022-02-08T08:44:31.655" v="2"/>
          <ac:picMkLst>
            <pc:docMk/>
            <pc:sldMk cId="3629033996" sldId="291"/>
            <ac:picMk id="9" creationId="{F12D3D33-A15B-4E68-AFC3-CF609EB8D979}"/>
          </ac:picMkLst>
        </pc:picChg>
      </pc:sldChg>
    </pc:docChg>
  </pc:docChgLst>
  <pc:docChgLst>
    <pc:chgData name="Shervin Majlessi" userId="ef53b108-58a3-4630-8f51-7e129c2e0aed" providerId="ADAL" clId="{0F015862-1039-442C-BAF2-1842531E905A}"/>
    <pc:docChg chg="undo custSel delSld modSld">
      <pc:chgData name="Shervin Majlessi" userId="ef53b108-58a3-4630-8f51-7e129c2e0aed" providerId="ADAL" clId="{0F015862-1039-442C-BAF2-1842531E905A}" dt="2022-02-07T21:33:27.187" v="179" actId="27636"/>
      <pc:docMkLst>
        <pc:docMk/>
      </pc:docMkLst>
      <pc:sldChg chg="del">
        <pc:chgData name="Shervin Majlessi" userId="ef53b108-58a3-4630-8f51-7e129c2e0aed" providerId="ADAL" clId="{0F015862-1039-442C-BAF2-1842531E905A}" dt="2022-02-07T18:25:52.249" v="1" actId="47"/>
        <pc:sldMkLst>
          <pc:docMk/>
          <pc:sldMk cId="742169855" sldId="260"/>
        </pc:sldMkLst>
      </pc:sldChg>
      <pc:sldChg chg="del">
        <pc:chgData name="Shervin Majlessi" userId="ef53b108-58a3-4630-8f51-7e129c2e0aed" providerId="ADAL" clId="{0F015862-1039-442C-BAF2-1842531E905A}" dt="2022-02-07T18:27:37.773" v="9" actId="47"/>
        <pc:sldMkLst>
          <pc:docMk/>
          <pc:sldMk cId="1674765951" sldId="268"/>
        </pc:sldMkLst>
      </pc:sldChg>
      <pc:sldChg chg="del">
        <pc:chgData name="Shervin Majlessi" userId="ef53b108-58a3-4630-8f51-7e129c2e0aed" providerId="ADAL" clId="{0F015862-1039-442C-BAF2-1842531E905A}" dt="2022-02-07T18:28:28.712" v="11" actId="47"/>
        <pc:sldMkLst>
          <pc:docMk/>
          <pc:sldMk cId="1841249903" sldId="270"/>
        </pc:sldMkLst>
      </pc:sldChg>
      <pc:sldChg chg="modSp mod">
        <pc:chgData name="Shervin Majlessi" userId="ef53b108-58a3-4630-8f51-7e129c2e0aed" providerId="ADAL" clId="{0F015862-1039-442C-BAF2-1842531E905A}" dt="2022-02-07T21:33:27.187" v="179" actId="27636"/>
        <pc:sldMkLst>
          <pc:docMk/>
          <pc:sldMk cId="2101461728" sldId="275"/>
        </pc:sldMkLst>
        <pc:spChg chg="mod">
          <ac:chgData name="Shervin Majlessi" userId="ef53b108-58a3-4630-8f51-7e129c2e0aed" providerId="ADAL" clId="{0F015862-1039-442C-BAF2-1842531E905A}" dt="2022-02-07T21:33:27.187" v="179" actId="27636"/>
          <ac:spMkLst>
            <pc:docMk/>
            <pc:sldMk cId="2101461728" sldId="275"/>
            <ac:spMk id="3" creationId="{1C9054C3-AA37-47C7-BD5A-19E788C922A7}"/>
          </ac:spMkLst>
        </pc:spChg>
      </pc:sldChg>
      <pc:sldChg chg="modSp mod">
        <pc:chgData name="Shervin Majlessi" userId="ef53b108-58a3-4630-8f51-7e129c2e0aed" providerId="ADAL" clId="{0F015862-1039-442C-BAF2-1842531E905A}" dt="2022-02-07T21:27:09.467" v="32" actId="1076"/>
        <pc:sldMkLst>
          <pc:docMk/>
          <pc:sldMk cId="666526353" sldId="276"/>
        </pc:sldMkLst>
        <pc:spChg chg="mod">
          <ac:chgData name="Shervin Majlessi" userId="ef53b108-58a3-4630-8f51-7e129c2e0aed" providerId="ADAL" clId="{0F015862-1039-442C-BAF2-1842531E905A}" dt="2022-02-07T21:27:09.467" v="32" actId="1076"/>
          <ac:spMkLst>
            <pc:docMk/>
            <pc:sldMk cId="666526353" sldId="276"/>
            <ac:spMk id="3" creationId="{2CD37714-9D2E-4057-8381-215DD1F7E5F6}"/>
          </ac:spMkLst>
        </pc:spChg>
      </pc:sldChg>
      <pc:sldChg chg="modSp mod">
        <pc:chgData name="Shervin Majlessi" userId="ef53b108-58a3-4630-8f51-7e129c2e0aed" providerId="ADAL" clId="{0F015862-1039-442C-BAF2-1842531E905A}" dt="2022-02-07T21:28:10.480" v="40" actId="1076"/>
        <pc:sldMkLst>
          <pc:docMk/>
          <pc:sldMk cId="1367784046" sldId="277"/>
        </pc:sldMkLst>
        <pc:spChg chg="mod">
          <ac:chgData name="Shervin Majlessi" userId="ef53b108-58a3-4630-8f51-7e129c2e0aed" providerId="ADAL" clId="{0F015862-1039-442C-BAF2-1842531E905A}" dt="2022-02-07T21:28:10.480" v="40" actId="1076"/>
          <ac:spMkLst>
            <pc:docMk/>
            <pc:sldMk cId="1367784046" sldId="277"/>
            <ac:spMk id="3" creationId="{D45AC0A9-5073-417F-AD20-C2A26FEBB2C6}"/>
          </ac:spMkLst>
        </pc:spChg>
      </pc:sldChg>
      <pc:sldChg chg="modSp mod">
        <pc:chgData name="Shervin Majlessi" userId="ef53b108-58a3-4630-8f51-7e129c2e0aed" providerId="ADAL" clId="{0F015862-1039-442C-BAF2-1842531E905A}" dt="2022-02-07T21:30:05.336" v="63" actId="1076"/>
        <pc:sldMkLst>
          <pc:docMk/>
          <pc:sldMk cId="284403823" sldId="279"/>
        </pc:sldMkLst>
        <pc:spChg chg="mod">
          <ac:chgData name="Shervin Majlessi" userId="ef53b108-58a3-4630-8f51-7e129c2e0aed" providerId="ADAL" clId="{0F015862-1039-442C-BAF2-1842531E905A}" dt="2022-02-07T21:30:05.336" v="63" actId="1076"/>
          <ac:spMkLst>
            <pc:docMk/>
            <pc:sldMk cId="284403823" sldId="279"/>
            <ac:spMk id="3" creationId="{97FED82F-424B-4036-A0D5-4D064A31216E}"/>
          </ac:spMkLst>
        </pc:spChg>
      </pc:sldChg>
      <pc:sldChg chg="del">
        <pc:chgData name="Shervin Majlessi" userId="ef53b108-58a3-4630-8f51-7e129c2e0aed" providerId="ADAL" clId="{0F015862-1039-442C-BAF2-1842531E905A}" dt="2022-02-07T18:27:21.597" v="4" actId="47"/>
        <pc:sldMkLst>
          <pc:docMk/>
          <pc:sldMk cId="3884863733" sldId="280"/>
        </pc:sldMkLst>
      </pc:sldChg>
      <pc:sldChg chg="del">
        <pc:chgData name="Shervin Majlessi" userId="ef53b108-58a3-4630-8f51-7e129c2e0aed" providerId="ADAL" clId="{0F015862-1039-442C-BAF2-1842531E905A}" dt="2022-02-07T18:27:26.248" v="6" actId="47"/>
        <pc:sldMkLst>
          <pc:docMk/>
          <pc:sldMk cId="875548726" sldId="281"/>
        </pc:sldMkLst>
      </pc:sldChg>
      <pc:sldChg chg="del">
        <pc:chgData name="Shervin Majlessi" userId="ef53b108-58a3-4630-8f51-7e129c2e0aed" providerId="ADAL" clId="{0F015862-1039-442C-BAF2-1842531E905A}" dt="2022-02-07T18:27:35.967" v="8" actId="47"/>
        <pc:sldMkLst>
          <pc:docMk/>
          <pc:sldMk cId="1725229326" sldId="283"/>
        </pc:sldMkLst>
      </pc:sldChg>
      <pc:sldChg chg="del">
        <pc:chgData name="Shervin Majlessi" userId="ef53b108-58a3-4630-8f51-7e129c2e0aed" providerId="ADAL" clId="{0F015862-1039-442C-BAF2-1842531E905A}" dt="2022-02-07T18:30:02.692" v="15" actId="47"/>
        <pc:sldMkLst>
          <pc:docMk/>
          <pc:sldMk cId="2773715565" sldId="284"/>
        </pc:sldMkLst>
      </pc:sldChg>
      <pc:sldChg chg="del">
        <pc:chgData name="Shervin Majlessi" userId="ef53b108-58a3-4630-8f51-7e129c2e0aed" providerId="ADAL" clId="{0F015862-1039-442C-BAF2-1842531E905A}" dt="2022-02-07T18:28:41.425" v="12" actId="47"/>
        <pc:sldMkLst>
          <pc:docMk/>
          <pc:sldMk cId="2318044667" sldId="286"/>
        </pc:sldMkLst>
      </pc:sldChg>
      <pc:sldChg chg="del">
        <pc:chgData name="Shervin Majlessi" userId="ef53b108-58a3-4630-8f51-7e129c2e0aed" providerId="ADAL" clId="{0F015862-1039-442C-BAF2-1842531E905A}" dt="2022-02-07T18:29:06.659" v="13" actId="47"/>
        <pc:sldMkLst>
          <pc:docMk/>
          <pc:sldMk cId="3079485587" sldId="287"/>
        </pc:sldMkLst>
      </pc:sldChg>
      <pc:sldChg chg="del">
        <pc:chgData name="Shervin Majlessi" userId="ef53b108-58a3-4630-8f51-7e129c2e0aed" providerId="ADAL" clId="{0F015862-1039-442C-BAF2-1842531E905A}" dt="2022-02-07T18:25:48.187" v="0" actId="47"/>
        <pc:sldMkLst>
          <pc:docMk/>
          <pc:sldMk cId="3997402951" sldId="289"/>
        </pc:sldMkLst>
      </pc:sldChg>
      <pc:sldChg chg="modSp mod">
        <pc:chgData name="Shervin Majlessi" userId="ef53b108-58a3-4630-8f51-7e129c2e0aed" providerId="ADAL" clId="{0F015862-1039-442C-BAF2-1842531E905A}" dt="2022-02-07T18:31:08.081" v="18" actId="1076"/>
        <pc:sldMkLst>
          <pc:docMk/>
          <pc:sldMk cId="3629033996" sldId="291"/>
        </pc:sldMkLst>
        <pc:graphicFrameChg chg="mod">
          <ac:chgData name="Shervin Majlessi" userId="ef53b108-58a3-4630-8f51-7e129c2e0aed" providerId="ADAL" clId="{0F015862-1039-442C-BAF2-1842531E905A}" dt="2022-02-07T18:26:08.533" v="2" actId="1076"/>
          <ac:graphicFrameMkLst>
            <pc:docMk/>
            <pc:sldMk cId="3629033996" sldId="291"/>
            <ac:graphicFrameMk id="4" creationId="{E3A009BA-F584-4070-BFA9-F7F9B1201F16}"/>
          </ac:graphicFrameMkLst>
        </pc:graphicFrameChg>
        <pc:picChg chg="mod">
          <ac:chgData name="Shervin Majlessi" userId="ef53b108-58a3-4630-8f51-7e129c2e0aed" providerId="ADAL" clId="{0F015862-1039-442C-BAF2-1842531E905A}" dt="2022-02-07T18:31:08.081" v="18" actId="1076"/>
          <ac:picMkLst>
            <pc:docMk/>
            <pc:sldMk cId="3629033996" sldId="291"/>
            <ac:picMk id="9" creationId="{F12D3D33-A15B-4E68-AFC3-CF609EB8D979}"/>
          </ac:picMkLst>
        </pc:picChg>
      </pc:sldChg>
      <pc:sldChg chg="del">
        <pc:chgData name="Shervin Majlessi" userId="ef53b108-58a3-4630-8f51-7e129c2e0aed" providerId="ADAL" clId="{0F015862-1039-442C-BAF2-1842531E905A}" dt="2022-02-07T18:27:24.914" v="5" actId="47"/>
        <pc:sldMkLst>
          <pc:docMk/>
          <pc:sldMk cId="1718858813" sldId="295"/>
        </pc:sldMkLst>
      </pc:sldChg>
      <pc:sldChg chg="del">
        <pc:chgData name="Shervin Majlessi" userId="ef53b108-58a3-4630-8f51-7e129c2e0aed" providerId="ADAL" clId="{0F015862-1039-442C-BAF2-1842531E905A}" dt="2022-02-07T18:27:28.379" v="7" actId="47"/>
        <pc:sldMkLst>
          <pc:docMk/>
          <pc:sldMk cId="4099882471" sldId="296"/>
        </pc:sldMkLst>
      </pc:sldChg>
      <pc:sldChg chg="del">
        <pc:chgData name="Shervin Majlessi" userId="ef53b108-58a3-4630-8f51-7e129c2e0aed" providerId="ADAL" clId="{0F015862-1039-442C-BAF2-1842531E905A}" dt="2022-02-07T18:28:25.400" v="10" actId="47"/>
        <pc:sldMkLst>
          <pc:docMk/>
          <pc:sldMk cId="3831112208" sldId="297"/>
        </pc:sldMkLst>
      </pc:sldChg>
    </pc:docChg>
  </pc:docChgLst>
  <pc:docChgLst>
    <pc:chgData name="Solvej Krause" userId="6d6132ea-f679-42fe-8b6f-450f87c0c795" providerId="ADAL" clId="{4A07D2E6-B391-4D39-9701-EACEB4CEFF0E}"/>
    <pc:docChg chg="undo custSel modSld">
      <pc:chgData name="Solvej Krause" userId="6d6132ea-f679-42fe-8b6f-450f87c0c795" providerId="ADAL" clId="{4A07D2E6-B391-4D39-9701-EACEB4CEFF0E}" dt="2022-02-04T21:19:43.676" v="128" actId="14100"/>
      <pc:docMkLst>
        <pc:docMk/>
      </pc:docMkLst>
      <pc:sldChg chg="modSp mod">
        <pc:chgData name="Solvej Krause" userId="6d6132ea-f679-42fe-8b6f-450f87c0c795" providerId="ADAL" clId="{4A07D2E6-B391-4D39-9701-EACEB4CEFF0E}" dt="2022-02-04T19:43:45.880" v="2" actId="1076"/>
        <pc:sldMkLst>
          <pc:docMk/>
          <pc:sldMk cId="3203689942" sldId="256"/>
        </pc:sldMkLst>
        <pc:spChg chg="mod">
          <ac:chgData name="Solvej Krause" userId="6d6132ea-f679-42fe-8b6f-450f87c0c795" providerId="ADAL" clId="{4A07D2E6-B391-4D39-9701-EACEB4CEFF0E}" dt="2022-02-04T19:43:39.739" v="1" actId="1076"/>
          <ac:spMkLst>
            <pc:docMk/>
            <pc:sldMk cId="3203689942" sldId="256"/>
            <ac:spMk id="2" creationId="{1DB22B6D-9ABE-BD42-AC2F-F1D47DE17C80}"/>
          </ac:spMkLst>
        </pc:spChg>
        <pc:spChg chg="mod">
          <ac:chgData name="Solvej Krause" userId="6d6132ea-f679-42fe-8b6f-450f87c0c795" providerId="ADAL" clId="{4A07D2E6-B391-4D39-9701-EACEB4CEFF0E}" dt="2022-02-04T19:43:45.880" v="2" actId="1076"/>
          <ac:spMkLst>
            <pc:docMk/>
            <pc:sldMk cId="3203689942" sldId="256"/>
            <ac:spMk id="3" creationId="{93C8672F-7A2E-444B-934F-58A8613C6544}"/>
          </ac:spMkLst>
        </pc:spChg>
      </pc:sldChg>
      <pc:sldChg chg="modSp mod">
        <pc:chgData name="Solvej Krause" userId="6d6132ea-f679-42fe-8b6f-450f87c0c795" providerId="ADAL" clId="{4A07D2E6-B391-4D39-9701-EACEB4CEFF0E}" dt="2022-02-04T21:08:14.496" v="48" actId="27636"/>
        <pc:sldMkLst>
          <pc:docMk/>
          <pc:sldMk cId="742169855" sldId="260"/>
        </pc:sldMkLst>
        <pc:spChg chg="mod">
          <ac:chgData name="Solvej Krause" userId="6d6132ea-f679-42fe-8b6f-450f87c0c795" providerId="ADAL" clId="{4A07D2E6-B391-4D39-9701-EACEB4CEFF0E}" dt="2022-02-04T21:08:14.496" v="48" actId="27636"/>
          <ac:spMkLst>
            <pc:docMk/>
            <pc:sldMk cId="742169855" sldId="260"/>
            <ac:spMk id="3" creationId="{4E29D0E5-79EB-41F9-ACA0-649FCF8596F1}"/>
          </ac:spMkLst>
        </pc:spChg>
      </pc:sldChg>
      <pc:sldChg chg="addSp delSp modSp mod">
        <pc:chgData name="Solvej Krause" userId="6d6132ea-f679-42fe-8b6f-450f87c0c795" providerId="ADAL" clId="{4A07D2E6-B391-4D39-9701-EACEB4CEFF0E}" dt="2022-02-04T21:13:00.771" v="85" actId="1076"/>
        <pc:sldMkLst>
          <pc:docMk/>
          <pc:sldMk cId="1674765951" sldId="268"/>
        </pc:sldMkLst>
        <pc:spChg chg="add del mod">
          <ac:chgData name="Solvej Krause" userId="6d6132ea-f679-42fe-8b6f-450f87c0c795" providerId="ADAL" clId="{4A07D2E6-B391-4D39-9701-EACEB4CEFF0E}" dt="2022-02-04T21:06:11.295" v="18" actId="478"/>
          <ac:spMkLst>
            <pc:docMk/>
            <pc:sldMk cId="1674765951" sldId="268"/>
            <ac:spMk id="3" creationId="{CD60F5A5-8B91-4BD6-B4E2-8E6D8F6079D1}"/>
          </ac:spMkLst>
        </pc:spChg>
        <pc:spChg chg="add mod">
          <ac:chgData name="Solvej Krause" userId="6d6132ea-f679-42fe-8b6f-450f87c0c795" providerId="ADAL" clId="{4A07D2E6-B391-4D39-9701-EACEB4CEFF0E}" dt="2022-02-04T21:12:24.288" v="66" actId="1076"/>
          <ac:spMkLst>
            <pc:docMk/>
            <pc:sldMk cId="1674765951" sldId="268"/>
            <ac:spMk id="3" creationId="{DDFF007C-80A9-4032-902D-18362A6DB86F}"/>
          </ac:spMkLst>
        </pc:spChg>
        <pc:spChg chg="add mod">
          <ac:chgData name="Solvej Krause" userId="6d6132ea-f679-42fe-8b6f-450f87c0c795" providerId="ADAL" clId="{4A07D2E6-B391-4D39-9701-EACEB4CEFF0E}" dt="2022-02-04T21:13:00.771" v="85" actId="1076"/>
          <ac:spMkLst>
            <pc:docMk/>
            <pc:sldMk cId="1674765951" sldId="268"/>
            <ac:spMk id="7" creationId="{071284FB-3834-4A16-B656-1F842DA807AA}"/>
          </ac:spMkLst>
        </pc:spChg>
        <pc:spChg chg="add del mod">
          <ac:chgData name="Solvej Krause" userId="6d6132ea-f679-42fe-8b6f-450f87c0c795" providerId="ADAL" clId="{4A07D2E6-B391-4D39-9701-EACEB4CEFF0E}" dt="2022-02-04T21:08:14.439" v="44" actId="478"/>
          <ac:spMkLst>
            <pc:docMk/>
            <pc:sldMk cId="1674765951" sldId="268"/>
            <ac:spMk id="7" creationId="{ADDC5F9B-126D-43A8-8E59-2FF21A3C66DF}"/>
          </ac:spMkLst>
        </pc:spChg>
        <pc:spChg chg="mod">
          <ac:chgData name="Solvej Krause" userId="6d6132ea-f679-42fe-8b6f-450f87c0c795" providerId="ADAL" clId="{4A07D2E6-B391-4D39-9701-EACEB4CEFF0E}" dt="2022-02-04T21:12:16.774" v="65" actId="1076"/>
          <ac:spMkLst>
            <pc:docMk/>
            <pc:sldMk cId="1674765951" sldId="268"/>
            <ac:spMk id="8" creationId="{2353C6B7-F187-47F9-B425-8ED76CED97B8}"/>
          </ac:spMkLst>
        </pc:spChg>
        <pc:graphicFrameChg chg="add mod">
          <ac:chgData name="Solvej Krause" userId="6d6132ea-f679-42fe-8b6f-450f87c0c795" providerId="ADAL" clId="{4A07D2E6-B391-4D39-9701-EACEB4CEFF0E}" dt="2022-02-04T21:07:46.704" v="30"/>
          <ac:graphicFrameMkLst>
            <pc:docMk/>
            <pc:sldMk cId="1674765951" sldId="268"/>
            <ac:graphicFrameMk id="9" creationId="{4C8BEEC8-3F1D-49F5-8700-54D5B275C3E4}"/>
          </ac:graphicFrameMkLst>
        </pc:graphicFrameChg>
        <pc:graphicFrameChg chg="add mod">
          <ac:chgData name="Solvej Krause" userId="6d6132ea-f679-42fe-8b6f-450f87c0c795" providerId="ADAL" clId="{4A07D2E6-B391-4D39-9701-EACEB4CEFF0E}" dt="2022-02-04T21:08:13.180" v="43"/>
          <ac:graphicFrameMkLst>
            <pc:docMk/>
            <pc:sldMk cId="1674765951" sldId="268"/>
            <ac:graphicFrameMk id="10" creationId="{4C8BEEC8-3F1D-49F5-8700-54D5B275C3E4}"/>
          </ac:graphicFrameMkLst>
        </pc:graphicFrameChg>
        <pc:picChg chg="add del">
          <ac:chgData name="Solvej Krause" userId="6d6132ea-f679-42fe-8b6f-450f87c0c795" providerId="ADAL" clId="{4A07D2E6-B391-4D39-9701-EACEB4CEFF0E}" dt="2022-02-04T21:08:14.439" v="44" actId="478"/>
          <ac:picMkLst>
            <pc:docMk/>
            <pc:sldMk cId="1674765951" sldId="268"/>
            <ac:picMk id="5" creationId="{F49177FC-25D3-4300-98F3-2A7C9EF637E7}"/>
          </ac:picMkLst>
        </pc:picChg>
      </pc:sldChg>
      <pc:sldChg chg="modSp mod">
        <pc:chgData name="Solvej Krause" userId="6d6132ea-f679-42fe-8b6f-450f87c0c795" providerId="ADAL" clId="{4A07D2E6-B391-4D39-9701-EACEB4CEFF0E}" dt="2022-02-04T21:08:14.491" v="47" actId="27636"/>
        <pc:sldMkLst>
          <pc:docMk/>
          <pc:sldMk cId="2101461728" sldId="275"/>
        </pc:sldMkLst>
        <pc:spChg chg="mod">
          <ac:chgData name="Solvej Krause" userId="6d6132ea-f679-42fe-8b6f-450f87c0c795" providerId="ADAL" clId="{4A07D2E6-B391-4D39-9701-EACEB4CEFF0E}" dt="2022-02-04T21:08:14.491" v="47" actId="27636"/>
          <ac:spMkLst>
            <pc:docMk/>
            <pc:sldMk cId="2101461728" sldId="275"/>
            <ac:spMk id="3" creationId="{1C9054C3-AA37-47C7-BD5A-19E788C922A7}"/>
          </ac:spMkLst>
        </pc:spChg>
      </pc:sldChg>
      <pc:sldChg chg="modSp mod">
        <pc:chgData name="Solvej Krause" userId="6d6132ea-f679-42fe-8b6f-450f87c0c795" providerId="ADAL" clId="{4A07D2E6-B391-4D39-9701-EACEB4CEFF0E}" dt="2022-02-04T21:08:14.501" v="49" actId="27636"/>
        <pc:sldMkLst>
          <pc:docMk/>
          <pc:sldMk cId="666526353" sldId="276"/>
        </pc:sldMkLst>
        <pc:spChg chg="mod">
          <ac:chgData name="Solvej Krause" userId="6d6132ea-f679-42fe-8b6f-450f87c0c795" providerId="ADAL" clId="{4A07D2E6-B391-4D39-9701-EACEB4CEFF0E}" dt="2022-02-04T21:08:14.501" v="49" actId="27636"/>
          <ac:spMkLst>
            <pc:docMk/>
            <pc:sldMk cId="666526353" sldId="276"/>
            <ac:spMk id="3" creationId="{2CD37714-9D2E-4057-8381-215DD1F7E5F6}"/>
          </ac:spMkLst>
        </pc:spChg>
      </pc:sldChg>
      <pc:sldChg chg="modSp mod">
        <pc:chgData name="Solvej Krause" userId="6d6132ea-f679-42fe-8b6f-450f87c0c795" providerId="ADAL" clId="{4A07D2E6-B391-4D39-9701-EACEB4CEFF0E}" dt="2022-02-04T21:08:14.507" v="50" actId="27636"/>
        <pc:sldMkLst>
          <pc:docMk/>
          <pc:sldMk cId="1367784046" sldId="277"/>
        </pc:sldMkLst>
        <pc:spChg chg="mod">
          <ac:chgData name="Solvej Krause" userId="6d6132ea-f679-42fe-8b6f-450f87c0c795" providerId="ADAL" clId="{4A07D2E6-B391-4D39-9701-EACEB4CEFF0E}" dt="2022-02-04T21:08:14.507" v="50" actId="27636"/>
          <ac:spMkLst>
            <pc:docMk/>
            <pc:sldMk cId="1367784046" sldId="277"/>
            <ac:spMk id="3" creationId="{D45AC0A9-5073-417F-AD20-C2A26FEBB2C6}"/>
          </ac:spMkLst>
        </pc:spChg>
      </pc:sldChg>
      <pc:sldChg chg="modSp mod">
        <pc:chgData name="Solvej Krause" userId="6d6132ea-f679-42fe-8b6f-450f87c0c795" providerId="ADAL" clId="{4A07D2E6-B391-4D39-9701-EACEB4CEFF0E}" dt="2022-02-04T21:08:14.518" v="51" actId="27636"/>
        <pc:sldMkLst>
          <pc:docMk/>
          <pc:sldMk cId="875548726" sldId="281"/>
        </pc:sldMkLst>
        <pc:spChg chg="mod">
          <ac:chgData name="Solvej Krause" userId="6d6132ea-f679-42fe-8b6f-450f87c0c795" providerId="ADAL" clId="{4A07D2E6-B391-4D39-9701-EACEB4CEFF0E}" dt="2022-02-04T21:08:14.518" v="51" actId="27636"/>
          <ac:spMkLst>
            <pc:docMk/>
            <pc:sldMk cId="875548726" sldId="281"/>
            <ac:spMk id="3" creationId="{5BF67782-DCF9-42C0-9C3A-98133BF63EAD}"/>
          </ac:spMkLst>
        </pc:spChg>
      </pc:sldChg>
      <pc:sldChg chg="modSp mod">
        <pc:chgData name="Solvej Krause" userId="6d6132ea-f679-42fe-8b6f-450f87c0c795" providerId="ADAL" clId="{4A07D2E6-B391-4D39-9701-EACEB4CEFF0E}" dt="2022-02-04T21:08:14.522" v="52" actId="27636"/>
        <pc:sldMkLst>
          <pc:docMk/>
          <pc:sldMk cId="1725229326" sldId="283"/>
        </pc:sldMkLst>
        <pc:spChg chg="mod">
          <ac:chgData name="Solvej Krause" userId="6d6132ea-f679-42fe-8b6f-450f87c0c795" providerId="ADAL" clId="{4A07D2E6-B391-4D39-9701-EACEB4CEFF0E}" dt="2022-02-04T21:08:14.522" v="52" actId="27636"/>
          <ac:spMkLst>
            <pc:docMk/>
            <pc:sldMk cId="1725229326" sldId="283"/>
            <ac:spMk id="3" creationId="{6C6325BA-1EA8-4BA0-9352-25AB680977E8}"/>
          </ac:spMkLst>
        </pc:spChg>
      </pc:sldChg>
      <pc:sldChg chg="addSp delSp modSp mod">
        <pc:chgData name="Solvej Krause" userId="6d6132ea-f679-42fe-8b6f-450f87c0c795" providerId="ADAL" clId="{4A07D2E6-B391-4D39-9701-EACEB4CEFF0E}" dt="2022-02-04T21:19:04.282" v="121" actId="478"/>
        <pc:sldMkLst>
          <pc:docMk/>
          <pc:sldMk cId="2318044667" sldId="286"/>
        </pc:sldMkLst>
        <pc:spChg chg="mod">
          <ac:chgData name="Solvej Krause" userId="6d6132ea-f679-42fe-8b6f-450f87c0c795" providerId="ADAL" clId="{4A07D2E6-B391-4D39-9701-EACEB4CEFF0E}" dt="2022-02-04T21:08:14.477" v="45" actId="27636"/>
          <ac:spMkLst>
            <pc:docMk/>
            <pc:sldMk cId="2318044667" sldId="286"/>
            <ac:spMk id="3" creationId="{B223EBD0-EAC4-432B-99B8-DE424F455BDC}"/>
          </ac:spMkLst>
        </pc:spChg>
        <pc:spChg chg="add del mod">
          <ac:chgData name="Solvej Krause" userId="6d6132ea-f679-42fe-8b6f-450f87c0c795" providerId="ADAL" clId="{4A07D2E6-B391-4D39-9701-EACEB4CEFF0E}" dt="2022-02-04T21:19:04.282" v="121" actId="478"/>
          <ac:spMkLst>
            <pc:docMk/>
            <pc:sldMk cId="2318044667" sldId="286"/>
            <ac:spMk id="4" creationId="{3328F327-2347-40AF-98B5-1B26ADF4DF37}"/>
          </ac:spMkLst>
        </pc:spChg>
      </pc:sldChg>
      <pc:sldChg chg="modSp mod">
        <pc:chgData name="Solvej Krause" userId="6d6132ea-f679-42fe-8b6f-450f87c0c795" providerId="ADAL" clId="{4A07D2E6-B391-4D39-9701-EACEB4CEFF0E}" dt="2022-02-04T21:19:43.676" v="128" actId="14100"/>
        <pc:sldMkLst>
          <pc:docMk/>
          <pc:sldMk cId="3079485587" sldId="287"/>
        </pc:sldMkLst>
        <pc:spChg chg="mod">
          <ac:chgData name="Solvej Krause" userId="6d6132ea-f679-42fe-8b6f-450f87c0c795" providerId="ADAL" clId="{4A07D2E6-B391-4D39-9701-EACEB4CEFF0E}" dt="2022-02-04T21:19:43.676" v="128" actId="14100"/>
          <ac:spMkLst>
            <pc:docMk/>
            <pc:sldMk cId="3079485587" sldId="287"/>
            <ac:spMk id="3" creationId="{F92F78F7-EA68-4EDB-A49C-3AE1FFBDEEA9}"/>
          </ac:spMkLst>
        </pc:spChg>
      </pc:sldChg>
      <pc:sldChg chg="addSp modSp mod">
        <pc:chgData name="Solvej Krause" userId="6d6132ea-f679-42fe-8b6f-450f87c0c795" providerId="ADAL" clId="{4A07D2E6-B391-4D39-9701-EACEB4CEFF0E}" dt="2022-02-04T21:15:30.627" v="117" actId="1076"/>
        <pc:sldMkLst>
          <pc:docMk/>
          <pc:sldMk cId="3831112208" sldId="297"/>
        </pc:sldMkLst>
        <pc:spChg chg="add mod">
          <ac:chgData name="Solvej Krause" userId="6d6132ea-f679-42fe-8b6f-450f87c0c795" providerId="ADAL" clId="{4A07D2E6-B391-4D39-9701-EACEB4CEFF0E}" dt="2022-02-04T21:14:28.562" v="89" actId="1076"/>
          <ac:spMkLst>
            <pc:docMk/>
            <pc:sldMk cId="3831112208" sldId="297"/>
            <ac:spMk id="6" creationId="{BFEA336A-D2E9-4017-B315-1BD74A69DC1E}"/>
          </ac:spMkLst>
        </pc:spChg>
        <pc:spChg chg="add mod">
          <ac:chgData name="Solvej Krause" userId="6d6132ea-f679-42fe-8b6f-450f87c0c795" providerId="ADAL" clId="{4A07D2E6-B391-4D39-9701-EACEB4CEFF0E}" dt="2022-02-04T21:14:54.317" v="96" actId="1076"/>
          <ac:spMkLst>
            <pc:docMk/>
            <pc:sldMk cId="3831112208" sldId="297"/>
            <ac:spMk id="7" creationId="{FA62FB3E-C88B-43FC-BB72-18DCF6902B26}"/>
          </ac:spMkLst>
        </pc:spChg>
        <pc:spChg chg="add mod">
          <ac:chgData name="Solvej Krause" userId="6d6132ea-f679-42fe-8b6f-450f87c0c795" providerId="ADAL" clId="{4A07D2E6-B391-4D39-9701-EACEB4CEFF0E}" dt="2022-02-04T21:15:30.627" v="117" actId="1076"/>
          <ac:spMkLst>
            <pc:docMk/>
            <pc:sldMk cId="3831112208" sldId="297"/>
            <ac:spMk id="8" creationId="{BD1BD52F-498C-42C4-B8B9-F340EC507F1D}"/>
          </ac:spMkLst>
        </pc:spChg>
      </pc:sldChg>
      <pc:sldChg chg="modSp mod">
        <pc:chgData name="Solvej Krause" userId="6d6132ea-f679-42fe-8b6f-450f87c0c795" providerId="ADAL" clId="{4A07D2E6-B391-4D39-9701-EACEB4CEFF0E}" dt="2022-02-04T19:49:33.859" v="4" actId="20577"/>
        <pc:sldMkLst>
          <pc:docMk/>
          <pc:sldMk cId="1158997200" sldId="299"/>
        </pc:sldMkLst>
        <pc:graphicFrameChg chg="modGraphic">
          <ac:chgData name="Solvej Krause" userId="6d6132ea-f679-42fe-8b6f-450f87c0c795" providerId="ADAL" clId="{4A07D2E6-B391-4D39-9701-EACEB4CEFF0E}" dt="2022-02-04T19:49:33.859" v="4" actId="20577"/>
          <ac:graphicFrameMkLst>
            <pc:docMk/>
            <pc:sldMk cId="1158997200" sldId="299"/>
            <ac:graphicFrameMk id="4" creationId="{6CEEF577-8E53-4A50-A848-FA03252D6CE3}"/>
          </ac:graphicFrameMkLst>
        </pc:graphicFrameChg>
      </pc:sldChg>
    </pc:docChg>
  </pc:docChgLst>
  <pc:docChgLst>
    <pc:chgData name="Neha Maryam Zaigham" userId="bb184156-1809-4bf5-af49-c7986b33b6d2" providerId="ADAL" clId="{81F8FEFF-05C2-483A-8339-FA94377A37AB}"/>
    <pc:docChg chg="undo modSld">
      <pc:chgData name="Neha Maryam Zaigham" userId="bb184156-1809-4bf5-af49-c7986b33b6d2" providerId="ADAL" clId="{81F8FEFF-05C2-483A-8339-FA94377A37AB}" dt="2021-01-22T14:06:11.643" v="26" actId="2711"/>
      <pc:docMkLst>
        <pc:docMk/>
      </pc:docMkLst>
      <pc:sldChg chg="modSp">
        <pc:chgData name="Neha Maryam Zaigham" userId="bb184156-1809-4bf5-af49-c7986b33b6d2" providerId="ADAL" clId="{81F8FEFF-05C2-483A-8339-FA94377A37AB}" dt="2021-01-22T14:04:12.335" v="0" actId="2711"/>
        <pc:sldMkLst>
          <pc:docMk/>
          <pc:sldMk cId="3203689942" sldId="256"/>
        </pc:sldMkLst>
        <pc:spChg chg="mod">
          <ac:chgData name="Neha Maryam Zaigham" userId="bb184156-1809-4bf5-af49-c7986b33b6d2" providerId="ADAL" clId="{81F8FEFF-05C2-483A-8339-FA94377A37AB}" dt="2021-01-22T14:04:12.335" v="0" actId="2711"/>
          <ac:spMkLst>
            <pc:docMk/>
            <pc:sldMk cId="3203689942" sldId="256"/>
            <ac:spMk id="2" creationId="{1DB22B6D-9ABE-BD42-AC2F-F1D47DE17C80}"/>
          </ac:spMkLst>
        </pc:spChg>
        <pc:spChg chg="mod">
          <ac:chgData name="Neha Maryam Zaigham" userId="bb184156-1809-4bf5-af49-c7986b33b6d2" providerId="ADAL" clId="{81F8FEFF-05C2-483A-8339-FA94377A37AB}" dt="2021-01-22T14:04:12.335" v="0" actId="2711"/>
          <ac:spMkLst>
            <pc:docMk/>
            <pc:sldMk cId="3203689942" sldId="256"/>
            <ac:spMk id="3" creationId="{93C8672F-7A2E-444B-934F-58A8613C6544}"/>
          </ac:spMkLst>
        </pc:spChg>
      </pc:sldChg>
      <pc:sldChg chg="modSp">
        <pc:chgData name="Neha Maryam Zaigham" userId="bb184156-1809-4bf5-af49-c7986b33b6d2" providerId="ADAL" clId="{81F8FEFF-05C2-483A-8339-FA94377A37AB}" dt="2021-01-22T14:05:35.308" v="22" actId="5793"/>
        <pc:sldMkLst>
          <pc:docMk/>
          <pc:sldMk cId="3486739091" sldId="257"/>
        </pc:sldMkLst>
        <pc:spChg chg="mod">
          <ac:chgData name="Neha Maryam Zaigham" userId="bb184156-1809-4bf5-af49-c7986b33b6d2" providerId="ADAL" clId="{81F8FEFF-05C2-483A-8339-FA94377A37AB}" dt="2021-01-22T14:05:24.049" v="12" actId="2711"/>
          <ac:spMkLst>
            <pc:docMk/>
            <pc:sldMk cId="3486739091" sldId="257"/>
            <ac:spMk id="2" creationId="{EC648524-B7AB-4D4F-B338-9C9D090A938C}"/>
          </ac:spMkLst>
        </pc:spChg>
        <pc:spChg chg="mod">
          <ac:chgData name="Neha Maryam Zaigham" userId="bb184156-1809-4bf5-af49-c7986b33b6d2" providerId="ADAL" clId="{81F8FEFF-05C2-483A-8339-FA94377A37AB}" dt="2021-01-22T14:05:35.308" v="22" actId="5793"/>
          <ac:spMkLst>
            <pc:docMk/>
            <pc:sldMk cId="3486739091" sldId="257"/>
            <ac:spMk id="3" creationId="{1A8E2401-A1D9-5643-8AE5-784B98B6757B}"/>
          </ac:spMkLst>
        </pc:spChg>
      </pc:sldChg>
      <pc:sldChg chg="modSp">
        <pc:chgData name="Neha Maryam Zaigham" userId="bb184156-1809-4bf5-af49-c7986b33b6d2" providerId="ADAL" clId="{81F8FEFF-05C2-483A-8339-FA94377A37AB}" dt="2021-01-22T14:05:07.379" v="11" actId="2711"/>
        <pc:sldMkLst>
          <pc:docMk/>
          <pc:sldMk cId="2855980867" sldId="258"/>
        </pc:sldMkLst>
        <pc:spChg chg="mod">
          <ac:chgData name="Neha Maryam Zaigham" userId="bb184156-1809-4bf5-af49-c7986b33b6d2" providerId="ADAL" clId="{81F8FEFF-05C2-483A-8339-FA94377A37AB}" dt="2021-01-22T14:05:00.347" v="10" actId="255"/>
          <ac:spMkLst>
            <pc:docMk/>
            <pc:sldMk cId="2855980867" sldId="258"/>
            <ac:spMk id="2" creationId="{FA622BE0-D903-034D-83CE-451C98900F35}"/>
          </ac:spMkLst>
        </pc:spChg>
        <pc:spChg chg="mod">
          <ac:chgData name="Neha Maryam Zaigham" userId="bb184156-1809-4bf5-af49-c7986b33b6d2" providerId="ADAL" clId="{81F8FEFF-05C2-483A-8339-FA94377A37AB}" dt="2021-01-22T14:05:07.379" v="11" actId="2711"/>
          <ac:spMkLst>
            <pc:docMk/>
            <pc:sldMk cId="2855980867" sldId="258"/>
            <ac:spMk id="3" creationId="{1359A91F-7E35-DC45-A5B7-B962C63FE273}"/>
          </ac:spMkLst>
        </pc:spChg>
      </pc:sldChg>
      <pc:sldChg chg="modSp">
        <pc:chgData name="Neha Maryam Zaigham" userId="bb184156-1809-4bf5-af49-c7986b33b6d2" providerId="ADAL" clId="{81F8FEFF-05C2-483A-8339-FA94377A37AB}" dt="2021-01-22T14:05:45.753" v="24" actId="2711"/>
        <pc:sldMkLst>
          <pc:docMk/>
          <pc:sldMk cId="800725737" sldId="259"/>
        </pc:sldMkLst>
        <pc:spChg chg="mod">
          <ac:chgData name="Neha Maryam Zaigham" userId="bb184156-1809-4bf5-af49-c7986b33b6d2" providerId="ADAL" clId="{81F8FEFF-05C2-483A-8339-FA94377A37AB}" dt="2021-01-22T14:05:40.847" v="23" actId="2711"/>
          <ac:spMkLst>
            <pc:docMk/>
            <pc:sldMk cId="800725737" sldId="259"/>
            <ac:spMk id="2" creationId="{5DCF8FC1-000F-8543-A0B6-37445D59A926}"/>
          </ac:spMkLst>
        </pc:spChg>
        <pc:spChg chg="mod">
          <ac:chgData name="Neha Maryam Zaigham" userId="bb184156-1809-4bf5-af49-c7986b33b6d2" providerId="ADAL" clId="{81F8FEFF-05C2-483A-8339-FA94377A37AB}" dt="2021-01-22T14:05:45.753" v="24" actId="2711"/>
          <ac:spMkLst>
            <pc:docMk/>
            <pc:sldMk cId="800725737" sldId="259"/>
            <ac:spMk id="4" creationId="{406DBAD2-C50E-B84B-BB39-500237E95226}"/>
          </ac:spMkLst>
        </pc:spChg>
      </pc:sldChg>
      <pc:sldChg chg="modSp">
        <pc:chgData name="Neha Maryam Zaigham" userId="bb184156-1809-4bf5-af49-c7986b33b6d2" providerId="ADAL" clId="{81F8FEFF-05C2-483A-8339-FA94377A37AB}" dt="2021-01-22T14:06:11.643" v="26" actId="2711"/>
        <pc:sldMkLst>
          <pc:docMk/>
          <pc:sldMk cId="495232388" sldId="261"/>
        </pc:sldMkLst>
        <pc:spChg chg="mod">
          <ac:chgData name="Neha Maryam Zaigham" userId="bb184156-1809-4bf5-af49-c7986b33b6d2" providerId="ADAL" clId="{81F8FEFF-05C2-483A-8339-FA94377A37AB}" dt="2021-01-22T14:06:05.138" v="25" actId="2711"/>
          <ac:spMkLst>
            <pc:docMk/>
            <pc:sldMk cId="495232388" sldId="261"/>
            <ac:spMk id="2" creationId="{52B04B0A-3BC7-5E4C-AC45-3AFC68B98C72}"/>
          </ac:spMkLst>
        </pc:spChg>
        <pc:spChg chg="mod">
          <ac:chgData name="Neha Maryam Zaigham" userId="bb184156-1809-4bf5-af49-c7986b33b6d2" providerId="ADAL" clId="{81F8FEFF-05C2-483A-8339-FA94377A37AB}" dt="2021-01-22T14:06:11.643" v="26" actId="2711"/>
          <ac:spMkLst>
            <pc:docMk/>
            <pc:sldMk cId="495232388" sldId="261"/>
            <ac:spMk id="3" creationId="{6E571737-5267-8D4F-90EA-3957FA2259EB}"/>
          </ac:spMkLst>
        </pc:spChg>
      </pc:sldChg>
    </pc:docChg>
  </pc:docChgLst>
  <pc:docChgLst>
    <pc:chgData name="Solvej Krause" userId="6d6132ea-f679-42fe-8b6f-450f87c0c795" providerId="ADAL" clId="{8FDF25D2-7AE8-4C72-BB78-2FCDE1F7A04F}"/>
    <pc:docChg chg="undo custSel addSld delSld modSld sldOrd">
      <pc:chgData name="Solvej Krause" userId="6d6132ea-f679-42fe-8b6f-450f87c0c795" providerId="ADAL" clId="{8FDF25D2-7AE8-4C72-BB78-2FCDE1F7A04F}" dt="2021-12-14T06:22:29.537" v="2476" actId="1076"/>
      <pc:docMkLst>
        <pc:docMk/>
      </pc:docMkLst>
      <pc:sldChg chg="modSp mod">
        <pc:chgData name="Solvej Krause" userId="6d6132ea-f679-42fe-8b6f-450f87c0c795" providerId="ADAL" clId="{8FDF25D2-7AE8-4C72-BB78-2FCDE1F7A04F}" dt="2021-12-12T21:45:55.520" v="11" actId="1076"/>
        <pc:sldMkLst>
          <pc:docMk/>
          <pc:sldMk cId="3203689942" sldId="256"/>
        </pc:sldMkLst>
        <pc:spChg chg="mod">
          <ac:chgData name="Solvej Krause" userId="6d6132ea-f679-42fe-8b6f-450f87c0c795" providerId="ADAL" clId="{8FDF25D2-7AE8-4C72-BB78-2FCDE1F7A04F}" dt="2021-12-12T21:45:55.520" v="11" actId="1076"/>
          <ac:spMkLst>
            <pc:docMk/>
            <pc:sldMk cId="3203689942" sldId="256"/>
            <ac:spMk id="2" creationId="{1DB22B6D-9ABE-BD42-AC2F-F1D47DE17C80}"/>
          </ac:spMkLst>
        </pc:spChg>
        <pc:spChg chg="mod">
          <ac:chgData name="Solvej Krause" userId="6d6132ea-f679-42fe-8b6f-450f87c0c795" providerId="ADAL" clId="{8FDF25D2-7AE8-4C72-BB78-2FCDE1F7A04F}" dt="2021-12-12T21:45:47.543" v="10" actId="1076"/>
          <ac:spMkLst>
            <pc:docMk/>
            <pc:sldMk cId="3203689942" sldId="256"/>
            <ac:spMk id="3" creationId="{93C8672F-7A2E-444B-934F-58A8613C6544}"/>
          </ac:spMkLst>
        </pc:spChg>
      </pc:sldChg>
      <pc:sldChg chg="addSp delSp modSp del mod ord">
        <pc:chgData name="Solvej Krause" userId="6d6132ea-f679-42fe-8b6f-450f87c0c795" providerId="ADAL" clId="{8FDF25D2-7AE8-4C72-BB78-2FCDE1F7A04F}" dt="2021-12-13T22:17:15.763" v="2391" actId="2696"/>
        <pc:sldMkLst>
          <pc:docMk/>
          <pc:sldMk cId="3486739091" sldId="257"/>
        </pc:sldMkLst>
        <pc:spChg chg="del">
          <ac:chgData name="Solvej Krause" userId="6d6132ea-f679-42fe-8b6f-450f87c0c795" providerId="ADAL" clId="{8FDF25D2-7AE8-4C72-BB78-2FCDE1F7A04F}" dt="2021-12-13T08:13:04.758" v="132" actId="478"/>
          <ac:spMkLst>
            <pc:docMk/>
            <pc:sldMk cId="3486739091" sldId="257"/>
            <ac:spMk id="2" creationId="{EC648524-B7AB-4D4F-B338-9C9D090A938C}"/>
          </ac:spMkLst>
        </pc:spChg>
        <pc:spChg chg="mod">
          <ac:chgData name="Solvej Krause" userId="6d6132ea-f679-42fe-8b6f-450f87c0c795" providerId="ADAL" clId="{8FDF25D2-7AE8-4C72-BB78-2FCDE1F7A04F}" dt="2021-12-13T18:57:41.007" v="1372" actId="1076"/>
          <ac:spMkLst>
            <pc:docMk/>
            <pc:sldMk cId="3486739091" sldId="257"/>
            <ac:spMk id="3" creationId="{1A8E2401-A1D9-5643-8AE5-784B98B6757B}"/>
          </ac:spMkLst>
        </pc:spChg>
        <pc:spChg chg="add del mod">
          <ac:chgData name="Solvej Krause" userId="6d6132ea-f679-42fe-8b6f-450f87c0c795" providerId="ADAL" clId="{8FDF25D2-7AE8-4C72-BB78-2FCDE1F7A04F}" dt="2021-12-13T08:13:07.262" v="133" actId="478"/>
          <ac:spMkLst>
            <pc:docMk/>
            <pc:sldMk cId="3486739091" sldId="257"/>
            <ac:spMk id="5" creationId="{774B4D2E-F23C-4439-A917-49042059E9DB}"/>
          </ac:spMkLst>
        </pc:spChg>
      </pc:sldChg>
      <pc:sldChg chg="del">
        <pc:chgData name="Solvej Krause" userId="6d6132ea-f679-42fe-8b6f-450f87c0c795" providerId="ADAL" clId="{8FDF25D2-7AE8-4C72-BB78-2FCDE1F7A04F}" dt="2021-12-13T18:22:11.174" v="966" actId="2696"/>
        <pc:sldMkLst>
          <pc:docMk/>
          <pc:sldMk cId="2855980867" sldId="258"/>
        </pc:sldMkLst>
      </pc:sldChg>
      <pc:sldChg chg="delSp modSp del mod ord">
        <pc:chgData name="Solvej Krause" userId="6d6132ea-f679-42fe-8b6f-450f87c0c795" providerId="ADAL" clId="{8FDF25D2-7AE8-4C72-BB78-2FCDE1F7A04F}" dt="2021-12-13T20:30:58.006" v="2383" actId="2696"/>
        <pc:sldMkLst>
          <pc:docMk/>
          <pc:sldMk cId="800725737" sldId="259"/>
        </pc:sldMkLst>
        <pc:spChg chg="mod">
          <ac:chgData name="Solvej Krause" userId="6d6132ea-f679-42fe-8b6f-450f87c0c795" providerId="ADAL" clId="{8FDF25D2-7AE8-4C72-BB78-2FCDE1F7A04F}" dt="2021-12-13T09:04:16.464" v="713" actId="1076"/>
          <ac:spMkLst>
            <pc:docMk/>
            <pc:sldMk cId="800725737" sldId="259"/>
            <ac:spMk id="2" creationId="{5DCF8FC1-000F-8543-A0B6-37445D59A926}"/>
          </ac:spMkLst>
        </pc:spChg>
        <pc:spChg chg="del">
          <ac:chgData name="Solvej Krause" userId="6d6132ea-f679-42fe-8b6f-450f87c0c795" providerId="ADAL" clId="{8FDF25D2-7AE8-4C72-BB78-2FCDE1F7A04F}" dt="2021-12-13T09:00:52.215" v="697" actId="478"/>
          <ac:spMkLst>
            <pc:docMk/>
            <pc:sldMk cId="800725737" sldId="259"/>
            <ac:spMk id="3" creationId="{B27EE663-484D-FF41-A452-76A6B4703EF5}"/>
          </ac:spMkLst>
        </pc:spChg>
        <pc:spChg chg="mod">
          <ac:chgData name="Solvej Krause" userId="6d6132ea-f679-42fe-8b6f-450f87c0c795" providerId="ADAL" clId="{8FDF25D2-7AE8-4C72-BB78-2FCDE1F7A04F}" dt="2021-12-13T19:38:36.321" v="1659" actId="113"/>
          <ac:spMkLst>
            <pc:docMk/>
            <pc:sldMk cId="800725737" sldId="259"/>
            <ac:spMk id="4" creationId="{406DBAD2-C50E-B84B-BB39-500237E95226}"/>
          </ac:spMkLst>
        </pc:spChg>
      </pc:sldChg>
      <pc:sldChg chg="addSp modSp add mod">
        <pc:chgData name="Solvej Krause" userId="6d6132ea-f679-42fe-8b6f-450f87c0c795" providerId="ADAL" clId="{8FDF25D2-7AE8-4C72-BB78-2FCDE1F7A04F}" dt="2021-12-13T18:46:56.959" v="1328" actId="1076"/>
        <pc:sldMkLst>
          <pc:docMk/>
          <pc:sldMk cId="742169855" sldId="260"/>
        </pc:sldMkLst>
        <pc:spChg chg="mod">
          <ac:chgData name="Solvej Krause" userId="6d6132ea-f679-42fe-8b6f-450f87c0c795" providerId="ADAL" clId="{8FDF25D2-7AE8-4C72-BB78-2FCDE1F7A04F}" dt="2021-12-13T18:22:44.573" v="967" actId="1076"/>
          <ac:spMkLst>
            <pc:docMk/>
            <pc:sldMk cId="742169855" sldId="260"/>
            <ac:spMk id="2" creationId="{919E37CD-CC05-4B08-A0C2-C9DE241076FF}"/>
          </ac:spMkLst>
        </pc:spChg>
        <pc:spChg chg="mod">
          <ac:chgData name="Solvej Krause" userId="6d6132ea-f679-42fe-8b6f-450f87c0c795" providerId="ADAL" clId="{8FDF25D2-7AE8-4C72-BB78-2FCDE1F7A04F}" dt="2021-12-13T09:11:23.396" v="765" actId="20577"/>
          <ac:spMkLst>
            <pc:docMk/>
            <pc:sldMk cId="742169855" sldId="260"/>
            <ac:spMk id="3" creationId="{4E29D0E5-79EB-41F9-ACA0-649FCF8596F1}"/>
          </ac:spMkLst>
        </pc:spChg>
        <pc:spChg chg="add mod">
          <ac:chgData name="Solvej Krause" userId="6d6132ea-f679-42fe-8b6f-450f87c0c795" providerId="ADAL" clId="{8FDF25D2-7AE8-4C72-BB78-2FCDE1F7A04F}" dt="2021-12-13T18:46:52.482" v="1327" actId="1076"/>
          <ac:spMkLst>
            <pc:docMk/>
            <pc:sldMk cId="742169855" sldId="260"/>
            <ac:spMk id="6" creationId="{4A797B3A-5E1E-4005-ABB7-CC14D715FB4E}"/>
          </ac:spMkLst>
        </pc:spChg>
        <pc:picChg chg="add mod">
          <ac:chgData name="Solvej Krause" userId="6d6132ea-f679-42fe-8b6f-450f87c0c795" providerId="ADAL" clId="{8FDF25D2-7AE8-4C72-BB78-2FCDE1F7A04F}" dt="2021-12-13T18:46:56.959" v="1328" actId="1076"/>
          <ac:picMkLst>
            <pc:docMk/>
            <pc:sldMk cId="742169855" sldId="260"/>
            <ac:picMk id="4" creationId="{D33B8ACD-F6D2-4A57-A9E6-E7454DF96504}"/>
          </ac:picMkLst>
        </pc:picChg>
        <pc:picChg chg="add mod">
          <ac:chgData name="Solvej Krause" userId="6d6132ea-f679-42fe-8b6f-450f87c0c795" providerId="ADAL" clId="{8FDF25D2-7AE8-4C72-BB78-2FCDE1F7A04F}" dt="2021-12-13T18:43:22.978" v="1290" actId="1076"/>
          <ac:picMkLst>
            <pc:docMk/>
            <pc:sldMk cId="742169855" sldId="260"/>
            <ac:picMk id="7" creationId="{50BDF2FF-20A0-4E49-B256-7C4A477840CD}"/>
          </ac:picMkLst>
        </pc:picChg>
      </pc:sldChg>
      <pc:sldChg chg="addSp delSp modSp mod">
        <pc:chgData name="Solvej Krause" userId="6d6132ea-f679-42fe-8b6f-450f87c0c795" providerId="ADAL" clId="{8FDF25D2-7AE8-4C72-BB78-2FCDE1F7A04F}" dt="2021-12-12T21:52:35.613" v="109" actId="1076"/>
        <pc:sldMkLst>
          <pc:docMk/>
          <pc:sldMk cId="495232388" sldId="261"/>
        </pc:sldMkLst>
        <pc:spChg chg="mod">
          <ac:chgData name="Solvej Krause" userId="6d6132ea-f679-42fe-8b6f-450f87c0c795" providerId="ADAL" clId="{8FDF25D2-7AE8-4C72-BB78-2FCDE1F7A04F}" dt="2021-12-12T21:52:35.613" v="109" actId="1076"/>
          <ac:spMkLst>
            <pc:docMk/>
            <pc:sldMk cId="495232388" sldId="261"/>
            <ac:spMk id="2" creationId="{52B04B0A-3BC7-5E4C-AC45-3AFC68B98C72}"/>
          </ac:spMkLst>
        </pc:spChg>
        <pc:spChg chg="del mod">
          <ac:chgData name="Solvej Krause" userId="6d6132ea-f679-42fe-8b6f-450f87c0c795" providerId="ADAL" clId="{8FDF25D2-7AE8-4C72-BB78-2FCDE1F7A04F}" dt="2021-12-12T21:52:23.225" v="105" actId="478"/>
          <ac:spMkLst>
            <pc:docMk/>
            <pc:sldMk cId="495232388" sldId="261"/>
            <ac:spMk id="3" creationId="{6E571737-5267-8D4F-90EA-3957FA2259EB}"/>
          </ac:spMkLst>
        </pc:spChg>
        <pc:spChg chg="add del mod">
          <ac:chgData name="Solvej Krause" userId="6d6132ea-f679-42fe-8b6f-450f87c0c795" providerId="ADAL" clId="{8FDF25D2-7AE8-4C72-BB78-2FCDE1F7A04F}" dt="2021-12-12T21:52:24.731" v="106" actId="478"/>
          <ac:spMkLst>
            <pc:docMk/>
            <pc:sldMk cId="495232388" sldId="261"/>
            <ac:spMk id="5" creationId="{6021924C-E7CF-4F50-90D0-E167A1B3D078}"/>
          </ac:spMkLst>
        </pc:spChg>
      </pc:sldChg>
      <pc:sldChg chg="addSp delSp modSp add mod">
        <pc:chgData name="Solvej Krause" userId="6d6132ea-f679-42fe-8b6f-450f87c0c795" providerId="ADAL" clId="{8FDF25D2-7AE8-4C72-BB78-2FCDE1F7A04F}" dt="2021-12-14T06:17:04.262" v="2415" actId="1036"/>
        <pc:sldMkLst>
          <pc:docMk/>
          <pc:sldMk cId="1674765951" sldId="268"/>
        </pc:sldMkLst>
        <pc:spChg chg="mod">
          <ac:chgData name="Solvej Krause" userId="6d6132ea-f679-42fe-8b6f-450f87c0c795" providerId="ADAL" clId="{8FDF25D2-7AE8-4C72-BB78-2FCDE1F7A04F}" dt="2021-12-13T19:23:30.719" v="1566" actId="1076"/>
          <ac:spMkLst>
            <pc:docMk/>
            <pc:sldMk cId="1674765951" sldId="268"/>
            <ac:spMk id="2" creationId="{BEA6D150-3EEC-4187-9D76-79BDAF8ABFCA}"/>
          </ac:spMkLst>
        </pc:spChg>
        <pc:spChg chg="add del mod">
          <ac:chgData name="Solvej Krause" userId="6d6132ea-f679-42fe-8b6f-450f87c0c795" providerId="ADAL" clId="{8FDF25D2-7AE8-4C72-BB78-2FCDE1F7A04F}" dt="2021-12-13T19:26:38.740" v="1594" actId="478"/>
          <ac:spMkLst>
            <pc:docMk/>
            <pc:sldMk cId="1674765951" sldId="268"/>
            <ac:spMk id="7" creationId="{9FB499BF-9F00-4752-B962-865C05A1EC7B}"/>
          </ac:spMkLst>
        </pc:spChg>
        <pc:spChg chg="add mod">
          <ac:chgData name="Solvej Krause" userId="6d6132ea-f679-42fe-8b6f-450f87c0c795" providerId="ADAL" clId="{8FDF25D2-7AE8-4C72-BB78-2FCDE1F7A04F}" dt="2021-12-14T06:17:04.262" v="2415" actId="1036"/>
          <ac:spMkLst>
            <pc:docMk/>
            <pc:sldMk cId="1674765951" sldId="268"/>
            <ac:spMk id="8" creationId="{2353C6B7-F187-47F9-B425-8ED76CED97B8}"/>
          </ac:spMkLst>
        </pc:spChg>
        <pc:picChg chg="mod">
          <ac:chgData name="Solvej Krause" userId="6d6132ea-f679-42fe-8b6f-450f87c0c795" providerId="ADAL" clId="{8FDF25D2-7AE8-4C72-BB78-2FCDE1F7A04F}" dt="2021-12-13T19:27:10.556" v="1602" actId="1076"/>
          <ac:picMkLst>
            <pc:docMk/>
            <pc:sldMk cId="1674765951" sldId="268"/>
            <ac:picMk id="5" creationId="{F49177FC-25D3-4300-98F3-2A7C9EF637E7}"/>
          </ac:picMkLst>
        </pc:picChg>
        <pc:picChg chg="mod">
          <ac:chgData name="Solvej Krause" userId="6d6132ea-f679-42fe-8b6f-450f87c0c795" providerId="ADAL" clId="{8FDF25D2-7AE8-4C72-BB78-2FCDE1F7A04F}" dt="2021-12-13T19:27:12.110" v="1603" actId="1076"/>
          <ac:picMkLst>
            <pc:docMk/>
            <pc:sldMk cId="1674765951" sldId="268"/>
            <ac:picMk id="6" creationId="{4882D702-DC97-424B-AA64-10BC075EEFFB}"/>
          </ac:picMkLst>
        </pc:picChg>
      </pc:sldChg>
      <pc:sldChg chg="addSp delSp modSp add mod ord">
        <pc:chgData name="Solvej Krause" userId="6d6132ea-f679-42fe-8b6f-450f87c0c795" providerId="ADAL" clId="{8FDF25D2-7AE8-4C72-BB78-2FCDE1F7A04F}" dt="2021-12-13T22:42:33.114" v="2401" actId="1076"/>
        <pc:sldMkLst>
          <pc:docMk/>
          <pc:sldMk cId="1841249903" sldId="270"/>
        </pc:sldMkLst>
        <pc:spChg chg="mod">
          <ac:chgData name="Solvej Krause" userId="6d6132ea-f679-42fe-8b6f-450f87c0c795" providerId="ADAL" clId="{8FDF25D2-7AE8-4C72-BB78-2FCDE1F7A04F}" dt="2021-12-13T22:42:33.114" v="2401" actId="1076"/>
          <ac:spMkLst>
            <pc:docMk/>
            <pc:sldMk cId="1841249903" sldId="270"/>
            <ac:spMk id="2" creationId="{FAC3F196-7E20-4786-A806-5E0303529068}"/>
          </ac:spMkLst>
        </pc:spChg>
        <pc:spChg chg="add del mod">
          <ac:chgData name="Solvej Krause" userId="6d6132ea-f679-42fe-8b6f-450f87c0c795" providerId="ADAL" clId="{8FDF25D2-7AE8-4C72-BB78-2FCDE1F7A04F}" dt="2021-12-13T19:20:34.215" v="1486"/>
          <ac:spMkLst>
            <pc:docMk/>
            <pc:sldMk cId="1841249903" sldId="270"/>
            <ac:spMk id="5" creationId="{21FC6277-86CB-48D0-837F-85D0AE6BAE23}"/>
          </ac:spMkLst>
        </pc:spChg>
        <pc:graphicFrameChg chg="del">
          <ac:chgData name="Solvej Krause" userId="6d6132ea-f679-42fe-8b6f-450f87c0c795" providerId="ADAL" clId="{8FDF25D2-7AE8-4C72-BB78-2FCDE1F7A04F}" dt="2021-12-13T19:20:30.727" v="1485" actId="478"/>
          <ac:graphicFrameMkLst>
            <pc:docMk/>
            <pc:sldMk cId="1841249903" sldId="270"/>
            <ac:graphicFrameMk id="4" creationId="{FB615B03-A60C-4D59-9DE7-25B4069E9333}"/>
          </ac:graphicFrameMkLst>
        </pc:graphicFrameChg>
        <pc:picChg chg="add mod">
          <ac:chgData name="Solvej Krause" userId="6d6132ea-f679-42fe-8b6f-450f87c0c795" providerId="ADAL" clId="{8FDF25D2-7AE8-4C72-BB78-2FCDE1F7A04F}" dt="2021-12-13T19:21:24.973" v="1500" actId="1076"/>
          <ac:picMkLst>
            <pc:docMk/>
            <pc:sldMk cId="1841249903" sldId="270"/>
            <ac:picMk id="6" creationId="{060856DB-0D4F-4A38-8447-208772970C43}"/>
          </ac:picMkLst>
        </pc:picChg>
      </pc:sldChg>
      <pc:sldChg chg="addSp delSp modSp add del mod ord">
        <pc:chgData name="Solvej Krause" userId="6d6132ea-f679-42fe-8b6f-450f87c0c795" providerId="ADAL" clId="{8FDF25D2-7AE8-4C72-BB78-2FCDE1F7A04F}" dt="2021-12-13T18:22:49.512" v="968" actId="2696"/>
        <pc:sldMkLst>
          <pc:docMk/>
          <pc:sldMk cId="2388735724" sldId="270"/>
        </pc:sldMkLst>
        <pc:spChg chg="del">
          <ac:chgData name="Solvej Krause" userId="6d6132ea-f679-42fe-8b6f-450f87c0c795" providerId="ADAL" clId="{8FDF25D2-7AE8-4C72-BB78-2FCDE1F7A04F}" dt="2021-12-12T21:46:37.202" v="12" actId="478"/>
          <ac:spMkLst>
            <pc:docMk/>
            <pc:sldMk cId="2388735724" sldId="270"/>
            <ac:spMk id="2" creationId="{9B6EF6E5-5E2E-4680-84B5-9E86DCD42E02}"/>
          </ac:spMkLst>
        </pc:spChg>
        <pc:spChg chg="add del mod">
          <ac:chgData name="Solvej Krause" userId="6d6132ea-f679-42fe-8b6f-450f87c0c795" providerId="ADAL" clId="{8FDF25D2-7AE8-4C72-BB78-2FCDE1F7A04F}" dt="2021-12-12T21:46:39.530" v="13" actId="478"/>
          <ac:spMkLst>
            <pc:docMk/>
            <pc:sldMk cId="2388735724" sldId="270"/>
            <ac:spMk id="7" creationId="{70EF38EE-3432-4605-9389-2B6E27357F1B}"/>
          </ac:spMkLst>
        </pc:spChg>
        <pc:spChg chg="add mod">
          <ac:chgData name="Solvej Krause" userId="6d6132ea-f679-42fe-8b6f-450f87c0c795" providerId="ADAL" clId="{8FDF25D2-7AE8-4C72-BB78-2FCDE1F7A04F}" dt="2021-12-12T21:47:00.822" v="15" actId="1076"/>
          <ac:spMkLst>
            <pc:docMk/>
            <pc:sldMk cId="2388735724" sldId="270"/>
            <ac:spMk id="12" creationId="{5BAA70E1-59A5-409A-87AC-8DAC844F2FD9}"/>
          </ac:spMkLst>
        </pc:spChg>
      </pc:sldChg>
      <pc:sldChg chg="modSp add mod ord">
        <pc:chgData name="Solvej Krause" userId="6d6132ea-f679-42fe-8b6f-450f87c0c795" providerId="ADAL" clId="{8FDF25D2-7AE8-4C72-BB78-2FCDE1F7A04F}" dt="2021-12-14T06:22:29.537" v="2476" actId="1076"/>
        <pc:sldMkLst>
          <pc:docMk/>
          <pc:sldMk cId="2101461728" sldId="275"/>
        </pc:sldMkLst>
        <pc:spChg chg="mod">
          <ac:chgData name="Solvej Krause" userId="6d6132ea-f679-42fe-8b6f-450f87c0c795" providerId="ADAL" clId="{8FDF25D2-7AE8-4C72-BB78-2FCDE1F7A04F}" dt="2021-12-13T22:43:22.712" v="2410" actId="1076"/>
          <ac:spMkLst>
            <pc:docMk/>
            <pc:sldMk cId="2101461728" sldId="275"/>
            <ac:spMk id="2" creationId="{2AD72FB0-0CF8-4EB4-945A-965E07C3F4F8}"/>
          </ac:spMkLst>
        </pc:spChg>
        <pc:spChg chg="mod">
          <ac:chgData name="Solvej Krause" userId="6d6132ea-f679-42fe-8b6f-450f87c0c795" providerId="ADAL" clId="{8FDF25D2-7AE8-4C72-BB78-2FCDE1F7A04F}" dt="2021-12-14T06:22:29.537" v="2476" actId="1076"/>
          <ac:spMkLst>
            <pc:docMk/>
            <pc:sldMk cId="2101461728" sldId="275"/>
            <ac:spMk id="3" creationId="{1C9054C3-AA37-47C7-BD5A-19E788C922A7}"/>
          </ac:spMkLst>
        </pc:spChg>
      </pc:sldChg>
      <pc:sldChg chg="delSp modSp new mod">
        <pc:chgData name="Solvej Krause" userId="6d6132ea-f679-42fe-8b6f-450f87c0c795" providerId="ADAL" clId="{8FDF25D2-7AE8-4C72-BB78-2FCDE1F7A04F}" dt="2021-12-13T18:57:45.802" v="1373" actId="1076"/>
        <pc:sldMkLst>
          <pc:docMk/>
          <pc:sldMk cId="666526353" sldId="276"/>
        </pc:sldMkLst>
        <pc:spChg chg="del">
          <ac:chgData name="Solvej Krause" userId="6d6132ea-f679-42fe-8b6f-450f87c0c795" providerId="ADAL" clId="{8FDF25D2-7AE8-4C72-BB78-2FCDE1F7A04F}" dt="2021-12-13T08:13:53.429" v="139" actId="478"/>
          <ac:spMkLst>
            <pc:docMk/>
            <pc:sldMk cId="666526353" sldId="276"/>
            <ac:spMk id="2" creationId="{53902ECC-1930-4ECB-A749-56C7C5F56E4B}"/>
          </ac:spMkLst>
        </pc:spChg>
        <pc:spChg chg="mod">
          <ac:chgData name="Solvej Krause" userId="6d6132ea-f679-42fe-8b6f-450f87c0c795" providerId="ADAL" clId="{8FDF25D2-7AE8-4C72-BB78-2FCDE1F7A04F}" dt="2021-12-13T18:57:45.802" v="1373" actId="1076"/>
          <ac:spMkLst>
            <pc:docMk/>
            <pc:sldMk cId="666526353" sldId="276"/>
            <ac:spMk id="3" creationId="{2CD37714-9D2E-4057-8381-215DD1F7E5F6}"/>
          </ac:spMkLst>
        </pc:spChg>
      </pc:sldChg>
      <pc:sldChg chg="addSp delSp modSp new mod ord">
        <pc:chgData name="Solvej Krause" userId="6d6132ea-f679-42fe-8b6f-450f87c0c795" providerId="ADAL" clId="{8FDF25D2-7AE8-4C72-BB78-2FCDE1F7A04F}" dt="2021-12-13T22:15:42.057" v="2390"/>
        <pc:sldMkLst>
          <pc:docMk/>
          <pc:sldMk cId="1367784046" sldId="277"/>
        </pc:sldMkLst>
        <pc:spChg chg="del">
          <ac:chgData name="Solvej Krause" userId="6d6132ea-f679-42fe-8b6f-450f87c0c795" providerId="ADAL" clId="{8FDF25D2-7AE8-4C72-BB78-2FCDE1F7A04F}" dt="2021-12-13T18:51:20.612" v="1344" actId="478"/>
          <ac:spMkLst>
            <pc:docMk/>
            <pc:sldMk cId="1367784046" sldId="277"/>
            <ac:spMk id="2" creationId="{4DA9760F-CEE8-4F95-B1E0-2A8A2D0C3CAD}"/>
          </ac:spMkLst>
        </pc:spChg>
        <pc:spChg chg="mod">
          <ac:chgData name="Solvej Krause" userId="6d6132ea-f679-42fe-8b6f-450f87c0c795" providerId="ADAL" clId="{8FDF25D2-7AE8-4C72-BB78-2FCDE1F7A04F}" dt="2021-12-13T19:06:36.264" v="1427" actId="21"/>
          <ac:spMkLst>
            <pc:docMk/>
            <pc:sldMk cId="1367784046" sldId="277"/>
            <ac:spMk id="3" creationId="{D45AC0A9-5073-417F-AD20-C2A26FEBB2C6}"/>
          </ac:spMkLst>
        </pc:spChg>
        <pc:spChg chg="add del mod">
          <ac:chgData name="Solvej Krause" userId="6d6132ea-f679-42fe-8b6f-450f87c0c795" providerId="ADAL" clId="{8FDF25D2-7AE8-4C72-BB78-2FCDE1F7A04F}" dt="2021-12-13T18:55:14.648" v="1367" actId="478"/>
          <ac:spMkLst>
            <pc:docMk/>
            <pc:sldMk cId="1367784046" sldId="277"/>
            <ac:spMk id="5" creationId="{9004CD50-8DB7-4FE2-ABE4-170AD8DE5B69}"/>
          </ac:spMkLst>
        </pc:spChg>
      </pc:sldChg>
      <pc:sldChg chg="delSp modSp new del mod">
        <pc:chgData name="Solvej Krause" userId="6d6132ea-f679-42fe-8b6f-450f87c0c795" providerId="ADAL" clId="{8FDF25D2-7AE8-4C72-BB78-2FCDE1F7A04F}" dt="2021-12-13T19:09:10.200" v="1430" actId="2696"/>
        <pc:sldMkLst>
          <pc:docMk/>
          <pc:sldMk cId="2213321536" sldId="278"/>
        </pc:sldMkLst>
        <pc:spChg chg="mod">
          <ac:chgData name="Solvej Krause" userId="6d6132ea-f679-42fe-8b6f-450f87c0c795" providerId="ADAL" clId="{8FDF25D2-7AE8-4C72-BB78-2FCDE1F7A04F}" dt="2021-12-13T08:17:03.391" v="189" actId="20577"/>
          <ac:spMkLst>
            <pc:docMk/>
            <pc:sldMk cId="2213321536" sldId="278"/>
            <ac:spMk id="2" creationId="{6898084D-6DCA-4A76-A2DF-C8620751A92F}"/>
          </ac:spMkLst>
        </pc:spChg>
        <pc:spChg chg="del mod">
          <ac:chgData name="Solvej Krause" userId="6d6132ea-f679-42fe-8b6f-450f87c0c795" providerId="ADAL" clId="{8FDF25D2-7AE8-4C72-BB78-2FCDE1F7A04F}" dt="2021-12-13T19:08:49.250" v="1429" actId="478"/>
          <ac:spMkLst>
            <pc:docMk/>
            <pc:sldMk cId="2213321536" sldId="278"/>
            <ac:spMk id="3" creationId="{7EC0560E-1014-43B3-A004-BF360764B5DE}"/>
          </ac:spMkLst>
        </pc:spChg>
      </pc:sldChg>
      <pc:sldChg chg="delSp modSp new mod ord">
        <pc:chgData name="Solvej Krause" userId="6d6132ea-f679-42fe-8b6f-450f87c0c795" providerId="ADAL" clId="{8FDF25D2-7AE8-4C72-BB78-2FCDE1F7A04F}" dt="2021-12-14T06:11:04.443" v="2412" actId="478"/>
        <pc:sldMkLst>
          <pc:docMk/>
          <pc:sldMk cId="284403823" sldId="279"/>
        </pc:sldMkLst>
        <pc:spChg chg="del">
          <ac:chgData name="Solvej Krause" userId="6d6132ea-f679-42fe-8b6f-450f87c0c795" providerId="ADAL" clId="{8FDF25D2-7AE8-4C72-BB78-2FCDE1F7A04F}" dt="2021-12-14T06:11:04.443" v="2412" actId="478"/>
          <ac:spMkLst>
            <pc:docMk/>
            <pc:sldMk cId="284403823" sldId="279"/>
            <ac:spMk id="2" creationId="{AE14AFF2-61D5-4542-9B36-E04367EF6282}"/>
          </ac:spMkLst>
        </pc:spChg>
        <pc:spChg chg="mod">
          <ac:chgData name="Solvej Krause" userId="6d6132ea-f679-42fe-8b6f-450f87c0c795" providerId="ADAL" clId="{8FDF25D2-7AE8-4C72-BB78-2FCDE1F7A04F}" dt="2021-12-13T19:10:20.241" v="1434" actId="1076"/>
          <ac:spMkLst>
            <pc:docMk/>
            <pc:sldMk cId="284403823" sldId="279"/>
            <ac:spMk id="3" creationId="{97FED82F-424B-4036-A0D5-4D064A31216E}"/>
          </ac:spMkLst>
        </pc:spChg>
      </pc:sldChg>
      <pc:sldChg chg="modSp new mod">
        <pc:chgData name="Solvej Krause" userId="6d6132ea-f679-42fe-8b6f-450f87c0c795" providerId="ADAL" clId="{8FDF25D2-7AE8-4C72-BB78-2FCDE1F7A04F}" dt="2021-12-13T19:14:07.382" v="1453" actId="1076"/>
        <pc:sldMkLst>
          <pc:docMk/>
          <pc:sldMk cId="3884863733" sldId="280"/>
        </pc:sldMkLst>
        <pc:spChg chg="mod">
          <ac:chgData name="Solvej Krause" userId="6d6132ea-f679-42fe-8b6f-450f87c0c795" providerId="ADAL" clId="{8FDF25D2-7AE8-4C72-BB78-2FCDE1F7A04F}" dt="2021-12-13T19:11:21.800" v="1440" actId="1076"/>
          <ac:spMkLst>
            <pc:docMk/>
            <pc:sldMk cId="3884863733" sldId="280"/>
            <ac:spMk id="2" creationId="{7289461D-680D-45A2-8646-555896A18660}"/>
          </ac:spMkLst>
        </pc:spChg>
        <pc:spChg chg="mod">
          <ac:chgData name="Solvej Krause" userId="6d6132ea-f679-42fe-8b6f-450f87c0c795" providerId="ADAL" clId="{8FDF25D2-7AE8-4C72-BB78-2FCDE1F7A04F}" dt="2021-12-13T19:14:07.382" v="1453" actId="1076"/>
          <ac:spMkLst>
            <pc:docMk/>
            <pc:sldMk cId="3884863733" sldId="280"/>
            <ac:spMk id="3" creationId="{4E549070-24C4-4F71-842F-DA8F1DDCB9DA}"/>
          </ac:spMkLst>
        </pc:spChg>
      </pc:sldChg>
      <pc:sldChg chg="modSp new mod">
        <pc:chgData name="Solvej Krause" userId="6d6132ea-f679-42fe-8b6f-450f87c0c795" providerId="ADAL" clId="{8FDF25D2-7AE8-4C72-BB78-2FCDE1F7A04F}" dt="2021-12-13T19:25:00.026" v="1577" actId="115"/>
        <pc:sldMkLst>
          <pc:docMk/>
          <pc:sldMk cId="875548726" sldId="281"/>
        </pc:sldMkLst>
        <pc:spChg chg="mod">
          <ac:chgData name="Solvej Krause" userId="6d6132ea-f679-42fe-8b6f-450f87c0c795" providerId="ADAL" clId="{8FDF25D2-7AE8-4C72-BB78-2FCDE1F7A04F}" dt="2021-12-13T19:23:54.989" v="1569" actId="1076"/>
          <ac:spMkLst>
            <pc:docMk/>
            <pc:sldMk cId="875548726" sldId="281"/>
            <ac:spMk id="2" creationId="{B8F441AB-9E16-4DAC-8414-0E78CF0D6603}"/>
          </ac:spMkLst>
        </pc:spChg>
        <pc:spChg chg="mod">
          <ac:chgData name="Solvej Krause" userId="6d6132ea-f679-42fe-8b6f-450f87c0c795" providerId="ADAL" clId="{8FDF25D2-7AE8-4C72-BB78-2FCDE1F7A04F}" dt="2021-12-13T19:25:00.026" v="1577" actId="115"/>
          <ac:spMkLst>
            <pc:docMk/>
            <pc:sldMk cId="875548726" sldId="281"/>
            <ac:spMk id="3" creationId="{5BF67782-DCF9-42C0-9C3A-98133BF63EAD}"/>
          </ac:spMkLst>
        </pc:spChg>
      </pc:sldChg>
      <pc:sldChg chg="addSp delSp modSp new del mod setBg">
        <pc:chgData name="Solvej Krause" userId="6d6132ea-f679-42fe-8b6f-450f87c0c795" providerId="ADAL" clId="{8FDF25D2-7AE8-4C72-BB78-2FCDE1F7A04F}" dt="2021-12-13T19:15:40.870" v="1467" actId="2696"/>
        <pc:sldMkLst>
          <pc:docMk/>
          <pc:sldMk cId="1383896820" sldId="282"/>
        </pc:sldMkLst>
        <pc:spChg chg="del">
          <ac:chgData name="Solvej Krause" userId="6d6132ea-f679-42fe-8b6f-450f87c0c795" providerId="ADAL" clId="{8FDF25D2-7AE8-4C72-BB78-2FCDE1F7A04F}" dt="2021-12-13T08:39:52.715" v="448" actId="26606"/>
          <ac:spMkLst>
            <pc:docMk/>
            <pc:sldMk cId="1383896820" sldId="282"/>
            <ac:spMk id="2" creationId="{02AC0673-9E90-450F-AE79-B025D255B9B8}"/>
          </ac:spMkLst>
        </pc:spChg>
        <pc:spChg chg="del">
          <ac:chgData name="Solvej Krause" userId="6d6132ea-f679-42fe-8b6f-450f87c0c795" providerId="ADAL" clId="{8FDF25D2-7AE8-4C72-BB78-2FCDE1F7A04F}" dt="2021-12-13T08:39:48.752" v="446"/>
          <ac:spMkLst>
            <pc:docMk/>
            <pc:sldMk cId="1383896820" sldId="282"/>
            <ac:spMk id="3" creationId="{1371C70C-5FA4-4153-9433-DE1CCC916126}"/>
          </ac:spMkLst>
        </pc:spChg>
        <pc:spChg chg="add mod">
          <ac:chgData name="Solvej Krause" userId="6d6132ea-f679-42fe-8b6f-450f87c0c795" providerId="ADAL" clId="{8FDF25D2-7AE8-4C72-BB78-2FCDE1F7A04F}" dt="2021-12-13T19:14:42.148" v="1457" actId="21"/>
          <ac:spMkLst>
            <pc:docMk/>
            <pc:sldMk cId="1383896820" sldId="282"/>
            <ac:spMk id="3" creationId="{86A9F46D-B90F-4605-A0A5-CA780B871BF0}"/>
          </ac:spMkLst>
        </pc:spChg>
        <pc:spChg chg="add">
          <ac:chgData name="Solvej Krause" userId="6d6132ea-f679-42fe-8b6f-450f87c0c795" providerId="ADAL" clId="{8FDF25D2-7AE8-4C72-BB78-2FCDE1F7A04F}" dt="2021-12-13T08:40:24.810" v="451" actId="26606"/>
          <ac:spMkLst>
            <pc:docMk/>
            <pc:sldMk cId="1383896820" sldId="282"/>
            <ac:spMk id="9" creationId="{32BC26D8-82FB-445E-AA49-62A77D7C1EE0}"/>
          </ac:spMkLst>
        </pc:spChg>
        <pc:spChg chg="add">
          <ac:chgData name="Solvej Krause" userId="6d6132ea-f679-42fe-8b6f-450f87c0c795" providerId="ADAL" clId="{8FDF25D2-7AE8-4C72-BB78-2FCDE1F7A04F}" dt="2021-12-13T08:40:24.810" v="451" actId="26606"/>
          <ac:spMkLst>
            <pc:docMk/>
            <pc:sldMk cId="1383896820" sldId="282"/>
            <ac:spMk id="11" creationId="{CB44330D-EA18-4254-AA95-EB49948539B8}"/>
          </ac:spMkLst>
        </pc:spChg>
        <pc:picChg chg="add del mod">
          <ac:chgData name="Solvej Krause" userId="6d6132ea-f679-42fe-8b6f-450f87c0c795" providerId="ADAL" clId="{8FDF25D2-7AE8-4C72-BB78-2FCDE1F7A04F}" dt="2021-12-13T19:14:42.148" v="1457" actId="21"/>
          <ac:picMkLst>
            <pc:docMk/>
            <pc:sldMk cId="1383896820" sldId="282"/>
            <ac:picMk id="4" creationId="{A904AF8D-2AD5-4B01-82CD-870A765F66FF}"/>
          </ac:picMkLst>
        </pc:picChg>
        <pc:picChg chg="add mod">
          <ac:chgData name="Solvej Krause" userId="6d6132ea-f679-42fe-8b6f-450f87c0c795" providerId="ADAL" clId="{8FDF25D2-7AE8-4C72-BB78-2FCDE1F7A04F}" dt="2021-12-13T19:15:29.455" v="1466"/>
          <ac:picMkLst>
            <pc:docMk/>
            <pc:sldMk cId="1383896820" sldId="282"/>
            <ac:picMk id="7" creationId="{09ACF616-9C66-41AA-A02B-209E4C82DDA5}"/>
          </ac:picMkLst>
        </pc:picChg>
      </pc:sldChg>
      <pc:sldChg chg="delSp modSp new mod ord">
        <pc:chgData name="Solvej Krause" userId="6d6132ea-f679-42fe-8b6f-450f87c0c795" providerId="ADAL" clId="{8FDF25D2-7AE8-4C72-BB78-2FCDE1F7A04F}" dt="2021-12-14T06:16:05.036" v="2414" actId="1076"/>
        <pc:sldMkLst>
          <pc:docMk/>
          <pc:sldMk cId="1725229326" sldId="283"/>
        </pc:sldMkLst>
        <pc:spChg chg="del">
          <ac:chgData name="Solvej Krause" userId="6d6132ea-f679-42fe-8b6f-450f87c0c795" providerId="ADAL" clId="{8FDF25D2-7AE8-4C72-BB78-2FCDE1F7A04F}" dt="2021-12-13T19:25:47.460" v="1583" actId="478"/>
          <ac:spMkLst>
            <pc:docMk/>
            <pc:sldMk cId="1725229326" sldId="283"/>
            <ac:spMk id="2" creationId="{6F2AD925-7C90-4D05-95B2-CB18584C4A06}"/>
          </ac:spMkLst>
        </pc:spChg>
        <pc:spChg chg="mod">
          <ac:chgData name="Solvej Krause" userId="6d6132ea-f679-42fe-8b6f-450f87c0c795" providerId="ADAL" clId="{8FDF25D2-7AE8-4C72-BB78-2FCDE1F7A04F}" dt="2021-12-14T06:16:05.036" v="2414" actId="1076"/>
          <ac:spMkLst>
            <pc:docMk/>
            <pc:sldMk cId="1725229326" sldId="283"/>
            <ac:spMk id="3" creationId="{6C6325BA-1EA8-4BA0-9352-25AB680977E8}"/>
          </ac:spMkLst>
        </pc:spChg>
      </pc:sldChg>
      <pc:sldChg chg="addSp delSp modSp new mod ord">
        <pc:chgData name="Solvej Krause" userId="6d6132ea-f679-42fe-8b6f-450f87c0c795" providerId="ADAL" clId="{8FDF25D2-7AE8-4C72-BB78-2FCDE1F7A04F}" dt="2021-12-14T06:17:51.878" v="2419"/>
        <pc:sldMkLst>
          <pc:docMk/>
          <pc:sldMk cId="2773715565" sldId="284"/>
        </pc:sldMkLst>
        <pc:spChg chg="del">
          <ac:chgData name="Solvej Krause" userId="6d6132ea-f679-42fe-8b6f-450f87c0c795" providerId="ADAL" clId="{8FDF25D2-7AE8-4C72-BB78-2FCDE1F7A04F}" dt="2021-12-13T19:17:24.553" v="1471" actId="478"/>
          <ac:spMkLst>
            <pc:docMk/>
            <pc:sldMk cId="2773715565" sldId="284"/>
            <ac:spMk id="2" creationId="{8E26F534-887C-4806-8A4E-89F703A5153C}"/>
          </ac:spMkLst>
        </pc:spChg>
        <pc:spChg chg="mod">
          <ac:chgData name="Solvej Krause" userId="6d6132ea-f679-42fe-8b6f-450f87c0c795" providerId="ADAL" clId="{8FDF25D2-7AE8-4C72-BB78-2FCDE1F7A04F}" dt="2021-12-13T22:42:10.971" v="2398" actId="1076"/>
          <ac:spMkLst>
            <pc:docMk/>
            <pc:sldMk cId="2773715565" sldId="284"/>
            <ac:spMk id="3" creationId="{A072EACC-1708-433B-9778-4FA0AA8ED87B}"/>
          </ac:spMkLst>
        </pc:spChg>
        <pc:graphicFrameChg chg="add mod modGraphic">
          <ac:chgData name="Solvej Krause" userId="6d6132ea-f679-42fe-8b6f-450f87c0c795" providerId="ADAL" clId="{8FDF25D2-7AE8-4C72-BB78-2FCDE1F7A04F}" dt="2021-12-13T22:42:16.244" v="2400" actId="1076"/>
          <ac:graphicFrameMkLst>
            <pc:docMk/>
            <pc:sldMk cId="2773715565" sldId="284"/>
            <ac:graphicFrameMk id="4" creationId="{56FEF4A0-1753-4BCD-8C35-991A6773799E}"/>
          </ac:graphicFrameMkLst>
        </pc:graphicFrameChg>
      </pc:sldChg>
      <pc:sldChg chg="modSp new del mod">
        <pc:chgData name="Solvej Krause" userId="6d6132ea-f679-42fe-8b6f-450f87c0c795" providerId="ADAL" clId="{8FDF25D2-7AE8-4C72-BB78-2FCDE1F7A04F}" dt="2021-12-13T19:38:09.956" v="1656" actId="2696"/>
        <pc:sldMkLst>
          <pc:docMk/>
          <pc:sldMk cId="2687011622" sldId="285"/>
        </pc:sldMkLst>
        <pc:spChg chg="mod">
          <ac:chgData name="Solvej Krause" userId="6d6132ea-f679-42fe-8b6f-450f87c0c795" providerId="ADAL" clId="{8FDF25D2-7AE8-4C72-BB78-2FCDE1F7A04F}" dt="2021-12-13T08:45:18.661" v="476" actId="1076"/>
          <ac:spMkLst>
            <pc:docMk/>
            <pc:sldMk cId="2687011622" sldId="285"/>
            <ac:spMk id="3" creationId="{2C91F69B-8FD0-4EA6-A5EC-DD652BB6713B}"/>
          </ac:spMkLst>
        </pc:spChg>
      </pc:sldChg>
      <pc:sldChg chg="addSp delSp modSp new mod ord">
        <pc:chgData name="Solvej Krause" userId="6d6132ea-f679-42fe-8b6f-450f87c0c795" providerId="ADAL" clId="{8FDF25D2-7AE8-4C72-BB78-2FCDE1F7A04F}" dt="2021-12-14T06:20:21.222" v="2424" actId="1076"/>
        <pc:sldMkLst>
          <pc:docMk/>
          <pc:sldMk cId="2318044667" sldId="286"/>
        </pc:sldMkLst>
        <pc:spChg chg="del mod">
          <ac:chgData name="Solvej Krause" userId="6d6132ea-f679-42fe-8b6f-450f87c0c795" providerId="ADAL" clId="{8FDF25D2-7AE8-4C72-BB78-2FCDE1F7A04F}" dt="2021-12-13T08:54:11.854" v="650" actId="21"/>
          <ac:spMkLst>
            <pc:docMk/>
            <pc:sldMk cId="2318044667" sldId="286"/>
            <ac:spMk id="2" creationId="{1ED7FBEC-690A-439D-B089-1A3CF53C6039}"/>
          </ac:spMkLst>
        </pc:spChg>
        <pc:spChg chg="mod">
          <ac:chgData name="Solvej Krause" userId="6d6132ea-f679-42fe-8b6f-450f87c0c795" providerId="ADAL" clId="{8FDF25D2-7AE8-4C72-BB78-2FCDE1F7A04F}" dt="2021-12-13T22:42:43.485" v="2402" actId="1076"/>
          <ac:spMkLst>
            <pc:docMk/>
            <pc:sldMk cId="2318044667" sldId="286"/>
            <ac:spMk id="3" creationId="{B223EBD0-EAC4-432B-99B8-DE424F455BDC}"/>
          </ac:spMkLst>
        </pc:spChg>
        <pc:spChg chg="add del mod">
          <ac:chgData name="Solvej Krause" userId="6d6132ea-f679-42fe-8b6f-450f87c0c795" providerId="ADAL" clId="{8FDF25D2-7AE8-4C72-BB78-2FCDE1F7A04F}" dt="2021-12-13T22:13:34.853" v="2388" actId="478"/>
          <ac:spMkLst>
            <pc:docMk/>
            <pc:sldMk cId="2318044667" sldId="286"/>
            <ac:spMk id="5" creationId="{F6E0A9EC-C6A9-441A-9CC0-4DD80815DF2F}"/>
          </ac:spMkLst>
        </pc:spChg>
        <pc:picChg chg="add mod">
          <ac:chgData name="Solvej Krause" userId="6d6132ea-f679-42fe-8b6f-450f87c0c795" providerId="ADAL" clId="{8FDF25D2-7AE8-4C72-BB78-2FCDE1F7A04F}" dt="2021-12-14T06:20:21.222" v="2424" actId="1076"/>
          <ac:picMkLst>
            <pc:docMk/>
            <pc:sldMk cId="2318044667" sldId="286"/>
            <ac:picMk id="2" creationId="{B8DBC6DD-B6EC-4117-8540-908B09A19F1E}"/>
          </ac:picMkLst>
        </pc:picChg>
        <pc:picChg chg="add del mod">
          <ac:chgData name="Solvej Krause" userId="6d6132ea-f679-42fe-8b6f-450f87c0c795" providerId="ADAL" clId="{8FDF25D2-7AE8-4C72-BB78-2FCDE1F7A04F}" dt="2021-12-14T06:20:03.928" v="2420" actId="478"/>
          <ac:picMkLst>
            <pc:docMk/>
            <pc:sldMk cId="2318044667" sldId="286"/>
            <ac:picMk id="4" creationId="{5A9E9E45-26CA-4A11-806E-38A0F2946016}"/>
          </ac:picMkLst>
        </pc:picChg>
      </pc:sldChg>
      <pc:sldChg chg="addSp delSp modSp new mod ord">
        <pc:chgData name="Solvej Krause" userId="6d6132ea-f679-42fe-8b6f-450f87c0c795" providerId="ADAL" clId="{8FDF25D2-7AE8-4C72-BB78-2FCDE1F7A04F}" dt="2021-12-14T06:20:49.962" v="2428" actId="113"/>
        <pc:sldMkLst>
          <pc:docMk/>
          <pc:sldMk cId="3079485587" sldId="287"/>
        </pc:sldMkLst>
        <pc:spChg chg="del">
          <ac:chgData name="Solvej Krause" userId="6d6132ea-f679-42fe-8b6f-450f87c0c795" providerId="ADAL" clId="{8FDF25D2-7AE8-4C72-BB78-2FCDE1F7A04F}" dt="2021-12-13T08:54:21.263" v="653" actId="478"/>
          <ac:spMkLst>
            <pc:docMk/>
            <pc:sldMk cId="3079485587" sldId="287"/>
            <ac:spMk id="2" creationId="{E073AA25-73FB-48EA-8DD9-1809D74049E0}"/>
          </ac:spMkLst>
        </pc:spChg>
        <pc:spChg chg="mod">
          <ac:chgData name="Solvej Krause" userId="6d6132ea-f679-42fe-8b6f-450f87c0c795" providerId="ADAL" clId="{8FDF25D2-7AE8-4C72-BB78-2FCDE1F7A04F}" dt="2021-12-14T06:20:49.962" v="2428" actId="113"/>
          <ac:spMkLst>
            <pc:docMk/>
            <pc:sldMk cId="3079485587" sldId="287"/>
            <ac:spMk id="3" creationId="{F92F78F7-EA68-4EDB-A49C-3AE1FFBDEEA9}"/>
          </ac:spMkLst>
        </pc:spChg>
        <pc:spChg chg="add mod">
          <ac:chgData name="Solvej Krause" userId="6d6132ea-f679-42fe-8b6f-450f87c0c795" providerId="ADAL" clId="{8FDF25D2-7AE8-4C72-BB78-2FCDE1F7A04F}" dt="2021-12-14T06:20:33.805" v="2425" actId="1076"/>
          <ac:spMkLst>
            <pc:docMk/>
            <pc:sldMk cId="3079485587" sldId="287"/>
            <ac:spMk id="4" creationId="{1A4525A0-3130-4E47-8A43-BD7DA5D966EC}"/>
          </ac:spMkLst>
        </pc:spChg>
      </pc:sldChg>
      <pc:sldChg chg="new del">
        <pc:chgData name="Solvej Krause" userId="6d6132ea-f679-42fe-8b6f-450f87c0c795" providerId="ADAL" clId="{8FDF25D2-7AE8-4C72-BB78-2FCDE1F7A04F}" dt="2021-12-13T18:22:08.438" v="965" actId="2696"/>
        <pc:sldMkLst>
          <pc:docMk/>
          <pc:sldMk cId="1115231540" sldId="288"/>
        </pc:sldMkLst>
      </pc:sldChg>
      <pc:sldChg chg="add del">
        <pc:chgData name="Solvej Krause" userId="6d6132ea-f679-42fe-8b6f-450f87c0c795" providerId="ADAL" clId="{8FDF25D2-7AE8-4C72-BB78-2FCDE1F7A04F}" dt="2021-12-13T09:00:31.567" v="695" actId="2696"/>
        <pc:sldMkLst>
          <pc:docMk/>
          <pc:sldMk cId="3114108562" sldId="288"/>
        </pc:sldMkLst>
      </pc:sldChg>
      <pc:sldChg chg="addSp delSp modSp add mod delCm">
        <pc:chgData name="Solvej Krause" userId="6d6132ea-f679-42fe-8b6f-450f87c0c795" providerId="ADAL" clId="{8FDF25D2-7AE8-4C72-BB78-2FCDE1F7A04F}" dt="2021-12-13T18:46:42.823" v="1326" actId="1076"/>
        <pc:sldMkLst>
          <pc:docMk/>
          <pc:sldMk cId="3997402951" sldId="289"/>
        </pc:sldMkLst>
        <pc:spChg chg="mod">
          <ac:chgData name="Solvej Krause" userId="6d6132ea-f679-42fe-8b6f-450f87c0c795" providerId="ADAL" clId="{8FDF25D2-7AE8-4C72-BB78-2FCDE1F7A04F}" dt="2021-12-13T18:46:42.823" v="1326" actId="1076"/>
          <ac:spMkLst>
            <pc:docMk/>
            <pc:sldMk cId="3997402951" sldId="289"/>
            <ac:spMk id="2" creationId="{BA1052B5-7A23-4C9F-8E53-E5516A621FE4}"/>
          </ac:spMkLst>
        </pc:spChg>
        <pc:spChg chg="mod">
          <ac:chgData name="Solvej Krause" userId="6d6132ea-f679-42fe-8b6f-450f87c0c795" providerId="ADAL" clId="{8FDF25D2-7AE8-4C72-BB78-2FCDE1F7A04F}" dt="2021-12-13T18:46:32.724" v="1325" actId="1076"/>
          <ac:spMkLst>
            <pc:docMk/>
            <pc:sldMk cId="3997402951" sldId="289"/>
            <ac:spMk id="3" creationId="{4F10DE3D-058C-42AC-AE56-F0BF03CDB9CD}"/>
          </ac:spMkLst>
        </pc:spChg>
        <pc:spChg chg="add mod">
          <ac:chgData name="Solvej Krause" userId="6d6132ea-f679-42fe-8b6f-450f87c0c795" providerId="ADAL" clId="{8FDF25D2-7AE8-4C72-BB78-2FCDE1F7A04F}" dt="2021-12-13T18:46:27.341" v="1324" actId="1076"/>
          <ac:spMkLst>
            <pc:docMk/>
            <pc:sldMk cId="3997402951" sldId="289"/>
            <ac:spMk id="6" creationId="{5E3297B7-51D0-441B-9EED-0423A48A1C10}"/>
          </ac:spMkLst>
        </pc:spChg>
        <pc:picChg chg="add del mod">
          <ac:chgData name="Solvej Krause" userId="6d6132ea-f679-42fe-8b6f-450f87c0c795" providerId="ADAL" clId="{8FDF25D2-7AE8-4C72-BB78-2FCDE1F7A04F}" dt="2021-12-13T18:42:54.709" v="1282" actId="21"/>
          <ac:picMkLst>
            <pc:docMk/>
            <pc:sldMk cId="3997402951" sldId="289"/>
            <ac:picMk id="4" creationId="{D1E8CFBA-EF69-49BE-81B4-199A18351299}"/>
          </ac:picMkLst>
        </pc:picChg>
      </pc:sldChg>
      <pc:sldChg chg="new del">
        <pc:chgData name="Solvej Krause" userId="6d6132ea-f679-42fe-8b6f-450f87c0c795" providerId="ADAL" clId="{8FDF25D2-7AE8-4C72-BB78-2FCDE1F7A04F}" dt="2021-12-13T09:24:06.762" v="831" actId="2696"/>
        <pc:sldMkLst>
          <pc:docMk/>
          <pc:sldMk cId="2959154549" sldId="290"/>
        </pc:sldMkLst>
      </pc:sldChg>
      <pc:sldChg chg="addSp delSp modSp add mod">
        <pc:chgData name="Solvej Krause" userId="6d6132ea-f679-42fe-8b6f-450f87c0c795" providerId="ADAL" clId="{8FDF25D2-7AE8-4C72-BB78-2FCDE1F7A04F}" dt="2021-12-13T09:31:37.557" v="879" actId="1076"/>
        <pc:sldMkLst>
          <pc:docMk/>
          <pc:sldMk cId="3629033996" sldId="291"/>
        </pc:sldMkLst>
        <pc:spChg chg="mod">
          <ac:chgData name="Solvej Krause" userId="6d6132ea-f679-42fe-8b6f-450f87c0c795" providerId="ADAL" clId="{8FDF25D2-7AE8-4C72-BB78-2FCDE1F7A04F}" dt="2021-12-13T09:26:24.392" v="858" actId="14100"/>
          <ac:spMkLst>
            <pc:docMk/>
            <pc:sldMk cId="3629033996" sldId="291"/>
            <ac:spMk id="2" creationId="{8241319F-DDD7-4DB7-B20B-BEAD6AD208FF}"/>
          </ac:spMkLst>
        </pc:spChg>
        <pc:spChg chg="add del mod">
          <ac:chgData name="Solvej Krause" userId="6d6132ea-f679-42fe-8b6f-450f87c0c795" providerId="ADAL" clId="{8FDF25D2-7AE8-4C72-BB78-2FCDE1F7A04F}" dt="2021-12-13T09:27:46.880" v="867"/>
          <ac:spMkLst>
            <pc:docMk/>
            <pc:sldMk cId="3629033996" sldId="291"/>
            <ac:spMk id="6" creationId="{D5E00C7F-3C3F-4747-B2F1-7ECE2FF8E754}"/>
          </ac:spMkLst>
        </pc:spChg>
        <pc:graphicFrameChg chg="add mod">
          <ac:chgData name="Solvej Krause" userId="6d6132ea-f679-42fe-8b6f-450f87c0c795" providerId="ADAL" clId="{8FDF25D2-7AE8-4C72-BB78-2FCDE1F7A04F}" dt="2021-12-13T09:31:28.333" v="878" actId="1076"/>
          <ac:graphicFrameMkLst>
            <pc:docMk/>
            <pc:sldMk cId="3629033996" sldId="291"/>
            <ac:graphicFrameMk id="4" creationId="{E3A009BA-F584-4070-BFA9-F7F9B1201F16}"/>
          </ac:graphicFrameMkLst>
        </pc:graphicFrameChg>
        <pc:graphicFrameChg chg="add mod modGraphic">
          <ac:chgData name="Solvej Krause" userId="6d6132ea-f679-42fe-8b6f-450f87c0c795" providerId="ADAL" clId="{8FDF25D2-7AE8-4C72-BB78-2FCDE1F7A04F}" dt="2021-12-13T09:31:37.557" v="879" actId="1076"/>
          <ac:graphicFrameMkLst>
            <pc:docMk/>
            <pc:sldMk cId="3629033996" sldId="291"/>
            <ac:graphicFrameMk id="10" creationId="{DFA1F4FF-3025-4597-B597-59478F3CA600}"/>
          </ac:graphicFrameMkLst>
        </pc:graphicFrameChg>
        <pc:picChg chg="add del">
          <ac:chgData name="Solvej Krause" userId="6d6132ea-f679-42fe-8b6f-450f87c0c795" providerId="ADAL" clId="{8FDF25D2-7AE8-4C72-BB78-2FCDE1F7A04F}" dt="2021-12-13T09:27:21.075" v="864" actId="478"/>
          <ac:picMkLst>
            <pc:docMk/>
            <pc:sldMk cId="3629033996" sldId="291"/>
            <ac:picMk id="3" creationId="{CCE9C4E0-F8B0-4C37-9EFE-F8832C90E589}"/>
          </ac:picMkLst>
        </pc:picChg>
        <pc:picChg chg="del mod">
          <ac:chgData name="Solvej Krause" userId="6d6132ea-f679-42fe-8b6f-450f87c0c795" providerId="ADAL" clId="{8FDF25D2-7AE8-4C72-BB78-2FCDE1F7A04F}" dt="2021-12-13T09:27:36.106" v="866" actId="478"/>
          <ac:picMkLst>
            <pc:docMk/>
            <pc:sldMk cId="3629033996" sldId="291"/>
            <ac:picMk id="7" creationId="{97EA16EC-88D1-4C23-B227-0F2A8919EB68}"/>
          </ac:picMkLst>
        </pc:picChg>
        <pc:picChg chg="del mod">
          <ac:chgData name="Solvej Krause" userId="6d6132ea-f679-42fe-8b6f-450f87c0c795" providerId="ADAL" clId="{8FDF25D2-7AE8-4C72-BB78-2FCDE1F7A04F}" dt="2021-12-13T09:27:18.567" v="863" actId="478"/>
          <ac:picMkLst>
            <pc:docMk/>
            <pc:sldMk cId="3629033996" sldId="291"/>
            <ac:picMk id="8" creationId="{BC1FDBFF-57D5-4A39-9BF7-FA2EF633A67C}"/>
          </ac:picMkLst>
        </pc:picChg>
        <pc:picChg chg="mod">
          <ac:chgData name="Solvej Krause" userId="6d6132ea-f679-42fe-8b6f-450f87c0c795" providerId="ADAL" clId="{8FDF25D2-7AE8-4C72-BB78-2FCDE1F7A04F}" dt="2021-12-13T09:31:23.179" v="877" actId="14100"/>
          <ac:picMkLst>
            <pc:docMk/>
            <pc:sldMk cId="3629033996" sldId="291"/>
            <ac:picMk id="9" creationId="{F12D3D33-A15B-4E68-AFC3-CF609EB8D979}"/>
          </ac:picMkLst>
        </pc:picChg>
      </pc:sldChg>
      <pc:sldChg chg="addSp delSp modSp new mod ord">
        <pc:chgData name="Solvej Krause" userId="6d6132ea-f679-42fe-8b6f-450f87c0c795" providerId="ADAL" clId="{8FDF25D2-7AE8-4C72-BB78-2FCDE1F7A04F}" dt="2021-12-13T19:10:36.580" v="1436"/>
        <pc:sldMkLst>
          <pc:docMk/>
          <pc:sldMk cId="2931242357" sldId="292"/>
        </pc:sldMkLst>
        <pc:spChg chg="del">
          <ac:chgData name="Solvej Krause" userId="6d6132ea-f679-42fe-8b6f-450f87c0c795" providerId="ADAL" clId="{8FDF25D2-7AE8-4C72-BB78-2FCDE1F7A04F}" dt="2021-12-13T16:51:23.579" v="955" actId="478"/>
          <ac:spMkLst>
            <pc:docMk/>
            <pc:sldMk cId="2931242357" sldId="292"/>
            <ac:spMk id="2" creationId="{2C42C86A-DE4F-4B0A-A7DF-E1176799F9B6}"/>
          </ac:spMkLst>
        </pc:spChg>
        <pc:spChg chg="del">
          <ac:chgData name="Solvej Krause" userId="6d6132ea-f679-42fe-8b6f-450f87c0c795" providerId="ADAL" clId="{8FDF25D2-7AE8-4C72-BB78-2FCDE1F7A04F}" dt="2021-12-13T09:34:28.605" v="883"/>
          <ac:spMkLst>
            <pc:docMk/>
            <pc:sldMk cId="2931242357" sldId="292"/>
            <ac:spMk id="3" creationId="{CCAB65A3-287B-48E7-A5FA-48A4A48EE25F}"/>
          </ac:spMkLst>
        </pc:spChg>
        <pc:spChg chg="add mod">
          <ac:chgData name="Solvej Krause" userId="6d6132ea-f679-42fe-8b6f-450f87c0c795" providerId="ADAL" clId="{8FDF25D2-7AE8-4C72-BB78-2FCDE1F7A04F}" dt="2021-12-13T16:51:55.512" v="962" actId="1076"/>
          <ac:spMkLst>
            <pc:docMk/>
            <pc:sldMk cId="2931242357" sldId="292"/>
            <ac:spMk id="6" creationId="{C898C1C8-F5CB-4892-9E25-B75CFABCC840}"/>
          </ac:spMkLst>
        </pc:spChg>
        <pc:spChg chg="add del mod">
          <ac:chgData name="Solvej Krause" userId="6d6132ea-f679-42fe-8b6f-450f87c0c795" providerId="ADAL" clId="{8FDF25D2-7AE8-4C72-BB78-2FCDE1F7A04F}" dt="2021-12-13T09:37:21.371" v="915" actId="478"/>
          <ac:spMkLst>
            <pc:docMk/>
            <pc:sldMk cId="2931242357" sldId="292"/>
            <ac:spMk id="9" creationId="{3C3DBD39-1715-467B-9B82-6195400ACABB}"/>
          </ac:spMkLst>
        </pc:spChg>
        <pc:graphicFrameChg chg="add mod modGraphic">
          <ac:chgData name="Solvej Krause" userId="6d6132ea-f679-42fe-8b6f-450f87c0c795" providerId="ADAL" clId="{8FDF25D2-7AE8-4C72-BB78-2FCDE1F7A04F}" dt="2021-12-13T16:52:12.811" v="963" actId="255"/>
          <ac:graphicFrameMkLst>
            <pc:docMk/>
            <pc:sldMk cId="2931242357" sldId="292"/>
            <ac:graphicFrameMk id="3" creationId="{098BD46C-A55F-4351-A82F-1483B3BF2A84}"/>
          </ac:graphicFrameMkLst>
        </pc:graphicFrameChg>
        <pc:graphicFrameChg chg="add del mod modGraphic">
          <ac:chgData name="Solvej Krause" userId="6d6132ea-f679-42fe-8b6f-450f87c0c795" providerId="ADAL" clId="{8FDF25D2-7AE8-4C72-BB78-2FCDE1F7A04F}" dt="2021-12-13T09:37:01.499" v="909" actId="478"/>
          <ac:graphicFrameMkLst>
            <pc:docMk/>
            <pc:sldMk cId="2931242357" sldId="292"/>
            <ac:graphicFrameMk id="5" creationId="{08F211DD-81BC-44A8-B9B3-0436C20957E2}"/>
          </ac:graphicFrameMkLst>
        </pc:graphicFrameChg>
        <pc:picChg chg="add mod">
          <ac:chgData name="Solvej Krause" userId="6d6132ea-f679-42fe-8b6f-450f87c0c795" providerId="ADAL" clId="{8FDF25D2-7AE8-4C72-BB78-2FCDE1F7A04F}" dt="2021-12-13T16:51:44.527" v="960" actId="1076"/>
          <ac:picMkLst>
            <pc:docMk/>
            <pc:sldMk cId="2931242357" sldId="292"/>
            <ac:picMk id="4" creationId="{47D7A09D-AB45-4A63-A709-81EE8C139C69}"/>
          </ac:picMkLst>
        </pc:picChg>
        <pc:picChg chg="add del mod">
          <ac:chgData name="Solvej Krause" userId="6d6132ea-f679-42fe-8b6f-450f87c0c795" providerId="ADAL" clId="{8FDF25D2-7AE8-4C72-BB78-2FCDE1F7A04F}" dt="2021-12-13T16:50:49.802" v="949" actId="478"/>
          <ac:picMkLst>
            <pc:docMk/>
            <pc:sldMk cId="2931242357" sldId="292"/>
            <ac:picMk id="7" creationId="{2C40D70D-42AB-42C8-BF70-5C394C8B044F}"/>
          </ac:picMkLst>
        </pc:picChg>
      </pc:sldChg>
      <pc:sldChg chg="addSp delSp modSp new mod ord">
        <pc:chgData name="Solvej Krause" userId="6d6132ea-f679-42fe-8b6f-450f87c0c795" providerId="ADAL" clId="{8FDF25D2-7AE8-4C72-BB78-2FCDE1F7A04F}" dt="2021-12-13T19:10:39.301" v="1438"/>
        <pc:sldMkLst>
          <pc:docMk/>
          <pc:sldMk cId="247249220" sldId="293"/>
        </pc:sldMkLst>
        <pc:spChg chg="del">
          <ac:chgData name="Solvej Krause" userId="6d6132ea-f679-42fe-8b6f-450f87c0c795" providerId="ADAL" clId="{8FDF25D2-7AE8-4C72-BB78-2FCDE1F7A04F}" dt="2021-12-13T09:52:26.690" v="942" actId="478"/>
          <ac:spMkLst>
            <pc:docMk/>
            <pc:sldMk cId="247249220" sldId="293"/>
            <ac:spMk id="2" creationId="{B7777F05-B79E-447A-AAE2-D800F62510E6}"/>
          </ac:spMkLst>
        </pc:spChg>
        <pc:spChg chg="del">
          <ac:chgData name="Solvej Krause" userId="6d6132ea-f679-42fe-8b6f-450f87c0c795" providerId="ADAL" clId="{8FDF25D2-7AE8-4C72-BB78-2FCDE1F7A04F}" dt="2021-12-13T09:50:55.973" v="926"/>
          <ac:spMkLst>
            <pc:docMk/>
            <pc:sldMk cId="247249220" sldId="293"/>
            <ac:spMk id="3" creationId="{CB157B53-EB40-461A-87D4-9A291D8928FC}"/>
          </ac:spMkLst>
        </pc:spChg>
        <pc:spChg chg="add mod">
          <ac:chgData name="Solvej Krause" userId="6d6132ea-f679-42fe-8b6f-450f87c0c795" providerId="ADAL" clId="{8FDF25D2-7AE8-4C72-BB78-2FCDE1F7A04F}" dt="2021-12-13T09:52:31.917" v="943" actId="1076"/>
          <ac:spMkLst>
            <pc:docMk/>
            <pc:sldMk cId="247249220" sldId="293"/>
            <ac:spMk id="5" creationId="{6C789DDA-0DA7-4B5D-B700-094385813072}"/>
          </ac:spMkLst>
        </pc:spChg>
        <pc:picChg chg="add mod">
          <ac:chgData name="Solvej Krause" userId="6d6132ea-f679-42fe-8b6f-450f87c0c795" providerId="ADAL" clId="{8FDF25D2-7AE8-4C72-BB78-2FCDE1F7A04F}" dt="2021-12-13T09:52:13.021" v="940" actId="1076"/>
          <ac:picMkLst>
            <pc:docMk/>
            <pc:sldMk cId="247249220" sldId="293"/>
            <ac:picMk id="4" creationId="{9F3ADC88-2E41-4D4F-BC44-084BEA475BD4}"/>
          </ac:picMkLst>
        </pc:picChg>
      </pc:sldChg>
      <pc:sldChg chg="addSp delSp modSp new mod">
        <pc:chgData name="Solvej Krause" userId="6d6132ea-f679-42fe-8b6f-450f87c0c795" providerId="ADAL" clId="{8FDF25D2-7AE8-4C72-BB78-2FCDE1F7A04F}" dt="2021-12-13T19:03:30.015" v="1416" actId="1076"/>
        <pc:sldMkLst>
          <pc:docMk/>
          <pc:sldMk cId="2525289393" sldId="294"/>
        </pc:sldMkLst>
        <pc:spChg chg="del">
          <ac:chgData name="Solvej Krause" userId="6d6132ea-f679-42fe-8b6f-450f87c0c795" providerId="ADAL" clId="{8FDF25D2-7AE8-4C72-BB78-2FCDE1F7A04F}" dt="2021-12-13T19:01:28.443" v="1377"/>
          <ac:spMkLst>
            <pc:docMk/>
            <pc:sldMk cId="2525289393" sldId="294"/>
            <ac:spMk id="3" creationId="{BB94020A-979D-4977-8460-F85B15649E02}"/>
          </ac:spMkLst>
        </pc:spChg>
        <pc:spChg chg="add mod">
          <ac:chgData name="Solvej Krause" userId="6d6132ea-f679-42fe-8b6f-450f87c0c795" providerId="ADAL" clId="{8FDF25D2-7AE8-4C72-BB78-2FCDE1F7A04F}" dt="2021-12-13T19:01:34.627" v="1378" actId="1076"/>
          <ac:spMkLst>
            <pc:docMk/>
            <pc:sldMk cId="2525289393" sldId="294"/>
            <ac:spMk id="5" creationId="{77A8B6EE-F989-4C33-84FB-3972C10AB2D7}"/>
          </ac:spMkLst>
        </pc:spChg>
        <pc:spChg chg="add del mod">
          <ac:chgData name="Solvej Krause" userId="6d6132ea-f679-42fe-8b6f-450f87c0c795" providerId="ADAL" clId="{8FDF25D2-7AE8-4C72-BB78-2FCDE1F7A04F}" dt="2021-12-13T19:03:24.224" v="1415" actId="478"/>
          <ac:spMkLst>
            <pc:docMk/>
            <pc:sldMk cId="2525289393" sldId="294"/>
            <ac:spMk id="6" creationId="{4FAC2B10-3825-48D5-BB37-361762437568}"/>
          </ac:spMkLst>
        </pc:spChg>
        <pc:spChg chg="add del mod">
          <ac:chgData name="Solvej Krause" userId="6d6132ea-f679-42fe-8b6f-450f87c0c795" providerId="ADAL" clId="{8FDF25D2-7AE8-4C72-BB78-2FCDE1F7A04F}" dt="2021-12-13T19:01:42.185" v="1381" actId="478"/>
          <ac:spMkLst>
            <pc:docMk/>
            <pc:sldMk cId="2525289393" sldId="294"/>
            <ac:spMk id="7" creationId="{6D2057BE-E641-418C-A897-2C159D8FF505}"/>
          </ac:spMkLst>
        </pc:spChg>
        <pc:graphicFrameChg chg="add mod modGraphic">
          <ac:chgData name="Solvej Krause" userId="6d6132ea-f679-42fe-8b6f-450f87c0c795" providerId="ADAL" clId="{8FDF25D2-7AE8-4C72-BB78-2FCDE1F7A04F}" dt="2021-12-13T19:03:30.015" v="1416" actId="1076"/>
          <ac:graphicFrameMkLst>
            <pc:docMk/>
            <pc:sldMk cId="2525289393" sldId="294"/>
            <ac:graphicFrameMk id="4" creationId="{9344FFE3-70C9-404B-89CF-26C58EE53CA5}"/>
          </ac:graphicFrameMkLst>
        </pc:graphicFrameChg>
      </pc:sldChg>
      <pc:sldChg chg="addSp delSp modSp new mod setBg">
        <pc:chgData name="Solvej Krause" userId="6d6132ea-f679-42fe-8b6f-450f87c0c795" providerId="ADAL" clId="{8FDF25D2-7AE8-4C72-BB78-2FCDE1F7A04F}" dt="2021-12-14T06:14:10.347" v="2413" actId="478"/>
        <pc:sldMkLst>
          <pc:docMk/>
          <pc:sldMk cId="1718858813" sldId="295"/>
        </pc:sldMkLst>
        <pc:spChg chg="del mod">
          <ac:chgData name="Solvej Krause" userId="6d6132ea-f679-42fe-8b6f-450f87c0c795" providerId="ADAL" clId="{8FDF25D2-7AE8-4C72-BB78-2FCDE1F7A04F}" dt="2021-12-14T06:14:10.347" v="2413" actId="478"/>
          <ac:spMkLst>
            <pc:docMk/>
            <pc:sldMk cId="1718858813" sldId="295"/>
            <ac:spMk id="2" creationId="{B87F75A8-33F8-42FF-9DD2-BEE022C74F87}"/>
          </ac:spMkLst>
        </pc:spChg>
        <pc:spChg chg="del">
          <ac:chgData name="Solvej Krause" userId="6d6132ea-f679-42fe-8b6f-450f87c0c795" providerId="ADAL" clId="{8FDF25D2-7AE8-4C72-BB78-2FCDE1F7A04F}" dt="2021-12-13T19:12:51.772" v="1442"/>
          <ac:spMkLst>
            <pc:docMk/>
            <pc:sldMk cId="1718858813" sldId="295"/>
            <ac:spMk id="3" creationId="{4994A8FD-80FE-4DB4-B4A7-3E417361B367}"/>
          </ac:spMkLst>
        </pc:spChg>
        <pc:spChg chg="add del">
          <ac:chgData name="Solvej Krause" userId="6d6132ea-f679-42fe-8b6f-450f87c0c795" providerId="ADAL" clId="{8FDF25D2-7AE8-4C72-BB78-2FCDE1F7A04F}" dt="2021-12-13T19:13:27.316" v="1447" actId="26606"/>
          <ac:spMkLst>
            <pc:docMk/>
            <pc:sldMk cId="1718858813" sldId="295"/>
            <ac:spMk id="8" creationId="{50FAD303-B7A6-419E-9241-8935274DCA06}"/>
          </ac:spMkLst>
        </pc:spChg>
        <pc:spChg chg="add del">
          <ac:chgData name="Solvej Krause" userId="6d6132ea-f679-42fe-8b6f-450f87c0c795" providerId="ADAL" clId="{8FDF25D2-7AE8-4C72-BB78-2FCDE1F7A04F}" dt="2021-12-13T19:13:27.316" v="1447" actId="26606"/>
          <ac:spMkLst>
            <pc:docMk/>
            <pc:sldMk cId="1718858813" sldId="295"/>
            <ac:spMk id="11" creationId="{5E39A796-BE83-48B1-B33F-35C4A32AAB57}"/>
          </ac:spMkLst>
        </pc:spChg>
        <pc:spChg chg="add del">
          <ac:chgData name="Solvej Krause" userId="6d6132ea-f679-42fe-8b6f-450f87c0c795" providerId="ADAL" clId="{8FDF25D2-7AE8-4C72-BB78-2FCDE1F7A04F}" dt="2021-12-13T19:13:27.316" v="1447" actId="26606"/>
          <ac:spMkLst>
            <pc:docMk/>
            <pc:sldMk cId="1718858813" sldId="295"/>
            <ac:spMk id="13" creationId="{72F84B47-E267-4194-8194-831DB7B5547F}"/>
          </ac:spMkLst>
        </pc:spChg>
        <pc:graphicFrameChg chg="add del mod">
          <ac:chgData name="Solvej Krause" userId="6d6132ea-f679-42fe-8b6f-450f87c0c795" providerId="ADAL" clId="{8FDF25D2-7AE8-4C72-BB78-2FCDE1F7A04F}" dt="2021-12-13T19:19:10.873" v="1480"/>
          <ac:graphicFrameMkLst>
            <pc:docMk/>
            <pc:sldMk cId="1718858813" sldId="295"/>
            <ac:graphicFrameMk id="9" creationId="{A157C6F5-821A-4E82-8968-561D2F028A59}"/>
          </ac:graphicFrameMkLst>
        </pc:graphicFrameChg>
        <pc:picChg chg="add mod">
          <ac:chgData name="Solvej Krause" userId="6d6132ea-f679-42fe-8b6f-450f87c0c795" providerId="ADAL" clId="{8FDF25D2-7AE8-4C72-BB78-2FCDE1F7A04F}" dt="2021-12-13T19:13:48.572" v="1452" actId="1076"/>
          <ac:picMkLst>
            <pc:docMk/>
            <pc:sldMk cId="1718858813" sldId="295"/>
            <ac:picMk id="4" creationId="{D1FE7717-4A91-4687-8C32-8B42B287CB3D}"/>
          </ac:picMkLst>
        </pc:picChg>
      </pc:sldChg>
      <pc:sldChg chg="addSp delSp modSp new mod">
        <pc:chgData name="Solvej Krause" userId="6d6132ea-f679-42fe-8b6f-450f87c0c795" providerId="ADAL" clId="{8FDF25D2-7AE8-4C72-BB78-2FCDE1F7A04F}" dt="2021-12-13T19:15:14.949" v="1465" actId="1076"/>
        <pc:sldMkLst>
          <pc:docMk/>
          <pc:sldMk cId="4099882471" sldId="296"/>
        </pc:sldMkLst>
        <pc:spChg chg="del">
          <ac:chgData name="Solvej Krause" userId="6d6132ea-f679-42fe-8b6f-450f87c0c795" providerId="ADAL" clId="{8FDF25D2-7AE8-4C72-BB78-2FCDE1F7A04F}" dt="2021-12-13T19:15:04.102" v="1461" actId="478"/>
          <ac:spMkLst>
            <pc:docMk/>
            <pc:sldMk cId="4099882471" sldId="296"/>
            <ac:spMk id="2" creationId="{7989E74E-247D-4BDD-BF6C-E9CB41B57B42}"/>
          </ac:spMkLst>
        </pc:spChg>
        <pc:picChg chg="add mod">
          <ac:chgData name="Solvej Krause" userId="6d6132ea-f679-42fe-8b6f-450f87c0c795" providerId="ADAL" clId="{8FDF25D2-7AE8-4C72-BB78-2FCDE1F7A04F}" dt="2021-12-13T19:15:14.949" v="1465" actId="1076"/>
          <ac:picMkLst>
            <pc:docMk/>
            <pc:sldMk cId="4099882471" sldId="296"/>
            <ac:picMk id="4" creationId="{74461CF6-8FFB-4BDF-9A39-0FF65EB4CFDC}"/>
          </ac:picMkLst>
        </pc:picChg>
      </pc:sldChg>
      <pc:sldChg chg="addSp delSp modSp new mod">
        <pc:chgData name="Solvej Krause" userId="6d6132ea-f679-42fe-8b6f-450f87c0c795" providerId="ADAL" clId="{8FDF25D2-7AE8-4C72-BB78-2FCDE1F7A04F}" dt="2021-12-13T19:32:55.035" v="1626" actId="1076"/>
        <pc:sldMkLst>
          <pc:docMk/>
          <pc:sldMk cId="3831112208" sldId="297"/>
        </pc:sldMkLst>
        <pc:spChg chg="mod">
          <ac:chgData name="Solvej Krause" userId="6d6132ea-f679-42fe-8b6f-450f87c0c795" providerId="ADAL" clId="{8FDF25D2-7AE8-4C72-BB78-2FCDE1F7A04F}" dt="2021-12-13T19:32:55.035" v="1626" actId="1076"/>
          <ac:spMkLst>
            <pc:docMk/>
            <pc:sldMk cId="3831112208" sldId="297"/>
            <ac:spMk id="2" creationId="{1396871F-24C7-405E-8BE7-5BA282FE3F2F}"/>
          </ac:spMkLst>
        </pc:spChg>
        <pc:spChg chg="del">
          <ac:chgData name="Solvej Krause" userId="6d6132ea-f679-42fe-8b6f-450f87c0c795" providerId="ADAL" clId="{8FDF25D2-7AE8-4C72-BB78-2FCDE1F7A04F}" dt="2021-12-13T19:31:30.809" v="1610"/>
          <ac:spMkLst>
            <pc:docMk/>
            <pc:sldMk cId="3831112208" sldId="297"/>
            <ac:spMk id="3" creationId="{483F5F89-BE90-4D4F-8694-B1FA9FFE069C}"/>
          </ac:spMkLst>
        </pc:spChg>
        <pc:picChg chg="add mod">
          <ac:chgData name="Solvej Krause" userId="6d6132ea-f679-42fe-8b6f-450f87c0c795" providerId="ADAL" clId="{8FDF25D2-7AE8-4C72-BB78-2FCDE1F7A04F}" dt="2021-12-13T19:32:10.477" v="1617" actId="14100"/>
          <ac:picMkLst>
            <pc:docMk/>
            <pc:sldMk cId="3831112208" sldId="297"/>
            <ac:picMk id="4" creationId="{B27F13F8-6326-43D2-B266-EC1D23482D9F}"/>
          </ac:picMkLst>
        </pc:picChg>
        <pc:picChg chg="add mod">
          <ac:chgData name="Solvej Krause" userId="6d6132ea-f679-42fe-8b6f-450f87c0c795" providerId="ADAL" clId="{8FDF25D2-7AE8-4C72-BB78-2FCDE1F7A04F}" dt="2021-12-13T19:32:17.270" v="1619" actId="1076"/>
          <ac:picMkLst>
            <pc:docMk/>
            <pc:sldMk cId="3831112208" sldId="297"/>
            <ac:picMk id="5" creationId="{308A4F46-8AF3-4FDE-9987-B417949EBBE4}"/>
          </ac:picMkLst>
        </pc:picChg>
      </pc:sldChg>
      <pc:sldChg chg="addSp delSp modSp new del mod">
        <pc:chgData name="Solvej Krause" userId="6d6132ea-f679-42fe-8b6f-450f87c0c795" providerId="ADAL" clId="{8FDF25D2-7AE8-4C72-BB78-2FCDE1F7A04F}" dt="2021-12-13T19:38:05.404" v="1655" actId="2696"/>
        <pc:sldMkLst>
          <pc:docMk/>
          <pc:sldMk cId="850520834" sldId="298"/>
        </pc:sldMkLst>
        <pc:spChg chg="del">
          <ac:chgData name="Solvej Krause" userId="6d6132ea-f679-42fe-8b6f-450f87c0c795" providerId="ADAL" clId="{8FDF25D2-7AE8-4C72-BB78-2FCDE1F7A04F}" dt="2021-12-13T19:34:07.829" v="1629" actId="478"/>
          <ac:spMkLst>
            <pc:docMk/>
            <pc:sldMk cId="850520834" sldId="298"/>
            <ac:spMk id="2" creationId="{2A33A722-1F63-4A81-BE67-6AB677B1183F}"/>
          </ac:spMkLst>
        </pc:spChg>
        <pc:spChg chg="del">
          <ac:chgData name="Solvej Krause" userId="6d6132ea-f679-42fe-8b6f-450f87c0c795" providerId="ADAL" clId="{8FDF25D2-7AE8-4C72-BB78-2FCDE1F7A04F}" dt="2021-12-13T19:34:10.634" v="1630" actId="478"/>
          <ac:spMkLst>
            <pc:docMk/>
            <pc:sldMk cId="850520834" sldId="298"/>
            <ac:spMk id="3" creationId="{1CC965D5-9972-459B-8E75-F287AA688B8E}"/>
          </ac:spMkLst>
        </pc:spChg>
        <pc:picChg chg="add mod">
          <ac:chgData name="Solvej Krause" userId="6d6132ea-f679-42fe-8b6f-450f87c0c795" providerId="ADAL" clId="{8FDF25D2-7AE8-4C72-BB78-2FCDE1F7A04F}" dt="2021-12-13T19:34:58.903" v="1635" actId="1076"/>
          <ac:picMkLst>
            <pc:docMk/>
            <pc:sldMk cId="850520834" sldId="298"/>
            <ac:picMk id="4" creationId="{4FDD9762-1529-497A-A6C9-9E764728C1E3}"/>
          </ac:picMkLst>
        </pc:picChg>
        <pc:picChg chg="add del mod">
          <ac:chgData name="Solvej Krause" userId="6d6132ea-f679-42fe-8b6f-450f87c0c795" providerId="ADAL" clId="{8FDF25D2-7AE8-4C72-BB78-2FCDE1F7A04F}" dt="2021-12-13T19:37:04.966" v="1641" actId="21"/>
          <ac:picMkLst>
            <pc:docMk/>
            <pc:sldMk cId="850520834" sldId="298"/>
            <ac:picMk id="5" creationId="{518C6C9C-CB01-43BC-9669-C8F40B1B242F}"/>
          </ac:picMkLst>
        </pc:picChg>
      </pc:sldChg>
      <pc:sldChg chg="addSp delSp modSp new del">
        <pc:chgData name="Solvej Krause" userId="6d6132ea-f679-42fe-8b6f-450f87c0c795" providerId="ADAL" clId="{8FDF25D2-7AE8-4C72-BB78-2FCDE1F7A04F}" dt="2021-12-13T19:21:15.195" v="1497" actId="2696"/>
        <pc:sldMkLst>
          <pc:docMk/>
          <pc:sldMk cId="1475658708" sldId="298"/>
        </pc:sldMkLst>
        <pc:graphicFrameChg chg="add del mod">
          <ac:chgData name="Solvej Krause" userId="6d6132ea-f679-42fe-8b6f-450f87c0c795" providerId="ADAL" clId="{8FDF25D2-7AE8-4C72-BB78-2FCDE1F7A04F}" dt="2021-12-13T19:19:39.630" v="1483"/>
          <ac:graphicFrameMkLst>
            <pc:docMk/>
            <pc:sldMk cId="1475658708" sldId="298"/>
            <ac:graphicFrameMk id="4" creationId="{159EED14-4844-4F36-ADEF-50D3B47B0E36}"/>
          </ac:graphicFrameMkLst>
        </pc:graphicFrameChg>
      </pc:sldChg>
      <pc:sldChg chg="addSp delSp modSp new del mod ord">
        <pc:chgData name="Solvej Krause" userId="6d6132ea-f679-42fe-8b6f-450f87c0c795" providerId="ADAL" clId="{8FDF25D2-7AE8-4C72-BB78-2FCDE1F7A04F}" dt="2021-12-13T20:08:16.150" v="1954" actId="2696"/>
        <pc:sldMkLst>
          <pc:docMk/>
          <pc:sldMk cId="3367142573" sldId="298"/>
        </pc:sldMkLst>
        <pc:spChg chg="add del">
          <ac:chgData name="Solvej Krause" userId="6d6132ea-f679-42fe-8b6f-450f87c0c795" providerId="ADAL" clId="{8FDF25D2-7AE8-4C72-BB78-2FCDE1F7A04F}" dt="2021-12-13T20:01:30.319" v="1879"/>
          <ac:spMkLst>
            <pc:docMk/>
            <pc:sldMk cId="3367142573" sldId="298"/>
            <ac:spMk id="3" creationId="{8C7AC2BD-E763-464B-A99B-1635784F4A8D}"/>
          </ac:spMkLst>
        </pc:spChg>
        <pc:spChg chg="add mod">
          <ac:chgData name="Solvej Krause" userId="6d6132ea-f679-42fe-8b6f-450f87c0c795" providerId="ADAL" clId="{8FDF25D2-7AE8-4C72-BB78-2FCDE1F7A04F}" dt="2021-12-13T20:01:09.073" v="1876"/>
          <ac:spMkLst>
            <pc:docMk/>
            <pc:sldMk cId="3367142573" sldId="298"/>
            <ac:spMk id="4" creationId="{BAAA91EE-BB3E-48FD-8C4F-217A5FA22DE9}"/>
          </ac:spMkLst>
        </pc:spChg>
        <pc:spChg chg="add mod">
          <ac:chgData name="Solvej Krause" userId="6d6132ea-f679-42fe-8b6f-450f87c0c795" providerId="ADAL" clId="{8FDF25D2-7AE8-4C72-BB78-2FCDE1F7A04F}" dt="2021-12-13T20:01:25.996" v="1878"/>
          <ac:spMkLst>
            <pc:docMk/>
            <pc:sldMk cId="3367142573" sldId="298"/>
            <ac:spMk id="5" creationId="{06A4BDB6-BD74-4D03-85DE-1364B957B177}"/>
          </ac:spMkLst>
        </pc:spChg>
        <pc:spChg chg="add mod">
          <ac:chgData name="Solvej Krause" userId="6d6132ea-f679-42fe-8b6f-450f87c0c795" providerId="ADAL" clId="{8FDF25D2-7AE8-4C72-BB78-2FCDE1F7A04F}" dt="2021-12-13T20:04:37.609" v="1895" actId="14100"/>
          <ac:spMkLst>
            <pc:docMk/>
            <pc:sldMk cId="3367142573" sldId="298"/>
            <ac:spMk id="6" creationId="{B546A5B4-E9A5-4F98-B940-BC9F5E0DD02E}"/>
          </ac:spMkLst>
        </pc:spChg>
      </pc:sldChg>
      <pc:sldChg chg="addSp delSp modSp new mod ord">
        <pc:chgData name="Solvej Krause" userId="6d6132ea-f679-42fe-8b6f-450f87c0c795" providerId="ADAL" clId="{8FDF25D2-7AE8-4C72-BB78-2FCDE1F7A04F}" dt="2021-12-13T22:33:39.894" v="2395"/>
        <pc:sldMkLst>
          <pc:docMk/>
          <pc:sldMk cId="1158997200" sldId="299"/>
        </pc:sldMkLst>
        <pc:spChg chg="del">
          <ac:chgData name="Solvej Krause" userId="6d6132ea-f679-42fe-8b6f-450f87c0c795" providerId="ADAL" clId="{8FDF25D2-7AE8-4C72-BB78-2FCDE1F7A04F}" dt="2021-12-13T20:03:16.695" v="1888" actId="478"/>
          <ac:spMkLst>
            <pc:docMk/>
            <pc:sldMk cId="1158997200" sldId="299"/>
            <ac:spMk id="2" creationId="{B58EF2EF-F789-4AAF-85AD-7D78B5350922}"/>
          </ac:spMkLst>
        </pc:spChg>
        <pc:spChg chg="del">
          <ac:chgData name="Solvej Krause" userId="6d6132ea-f679-42fe-8b6f-450f87c0c795" providerId="ADAL" clId="{8FDF25D2-7AE8-4C72-BB78-2FCDE1F7A04F}" dt="2021-12-13T20:02:50.194" v="1882"/>
          <ac:spMkLst>
            <pc:docMk/>
            <pc:sldMk cId="1158997200" sldId="299"/>
            <ac:spMk id="3" creationId="{A840E039-13A7-4E6B-9E10-6622B4E686E8}"/>
          </ac:spMkLst>
        </pc:spChg>
        <pc:spChg chg="add mod">
          <ac:chgData name="Solvej Krause" userId="6d6132ea-f679-42fe-8b6f-450f87c0c795" providerId="ADAL" clId="{8FDF25D2-7AE8-4C72-BB78-2FCDE1F7A04F}" dt="2021-12-13T20:16:03.399" v="2206" actId="1076"/>
          <ac:spMkLst>
            <pc:docMk/>
            <pc:sldMk cId="1158997200" sldId="299"/>
            <ac:spMk id="5" creationId="{635A2B10-1231-4401-BE42-06DB73D6414C}"/>
          </ac:spMkLst>
        </pc:spChg>
        <pc:spChg chg="add mod">
          <ac:chgData name="Solvej Krause" userId="6d6132ea-f679-42fe-8b6f-450f87c0c795" providerId="ADAL" clId="{8FDF25D2-7AE8-4C72-BB78-2FCDE1F7A04F}" dt="2021-12-13T20:15:51.196" v="2205" actId="1076"/>
          <ac:spMkLst>
            <pc:docMk/>
            <pc:sldMk cId="1158997200" sldId="299"/>
            <ac:spMk id="6" creationId="{4B71678B-430F-4180-8825-B7F35E85712B}"/>
          </ac:spMkLst>
        </pc:spChg>
        <pc:graphicFrameChg chg="add mod modGraphic">
          <ac:chgData name="Solvej Krause" userId="6d6132ea-f679-42fe-8b6f-450f87c0c795" providerId="ADAL" clId="{8FDF25D2-7AE8-4C72-BB78-2FCDE1F7A04F}" dt="2021-12-13T20:14:59.942" v="2203" actId="1076"/>
          <ac:graphicFrameMkLst>
            <pc:docMk/>
            <pc:sldMk cId="1158997200" sldId="299"/>
            <ac:graphicFrameMk id="4" creationId="{6CEEF577-8E53-4A50-A848-FA03252D6CE3}"/>
          </ac:graphicFrameMkLst>
        </pc:graphicFrameChg>
      </pc:sldChg>
      <pc:sldChg chg="addSp delSp modSp new mod">
        <pc:chgData name="Solvej Krause" userId="6d6132ea-f679-42fe-8b6f-450f87c0c795" providerId="ADAL" clId="{8FDF25D2-7AE8-4C72-BB78-2FCDE1F7A04F}" dt="2021-12-13T20:25:11.114" v="2382" actId="27636"/>
        <pc:sldMkLst>
          <pc:docMk/>
          <pc:sldMk cId="1152729177" sldId="300"/>
        </pc:sldMkLst>
        <pc:spChg chg="del mod">
          <ac:chgData name="Solvej Krause" userId="6d6132ea-f679-42fe-8b6f-450f87c0c795" providerId="ADAL" clId="{8FDF25D2-7AE8-4C72-BB78-2FCDE1F7A04F}" dt="2021-12-13T20:12:30.076" v="2121" actId="478"/>
          <ac:spMkLst>
            <pc:docMk/>
            <pc:sldMk cId="1152729177" sldId="300"/>
            <ac:spMk id="2" creationId="{B4AEDF4E-2B2C-417B-9C57-F5398AB38849}"/>
          </ac:spMkLst>
        </pc:spChg>
        <pc:spChg chg="del">
          <ac:chgData name="Solvej Krause" userId="6d6132ea-f679-42fe-8b6f-450f87c0c795" providerId="ADAL" clId="{8FDF25D2-7AE8-4C72-BB78-2FCDE1F7A04F}" dt="2021-12-13T20:09:28.561" v="1956"/>
          <ac:spMkLst>
            <pc:docMk/>
            <pc:sldMk cId="1152729177" sldId="300"/>
            <ac:spMk id="3" creationId="{FAC0BEDE-35CD-4B83-BE9F-7F3F9624FF93}"/>
          </ac:spMkLst>
        </pc:spChg>
        <pc:spChg chg="add mod">
          <ac:chgData name="Solvej Krause" userId="6d6132ea-f679-42fe-8b6f-450f87c0c795" providerId="ADAL" clId="{8FDF25D2-7AE8-4C72-BB78-2FCDE1F7A04F}" dt="2021-12-13T20:09:42.143" v="1958" actId="1076"/>
          <ac:spMkLst>
            <pc:docMk/>
            <pc:sldMk cId="1152729177" sldId="300"/>
            <ac:spMk id="5" creationId="{BF4184B9-85DF-444F-87FE-015B20A3C4FE}"/>
          </ac:spMkLst>
        </pc:spChg>
        <pc:spChg chg="add del mod">
          <ac:chgData name="Solvej Krause" userId="6d6132ea-f679-42fe-8b6f-450f87c0c795" providerId="ADAL" clId="{8FDF25D2-7AE8-4C72-BB78-2FCDE1F7A04F}" dt="2021-12-13T20:09:46.612" v="1960" actId="478"/>
          <ac:spMkLst>
            <pc:docMk/>
            <pc:sldMk cId="1152729177" sldId="300"/>
            <ac:spMk id="6" creationId="{EBD79589-B3DB-4AD8-B71E-0BE0B87A29E8}"/>
          </ac:spMkLst>
        </pc:spChg>
        <pc:spChg chg="add del mod">
          <ac:chgData name="Solvej Krause" userId="6d6132ea-f679-42fe-8b6f-450f87c0c795" providerId="ADAL" clId="{8FDF25D2-7AE8-4C72-BB78-2FCDE1F7A04F}" dt="2021-12-13T20:17:47.974" v="2267" actId="478"/>
          <ac:spMkLst>
            <pc:docMk/>
            <pc:sldMk cId="1152729177" sldId="300"/>
            <ac:spMk id="7" creationId="{C3D094F9-E577-4B89-BEFA-02D1B20DB973}"/>
          </ac:spMkLst>
        </pc:spChg>
        <pc:spChg chg="add mod">
          <ac:chgData name="Solvej Krause" userId="6d6132ea-f679-42fe-8b6f-450f87c0c795" providerId="ADAL" clId="{8FDF25D2-7AE8-4C72-BB78-2FCDE1F7A04F}" dt="2021-12-13T20:25:11.114" v="2382" actId="27636"/>
          <ac:spMkLst>
            <pc:docMk/>
            <pc:sldMk cId="1152729177" sldId="300"/>
            <ac:spMk id="8" creationId="{1F4F6758-D718-4E64-9CC6-59090B6182D7}"/>
          </ac:spMkLst>
        </pc:spChg>
        <pc:spChg chg="add del mod">
          <ac:chgData name="Solvej Krause" userId="6d6132ea-f679-42fe-8b6f-450f87c0c795" providerId="ADAL" clId="{8FDF25D2-7AE8-4C72-BB78-2FCDE1F7A04F}" dt="2021-12-13T20:12:33.028" v="2122" actId="478"/>
          <ac:spMkLst>
            <pc:docMk/>
            <pc:sldMk cId="1152729177" sldId="300"/>
            <ac:spMk id="10" creationId="{50A6B2A1-241D-48B1-A5AB-780189CC258B}"/>
          </ac:spMkLst>
        </pc:spChg>
        <pc:spChg chg="add mod">
          <ac:chgData name="Solvej Krause" userId="6d6132ea-f679-42fe-8b6f-450f87c0c795" providerId="ADAL" clId="{8FDF25D2-7AE8-4C72-BB78-2FCDE1F7A04F}" dt="2021-12-13T20:20:06.849" v="2321" actId="1076"/>
          <ac:spMkLst>
            <pc:docMk/>
            <pc:sldMk cId="1152729177" sldId="300"/>
            <ac:spMk id="12" creationId="{848F5144-3E07-488A-9D30-94CFA3A8588A}"/>
          </ac:spMkLst>
        </pc:spChg>
        <pc:spChg chg="add del mod">
          <ac:chgData name="Solvej Krause" userId="6d6132ea-f679-42fe-8b6f-450f87c0c795" providerId="ADAL" clId="{8FDF25D2-7AE8-4C72-BB78-2FCDE1F7A04F}" dt="2021-12-13T20:21:12.394" v="2348" actId="478"/>
          <ac:spMkLst>
            <pc:docMk/>
            <pc:sldMk cId="1152729177" sldId="300"/>
            <ac:spMk id="13" creationId="{5A7D3EC8-D396-41A5-8013-B271A2325B0F}"/>
          </ac:spMkLst>
        </pc:spChg>
        <pc:spChg chg="add del mod">
          <ac:chgData name="Solvej Krause" userId="6d6132ea-f679-42fe-8b6f-450f87c0c795" providerId="ADAL" clId="{8FDF25D2-7AE8-4C72-BB78-2FCDE1F7A04F}" dt="2021-12-13T20:21:10.027" v="2347" actId="478"/>
          <ac:spMkLst>
            <pc:docMk/>
            <pc:sldMk cId="1152729177" sldId="300"/>
            <ac:spMk id="14" creationId="{B3DE3016-8C0E-45A2-89FD-C4BDFA226F34}"/>
          </ac:spMkLst>
        </pc:spChg>
        <pc:graphicFrameChg chg="add mod modGraphic">
          <ac:chgData name="Solvej Krause" userId="6d6132ea-f679-42fe-8b6f-450f87c0c795" providerId="ADAL" clId="{8FDF25D2-7AE8-4C72-BB78-2FCDE1F7A04F}" dt="2021-12-13T20:24:42.897" v="2372" actId="20577"/>
          <ac:graphicFrameMkLst>
            <pc:docMk/>
            <pc:sldMk cId="1152729177" sldId="300"/>
            <ac:graphicFrameMk id="4" creationId="{3B74EE8D-2C04-4B5B-AA9C-C07867B42BDC}"/>
          </ac:graphicFrameMkLst>
        </pc:graphicFrameChg>
        <pc:graphicFrameChg chg="add mod modGraphic">
          <ac:chgData name="Solvej Krause" userId="6d6132ea-f679-42fe-8b6f-450f87c0c795" providerId="ADAL" clId="{8FDF25D2-7AE8-4C72-BB78-2FCDE1F7A04F}" dt="2021-12-13T20:24:46.369" v="2373" actId="20577"/>
          <ac:graphicFrameMkLst>
            <pc:docMk/>
            <pc:sldMk cId="1152729177" sldId="300"/>
            <ac:graphicFrameMk id="11" creationId="{71207758-9419-4FF2-8A7F-C27293CECF9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itchFamily="2" charset="0"/>
              </a:defRPr>
            </a:lvl1pPr>
          </a:lstStyle>
          <a:p>
            <a:fld id="{7E60FA2F-2328-9148-8378-33AAC46F6221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itchFamily="2" charset="0"/>
              </a:defRPr>
            </a:lvl1pPr>
          </a:lstStyle>
          <a:p>
            <a:fld id="{82864587-43E8-7743-9918-0BB36D5FA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4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9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4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8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7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0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4587-43E8-7743-9918-0BB36D5FA1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6A97-4D3D-0644-A43B-4B5E97D4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2AE-DD71-E945-8E0C-A109B7CB77DE}" type="datetime5">
              <a:rPr lang="en-US" smtClean="0"/>
              <a:t>8-Feb-22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B01B-D8C1-8A49-AF6D-BA3BB1ED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98251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F9E5-92CE-3D4D-8560-4ABB5BBB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, table, sitting, cup&#10;&#10;Description automatically generated">
            <a:extLst>
              <a:ext uri="{FF2B5EF4-FFF2-40B4-BE49-F238E27FC236}">
                <a16:creationId xmlns:a16="http://schemas.microsoft.com/office/drawing/2014/main" id="{95EDFDB7-531D-3C4B-B8E2-C2AE822E7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1178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463C711-0E8B-154C-BB0F-C81F21158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4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1A060-AB30-E04A-80C7-1170BB71B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3348111"/>
            <a:ext cx="5257799" cy="1427781"/>
          </a:xfrm>
        </p:spPr>
        <p:txBody>
          <a:bodyPr lIns="0" tIns="0" rIns="0" bIns="0"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F2B48-8E01-4047-B2B3-5B540A99A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61317"/>
            <a:ext cx="5257800" cy="110475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6A868D-73DE-7A45-9639-57F5D12D45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636" y="1059561"/>
            <a:ext cx="4731489" cy="7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A3771-D236-4241-994A-93E10E4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361F-5CE4-F247-889A-F90B42AB3338}" type="datetime5">
              <a:rPr lang="en-US" smtClean="0"/>
              <a:t>8-Feb-22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9FFE5-FCD0-9248-9832-AD0D373B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3147C-2847-DF4B-8918-298CB74F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048E-8C77-5B4B-90D2-40CC8FDB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1010093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A2F2-27B5-9049-993F-6B74E0B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84216"/>
            <a:ext cx="10515600" cy="18645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E98B-6F2D-FA43-B5CC-E9AAAC39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889-73D4-4647-A014-5D5796ADF76E}" type="datetime5">
              <a:rPr lang="en-US" smtClean="0"/>
              <a:t>8-Feb-22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2B47-A925-1049-936A-4FA6A666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D6296-32DA-D448-B3AF-BEF272E542EC}"/>
              </a:ext>
            </a:extLst>
          </p:cNvPr>
          <p:cNvSpPr/>
          <p:nvPr userDrawn="1"/>
        </p:nvSpPr>
        <p:spPr>
          <a:xfrm>
            <a:off x="240881" y="6325262"/>
            <a:ext cx="11710237" cy="39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8FC672-1650-1346-B191-6F0A4088BBEF}"/>
              </a:ext>
            </a:extLst>
          </p:cNvPr>
          <p:cNvSpPr txBox="1">
            <a:spLocks/>
          </p:cNvSpPr>
          <p:nvPr userDrawn="1"/>
        </p:nvSpPr>
        <p:spPr>
          <a:xfrm>
            <a:off x="6517758" y="5998461"/>
            <a:ext cx="203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returningassets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366D4B-63A8-3D4D-8524-033CC7A20CAF}"/>
              </a:ext>
            </a:extLst>
          </p:cNvPr>
          <p:cNvSpPr txBox="1">
            <a:spLocks/>
          </p:cNvSpPr>
          <p:nvPr userDrawn="1"/>
        </p:nvSpPr>
        <p:spPr>
          <a:xfrm>
            <a:off x="3999615" y="5998461"/>
            <a:ext cx="1962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star.worldbank.org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FE13C1D1-0125-F549-BF74-E66684F1DE8C}"/>
              </a:ext>
            </a:extLst>
          </p:cNvPr>
          <p:cNvSpPr/>
          <p:nvPr userDrawn="1"/>
        </p:nvSpPr>
        <p:spPr>
          <a:xfrm>
            <a:off x="6296410" y="6086725"/>
            <a:ext cx="244127" cy="225287"/>
          </a:xfrm>
          <a:custGeom>
            <a:avLst/>
            <a:gdLst>
              <a:gd name="connsiteX0" fmla="*/ 52035 w 165145"/>
              <a:gd name="connsiteY0" fmla="*/ 152389 h 152400"/>
              <a:gd name="connsiteX1" fmla="*/ 148343 w 165145"/>
              <a:gd name="connsiteY1" fmla="*/ 42946 h 152400"/>
              <a:gd name="connsiteX2" fmla="*/ 148215 w 165145"/>
              <a:gd name="connsiteY2" fmla="*/ 37946 h 152400"/>
              <a:gd name="connsiteX3" fmla="*/ 165137 w 165145"/>
              <a:gd name="connsiteY3" fmla="*/ 18020 h 152400"/>
              <a:gd name="connsiteX4" fmla="*/ 145674 w 165145"/>
              <a:gd name="connsiteY4" fmla="*/ 24077 h 152400"/>
              <a:gd name="connsiteX5" fmla="*/ 160551 w 165145"/>
              <a:gd name="connsiteY5" fmla="*/ 2808 h 152400"/>
              <a:gd name="connsiteX6" fmla="*/ 139052 w 165145"/>
              <a:gd name="connsiteY6" fmla="*/ 12171 h 152400"/>
              <a:gd name="connsiteX7" fmla="*/ 114287 w 165145"/>
              <a:gd name="connsiteY7" fmla="*/ -11 h 152400"/>
              <a:gd name="connsiteX8" fmla="*/ 80469 w 165145"/>
              <a:gd name="connsiteY8" fmla="*/ 38441 h 152400"/>
              <a:gd name="connsiteX9" fmla="*/ 81340 w 165145"/>
              <a:gd name="connsiteY9" fmla="*/ 47242 h 152400"/>
              <a:gd name="connsiteX10" fmla="*/ 11558 w 165145"/>
              <a:gd name="connsiteY10" fmla="*/ 7028 h 152400"/>
              <a:gd name="connsiteX11" fmla="*/ 6972 w 165145"/>
              <a:gd name="connsiteY11" fmla="*/ 26392 h 152400"/>
              <a:gd name="connsiteX12" fmla="*/ 22032 w 165145"/>
              <a:gd name="connsiteY12" fmla="*/ 58434 h 152400"/>
              <a:gd name="connsiteX13" fmla="*/ 6724 w 165145"/>
              <a:gd name="connsiteY13" fmla="*/ 53672 h 152400"/>
              <a:gd name="connsiteX14" fmla="*/ 6724 w 165145"/>
              <a:gd name="connsiteY14" fmla="*/ 54167 h 152400"/>
              <a:gd name="connsiteX15" fmla="*/ 33865 w 165145"/>
              <a:gd name="connsiteY15" fmla="*/ 91914 h 152400"/>
              <a:gd name="connsiteX16" fmla="*/ 24940 w 165145"/>
              <a:gd name="connsiteY16" fmla="*/ 93248 h 152400"/>
              <a:gd name="connsiteX17" fmla="*/ 18519 w 165145"/>
              <a:gd name="connsiteY17" fmla="*/ 92543 h 152400"/>
              <a:gd name="connsiteX18" fmla="*/ 50127 w 165145"/>
              <a:gd name="connsiteY18" fmla="*/ 119213 h 152400"/>
              <a:gd name="connsiteX19" fmla="*/ 8045 w 165145"/>
              <a:gd name="connsiteY19" fmla="*/ 135691 h 152400"/>
              <a:gd name="connsiteX20" fmla="*/ -8 w 165145"/>
              <a:gd name="connsiteY20" fmla="*/ 135129 h 152400"/>
              <a:gd name="connsiteX21" fmla="*/ 52035 w 165145"/>
              <a:gd name="connsiteY21" fmla="*/ 15238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145" h="152400">
                <a:moveTo>
                  <a:pt x="52035" y="152389"/>
                </a:moveTo>
                <a:cubicBezTo>
                  <a:pt x="114314" y="152389"/>
                  <a:pt x="148343" y="93724"/>
                  <a:pt x="148343" y="42946"/>
                </a:cubicBezTo>
                <a:cubicBezTo>
                  <a:pt x="148343" y="41261"/>
                  <a:pt x="148343" y="39632"/>
                  <a:pt x="148215" y="37946"/>
                </a:cubicBezTo>
                <a:cubicBezTo>
                  <a:pt x="154942" y="32391"/>
                  <a:pt x="160671" y="25645"/>
                  <a:pt x="165137" y="18020"/>
                </a:cubicBezTo>
                <a:cubicBezTo>
                  <a:pt x="159005" y="21111"/>
                  <a:pt x="152433" y="23156"/>
                  <a:pt x="145674" y="24077"/>
                </a:cubicBezTo>
                <a:cubicBezTo>
                  <a:pt x="152891" y="19029"/>
                  <a:pt x="158160" y="11497"/>
                  <a:pt x="160551" y="2808"/>
                </a:cubicBezTo>
                <a:cubicBezTo>
                  <a:pt x="153992" y="7259"/>
                  <a:pt x="146706" y="10431"/>
                  <a:pt x="139052" y="12171"/>
                </a:cubicBezTo>
                <a:cubicBezTo>
                  <a:pt x="132914" y="4539"/>
                  <a:pt x="123862" y="86"/>
                  <a:pt x="114287" y="-11"/>
                </a:cubicBezTo>
                <a:cubicBezTo>
                  <a:pt x="94744" y="956"/>
                  <a:pt x="79629" y="18142"/>
                  <a:pt x="80469" y="38441"/>
                </a:cubicBezTo>
                <a:cubicBezTo>
                  <a:pt x="80472" y="41398"/>
                  <a:pt x="80764" y="44347"/>
                  <a:pt x="81340" y="47242"/>
                </a:cubicBezTo>
                <a:cubicBezTo>
                  <a:pt x="53464" y="45329"/>
                  <a:pt x="27870" y="30580"/>
                  <a:pt x="11558" y="7028"/>
                </a:cubicBezTo>
                <a:cubicBezTo>
                  <a:pt x="8529" y="12997"/>
                  <a:pt x="6954" y="19645"/>
                  <a:pt x="6972" y="26392"/>
                </a:cubicBezTo>
                <a:cubicBezTo>
                  <a:pt x="6791" y="38954"/>
                  <a:pt x="12385" y="50854"/>
                  <a:pt x="22032" y="58434"/>
                </a:cubicBezTo>
                <a:cubicBezTo>
                  <a:pt x="16618" y="58251"/>
                  <a:pt x="11343" y="56610"/>
                  <a:pt x="6724" y="53672"/>
                </a:cubicBezTo>
                <a:lnTo>
                  <a:pt x="6724" y="54167"/>
                </a:lnTo>
                <a:cubicBezTo>
                  <a:pt x="6183" y="71784"/>
                  <a:pt x="17445" y="87448"/>
                  <a:pt x="33865" y="91914"/>
                </a:cubicBezTo>
                <a:cubicBezTo>
                  <a:pt x="30964" y="92789"/>
                  <a:pt x="27960" y="93238"/>
                  <a:pt x="24940" y="93248"/>
                </a:cubicBezTo>
                <a:cubicBezTo>
                  <a:pt x="22781" y="93264"/>
                  <a:pt x="20627" y="93027"/>
                  <a:pt x="18519" y="92543"/>
                </a:cubicBezTo>
                <a:cubicBezTo>
                  <a:pt x="22308" y="107653"/>
                  <a:pt x="35109" y="118455"/>
                  <a:pt x="50127" y="119213"/>
                </a:cubicBezTo>
                <a:cubicBezTo>
                  <a:pt x="38471" y="129795"/>
                  <a:pt x="23527" y="135647"/>
                  <a:pt x="8045" y="135691"/>
                </a:cubicBezTo>
                <a:cubicBezTo>
                  <a:pt x="5352" y="135684"/>
                  <a:pt x="2662" y="135496"/>
                  <a:pt x="-8" y="135129"/>
                </a:cubicBezTo>
                <a:cubicBezTo>
                  <a:pt x="15208" y="146324"/>
                  <a:pt x="33387" y="152353"/>
                  <a:pt x="52035" y="152389"/>
                </a:cubicBezTo>
              </a:path>
            </a:pathLst>
          </a:custGeom>
          <a:solidFill>
            <a:srgbClr val="FFFFFF"/>
          </a:solidFill>
          <a:ln w="89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160421F-E5FF-2C4E-A442-7002AD8E2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0216" y="4909282"/>
            <a:ext cx="5391568" cy="8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A14D-981C-104C-ACBA-E7E96D8B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C8815-EADD-A448-844F-4BF8DCFA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24C8-F75A-4D44-B731-8157265B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D6FC-492A-9745-8A1E-88E726C6C3C1}" type="datetime5">
              <a:rPr lang="en-US" smtClean="0"/>
              <a:t>8-Feb-22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9BDA-C5E5-0842-B813-00249D1B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F050-3650-6447-92F4-E1938CC9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3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048E-8C77-5B4B-90D2-40CC8FDB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1010093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A2F2-27B5-9049-993F-6B74E0B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842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E98B-6F2D-FA43-B5CC-E9AAAC39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889-73D4-4647-A014-5D5796ADF76E}" type="datetime5">
              <a:rPr lang="en-US" smtClean="0"/>
              <a:t>8-Feb-22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2B47-A925-1049-936A-4FA6A666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D6296-32DA-D448-B3AF-BEF272E542EC}"/>
              </a:ext>
            </a:extLst>
          </p:cNvPr>
          <p:cNvSpPr/>
          <p:nvPr userDrawn="1"/>
        </p:nvSpPr>
        <p:spPr>
          <a:xfrm>
            <a:off x="374624" y="6322002"/>
            <a:ext cx="2226169" cy="39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7191C-685B-5942-9BA1-6045E44B07B3}"/>
              </a:ext>
            </a:extLst>
          </p:cNvPr>
          <p:cNvSpPr/>
          <p:nvPr userDrawn="1"/>
        </p:nvSpPr>
        <p:spPr>
          <a:xfrm>
            <a:off x="10157404" y="6342758"/>
            <a:ext cx="1903228" cy="425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83578D-53D2-8E4E-9C5D-BD93F7B3B242}"/>
              </a:ext>
            </a:extLst>
          </p:cNvPr>
          <p:cNvSpPr txBox="1">
            <a:spLocks/>
          </p:cNvSpPr>
          <p:nvPr userDrawn="1"/>
        </p:nvSpPr>
        <p:spPr>
          <a:xfrm>
            <a:off x="10690267" y="6356350"/>
            <a:ext cx="1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returningassets</a:t>
            </a:r>
            <a:endPara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93E76B-1D2D-3543-AAC9-306F34F30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" b="32723"/>
          <a:stretch/>
        </p:blipFill>
        <p:spPr>
          <a:xfrm>
            <a:off x="472780" y="6357862"/>
            <a:ext cx="642987" cy="33550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80605CB-EB6E-8C43-B40C-D3FEBF770278}"/>
              </a:ext>
            </a:extLst>
          </p:cNvPr>
          <p:cNvSpPr txBox="1">
            <a:spLocks/>
          </p:cNvSpPr>
          <p:nvPr userDrawn="1"/>
        </p:nvSpPr>
        <p:spPr>
          <a:xfrm>
            <a:off x="1128824" y="6356350"/>
            <a:ext cx="1962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star.worldbank.org</a:t>
            </a:r>
            <a:endPara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0D807774-677F-7F44-A340-10A1C04A2371}"/>
              </a:ext>
            </a:extLst>
          </p:cNvPr>
          <p:cNvSpPr/>
          <p:nvPr userDrawn="1"/>
        </p:nvSpPr>
        <p:spPr>
          <a:xfrm>
            <a:off x="10475838" y="6459636"/>
            <a:ext cx="220515" cy="203497"/>
          </a:xfrm>
          <a:custGeom>
            <a:avLst/>
            <a:gdLst>
              <a:gd name="connsiteX0" fmla="*/ 52035 w 165145"/>
              <a:gd name="connsiteY0" fmla="*/ 152389 h 152400"/>
              <a:gd name="connsiteX1" fmla="*/ 148343 w 165145"/>
              <a:gd name="connsiteY1" fmla="*/ 42946 h 152400"/>
              <a:gd name="connsiteX2" fmla="*/ 148215 w 165145"/>
              <a:gd name="connsiteY2" fmla="*/ 37946 h 152400"/>
              <a:gd name="connsiteX3" fmla="*/ 165137 w 165145"/>
              <a:gd name="connsiteY3" fmla="*/ 18020 h 152400"/>
              <a:gd name="connsiteX4" fmla="*/ 145674 w 165145"/>
              <a:gd name="connsiteY4" fmla="*/ 24077 h 152400"/>
              <a:gd name="connsiteX5" fmla="*/ 160551 w 165145"/>
              <a:gd name="connsiteY5" fmla="*/ 2808 h 152400"/>
              <a:gd name="connsiteX6" fmla="*/ 139052 w 165145"/>
              <a:gd name="connsiteY6" fmla="*/ 12171 h 152400"/>
              <a:gd name="connsiteX7" fmla="*/ 114287 w 165145"/>
              <a:gd name="connsiteY7" fmla="*/ -11 h 152400"/>
              <a:gd name="connsiteX8" fmla="*/ 80469 w 165145"/>
              <a:gd name="connsiteY8" fmla="*/ 38441 h 152400"/>
              <a:gd name="connsiteX9" fmla="*/ 81340 w 165145"/>
              <a:gd name="connsiteY9" fmla="*/ 47242 h 152400"/>
              <a:gd name="connsiteX10" fmla="*/ 11558 w 165145"/>
              <a:gd name="connsiteY10" fmla="*/ 7028 h 152400"/>
              <a:gd name="connsiteX11" fmla="*/ 6972 w 165145"/>
              <a:gd name="connsiteY11" fmla="*/ 26392 h 152400"/>
              <a:gd name="connsiteX12" fmla="*/ 22032 w 165145"/>
              <a:gd name="connsiteY12" fmla="*/ 58434 h 152400"/>
              <a:gd name="connsiteX13" fmla="*/ 6724 w 165145"/>
              <a:gd name="connsiteY13" fmla="*/ 53672 h 152400"/>
              <a:gd name="connsiteX14" fmla="*/ 6724 w 165145"/>
              <a:gd name="connsiteY14" fmla="*/ 54167 h 152400"/>
              <a:gd name="connsiteX15" fmla="*/ 33865 w 165145"/>
              <a:gd name="connsiteY15" fmla="*/ 91914 h 152400"/>
              <a:gd name="connsiteX16" fmla="*/ 24940 w 165145"/>
              <a:gd name="connsiteY16" fmla="*/ 93248 h 152400"/>
              <a:gd name="connsiteX17" fmla="*/ 18519 w 165145"/>
              <a:gd name="connsiteY17" fmla="*/ 92543 h 152400"/>
              <a:gd name="connsiteX18" fmla="*/ 50127 w 165145"/>
              <a:gd name="connsiteY18" fmla="*/ 119213 h 152400"/>
              <a:gd name="connsiteX19" fmla="*/ 8045 w 165145"/>
              <a:gd name="connsiteY19" fmla="*/ 135691 h 152400"/>
              <a:gd name="connsiteX20" fmla="*/ -8 w 165145"/>
              <a:gd name="connsiteY20" fmla="*/ 135129 h 152400"/>
              <a:gd name="connsiteX21" fmla="*/ 52035 w 165145"/>
              <a:gd name="connsiteY21" fmla="*/ 152389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145" h="152400">
                <a:moveTo>
                  <a:pt x="52035" y="152389"/>
                </a:moveTo>
                <a:cubicBezTo>
                  <a:pt x="114314" y="152389"/>
                  <a:pt x="148343" y="93724"/>
                  <a:pt x="148343" y="42946"/>
                </a:cubicBezTo>
                <a:cubicBezTo>
                  <a:pt x="148343" y="41261"/>
                  <a:pt x="148343" y="39632"/>
                  <a:pt x="148215" y="37946"/>
                </a:cubicBezTo>
                <a:cubicBezTo>
                  <a:pt x="154942" y="32391"/>
                  <a:pt x="160671" y="25645"/>
                  <a:pt x="165137" y="18020"/>
                </a:cubicBezTo>
                <a:cubicBezTo>
                  <a:pt x="159005" y="21111"/>
                  <a:pt x="152433" y="23156"/>
                  <a:pt x="145674" y="24077"/>
                </a:cubicBezTo>
                <a:cubicBezTo>
                  <a:pt x="152891" y="19029"/>
                  <a:pt x="158160" y="11497"/>
                  <a:pt x="160551" y="2808"/>
                </a:cubicBezTo>
                <a:cubicBezTo>
                  <a:pt x="153992" y="7259"/>
                  <a:pt x="146706" y="10431"/>
                  <a:pt x="139052" y="12171"/>
                </a:cubicBezTo>
                <a:cubicBezTo>
                  <a:pt x="132914" y="4539"/>
                  <a:pt x="123862" y="86"/>
                  <a:pt x="114287" y="-11"/>
                </a:cubicBezTo>
                <a:cubicBezTo>
                  <a:pt x="94744" y="956"/>
                  <a:pt x="79629" y="18142"/>
                  <a:pt x="80469" y="38441"/>
                </a:cubicBezTo>
                <a:cubicBezTo>
                  <a:pt x="80472" y="41398"/>
                  <a:pt x="80764" y="44347"/>
                  <a:pt x="81340" y="47242"/>
                </a:cubicBezTo>
                <a:cubicBezTo>
                  <a:pt x="53464" y="45329"/>
                  <a:pt x="27870" y="30580"/>
                  <a:pt x="11558" y="7028"/>
                </a:cubicBezTo>
                <a:cubicBezTo>
                  <a:pt x="8529" y="12997"/>
                  <a:pt x="6954" y="19645"/>
                  <a:pt x="6972" y="26392"/>
                </a:cubicBezTo>
                <a:cubicBezTo>
                  <a:pt x="6791" y="38954"/>
                  <a:pt x="12385" y="50854"/>
                  <a:pt x="22032" y="58434"/>
                </a:cubicBezTo>
                <a:cubicBezTo>
                  <a:pt x="16618" y="58251"/>
                  <a:pt x="11343" y="56610"/>
                  <a:pt x="6724" y="53672"/>
                </a:cubicBezTo>
                <a:lnTo>
                  <a:pt x="6724" y="54167"/>
                </a:lnTo>
                <a:cubicBezTo>
                  <a:pt x="6183" y="71784"/>
                  <a:pt x="17445" y="87448"/>
                  <a:pt x="33865" y="91914"/>
                </a:cubicBezTo>
                <a:cubicBezTo>
                  <a:pt x="30964" y="92789"/>
                  <a:pt x="27960" y="93238"/>
                  <a:pt x="24940" y="93248"/>
                </a:cubicBezTo>
                <a:cubicBezTo>
                  <a:pt x="22781" y="93264"/>
                  <a:pt x="20627" y="93027"/>
                  <a:pt x="18519" y="92543"/>
                </a:cubicBezTo>
                <a:cubicBezTo>
                  <a:pt x="22308" y="107653"/>
                  <a:pt x="35109" y="118455"/>
                  <a:pt x="50127" y="119213"/>
                </a:cubicBezTo>
                <a:cubicBezTo>
                  <a:pt x="38471" y="129795"/>
                  <a:pt x="23527" y="135647"/>
                  <a:pt x="8045" y="135691"/>
                </a:cubicBezTo>
                <a:cubicBezTo>
                  <a:pt x="5352" y="135684"/>
                  <a:pt x="2662" y="135496"/>
                  <a:pt x="-8" y="135129"/>
                </a:cubicBezTo>
                <a:cubicBezTo>
                  <a:pt x="15208" y="146324"/>
                  <a:pt x="33387" y="152353"/>
                  <a:pt x="52035" y="152389"/>
                </a:cubicBezTo>
              </a:path>
            </a:pathLst>
          </a:custGeom>
          <a:solidFill>
            <a:srgbClr val="FFFFFF"/>
          </a:solidFill>
          <a:ln w="89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ulti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AD3A-71DE-4149-A837-45D51172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B304-3F6A-F743-97DE-1CC515CF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276600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BD22-9789-614A-AE7D-9C641CAA9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0" y="1371599"/>
            <a:ext cx="3276600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DAEE3-83CD-854C-AF14-F555D2E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A5-35AB-F641-B373-7583B18ED8B5}" type="datetime5">
              <a:rPr lang="en-US" smtClean="0"/>
              <a:t>8-Feb-22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D4B10-444C-B443-898F-B785C2B8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C9969-E107-9949-BBD2-251D5D30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4350-924C-9A41-AC6B-5E81C58F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932F9-58FC-404E-A484-89446791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DC62-51E4-F14E-BDC3-7AA9B5F761EC}" type="datetime5">
              <a:rPr lang="en-US" smtClean="0"/>
              <a:t>8-Feb-22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A1C7-8313-E941-BDB4-74080EB2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D6B2D-771F-9741-AD03-C2BDD1DB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995AF7-9CB0-7D40-B3DA-8D469CC98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57700" y="1371600"/>
            <a:ext cx="68976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070436-DEDC-3745-91F3-2BDCB51BC0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371600"/>
            <a:ext cx="3276600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5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4350-924C-9A41-AC6B-5E81C58F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932F9-58FC-404E-A484-89446791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DC62-51E4-F14E-BDC3-7AA9B5F761EC}" type="datetime5">
              <a:rPr lang="en-US" smtClean="0"/>
              <a:t>8-Feb-22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A1C7-8313-E941-BDB4-74080EB2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D6B2D-771F-9741-AD03-C2BDD1DB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995AF7-9CB0-7D40-B3DA-8D469CC98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68976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070436-DEDC-3745-91F3-2BDCB51BC0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7200" y="1371600"/>
            <a:ext cx="3276600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1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B7078-3757-E646-835A-200D5230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57700" y="446567"/>
            <a:ext cx="6897688" cy="5414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08B98-3F20-2646-BAFC-A4D618FD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874-2D49-7F4A-8086-1EE36208B625}" type="datetime5">
              <a:rPr lang="en-US" smtClean="0"/>
              <a:t>8-Feb-22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93982-3359-2444-864E-46EBCC91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11846-76F5-2B47-AF77-45CA120F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EEFA2E-7FE5-8649-BBC3-096EC7F7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275012" cy="121211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34F947-CDBF-6E41-8838-A575247F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690577"/>
            <a:ext cx="3275012" cy="41784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6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B7078-3757-E646-835A-200D5230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446567"/>
            <a:ext cx="10517188" cy="5414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08B98-3F20-2646-BAFC-A4D618FD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874-2D49-7F4A-8086-1EE36208B625}" type="datetime5">
              <a:rPr lang="en-US" smtClean="0"/>
              <a:t>8-Feb-22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93982-3359-2444-864E-46EBCC91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11846-76F5-2B47-AF77-45CA120F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B1D1-AC0A-024B-ADFA-9C1F4D22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70E21-E928-FB42-A19C-89B3B63A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859-3239-B749-B688-DA9D69400B2D}" type="datetime5">
              <a:rPr lang="en-US" smtClean="0"/>
              <a:t>8-Feb-22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C8E87-7B33-B742-9EA6-93439A1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52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star.worldbank.org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4A8AB-C405-4440-9975-7E05DE21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5074-B1A7-404C-B6AC-B8650458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7218B-610D-2E41-B4C2-E5435D89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4BA0F-D60E-BD45-B077-B93C43EA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FFBD9-6BF6-584F-95B9-7880B21FD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9825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" pitchFamily="2" charset="0"/>
              </a:defRPr>
            </a:lvl1pPr>
          </a:lstStyle>
          <a:p>
            <a:fld id="{5CEFAB72-3BFC-064C-9377-78AB7C53ABD8}" type="datetime5">
              <a:rPr lang="en-US" smtClean="0"/>
              <a:t>8-Feb-22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197A-46CC-4E41-AA80-3C24D4C9C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0113" y="7165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" pitchFamily="2" charset="0"/>
              </a:defRPr>
            </a:lvl1pPr>
          </a:lstStyle>
          <a:p>
            <a:fld id="{D79D5074-B1A7-404C-B6AC-B8650458E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A7ADEEF0-7542-F245-BDF8-ACF8C16DF6C4}"/>
              </a:ext>
            </a:extLst>
          </p:cNvPr>
          <p:cNvSpPr txBox="1">
            <a:spLocks/>
          </p:cNvSpPr>
          <p:nvPr userDrawn="1"/>
        </p:nvSpPr>
        <p:spPr>
          <a:xfrm>
            <a:off x="10690267" y="6356350"/>
            <a:ext cx="1469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returningassets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aphic 67">
            <a:extLst>
              <a:ext uri="{FF2B5EF4-FFF2-40B4-BE49-F238E27FC236}">
                <a16:creationId xmlns:a16="http://schemas.microsoft.com/office/drawing/2014/main" id="{F42CEB96-B25A-0D4D-92B9-AFA3DA6602C8}"/>
              </a:ext>
            </a:extLst>
          </p:cNvPr>
          <p:cNvGrpSpPr/>
          <p:nvPr/>
        </p:nvGrpSpPr>
        <p:grpSpPr>
          <a:xfrm>
            <a:off x="10481545" y="6467689"/>
            <a:ext cx="228600" cy="205176"/>
            <a:chOff x="5981700" y="3327400"/>
            <a:chExt cx="228600" cy="205176"/>
          </a:xfrm>
          <a:solidFill>
            <a:srgbClr val="4A6488"/>
          </a:solidFill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79E014A-5E9D-1742-801D-4C4F67DBA508}"/>
                </a:ext>
              </a:extLst>
            </p:cNvPr>
            <p:cNvSpPr/>
            <p:nvPr/>
          </p:nvSpPr>
          <p:spPr>
            <a:xfrm>
              <a:off x="5981709" y="3327400"/>
              <a:ext cx="227383" cy="204179"/>
            </a:xfrm>
            <a:custGeom>
              <a:avLst/>
              <a:gdLst>
                <a:gd name="connsiteX0" fmla="*/ 71598 w 227383"/>
                <a:gd name="connsiteY0" fmla="*/ 204159 h 204179"/>
                <a:gd name="connsiteX1" fmla="*/ 204241 w 227383"/>
                <a:gd name="connsiteY1" fmla="*/ 57550 h 204179"/>
                <a:gd name="connsiteX2" fmla="*/ 204067 w 227383"/>
                <a:gd name="connsiteY2" fmla="*/ 50853 h 204179"/>
                <a:gd name="connsiteX3" fmla="*/ 227375 w 227383"/>
                <a:gd name="connsiteY3" fmla="*/ 24142 h 204179"/>
                <a:gd name="connsiteX4" fmla="*/ 200574 w 227383"/>
                <a:gd name="connsiteY4" fmla="*/ 32251 h 204179"/>
                <a:gd name="connsiteX5" fmla="*/ 221057 w 227383"/>
                <a:gd name="connsiteY5" fmla="*/ 3757 h 204179"/>
                <a:gd name="connsiteX6" fmla="*/ 191440 w 227383"/>
                <a:gd name="connsiteY6" fmla="*/ 16309 h 204179"/>
                <a:gd name="connsiteX7" fmla="*/ 157387 w 227383"/>
                <a:gd name="connsiteY7" fmla="*/ -11 h 204179"/>
                <a:gd name="connsiteX8" fmla="*/ 110753 w 227383"/>
                <a:gd name="connsiteY8" fmla="*/ 51500 h 204179"/>
                <a:gd name="connsiteX9" fmla="*/ 111951 w 227383"/>
                <a:gd name="connsiteY9" fmla="*/ 63295 h 204179"/>
                <a:gd name="connsiteX10" fmla="*/ 15838 w 227383"/>
                <a:gd name="connsiteY10" fmla="*/ 9428 h 204179"/>
                <a:gd name="connsiteX11" fmla="*/ 9520 w 227383"/>
                <a:gd name="connsiteY11" fmla="*/ 35373 h 204179"/>
                <a:gd name="connsiteX12" fmla="*/ 30258 w 227383"/>
                <a:gd name="connsiteY12" fmla="*/ 78304 h 204179"/>
                <a:gd name="connsiteX13" fmla="*/ 9209 w 227383"/>
                <a:gd name="connsiteY13" fmla="*/ 71921 h 204179"/>
                <a:gd name="connsiteX14" fmla="*/ 9209 w 227383"/>
                <a:gd name="connsiteY14" fmla="*/ 72587 h 204179"/>
                <a:gd name="connsiteX15" fmla="*/ 46599 w 227383"/>
                <a:gd name="connsiteY15" fmla="*/ 123156 h 204179"/>
                <a:gd name="connsiteX16" fmla="*/ 34309 w 227383"/>
                <a:gd name="connsiteY16" fmla="*/ 124947 h 204179"/>
                <a:gd name="connsiteX17" fmla="*/ 25522 w 227383"/>
                <a:gd name="connsiteY17" fmla="*/ 124024 h 204179"/>
                <a:gd name="connsiteX18" fmla="*/ 69056 w 227383"/>
                <a:gd name="connsiteY18" fmla="*/ 159778 h 204179"/>
                <a:gd name="connsiteX19" fmla="*/ 11083 w 227383"/>
                <a:gd name="connsiteY19" fmla="*/ 181834 h 204179"/>
                <a:gd name="connsiteX20" fmla="*/ -8 w 227383"/>
                <a:gd name="connsiteY20" fmla="*/ 181077 h 204179"/>
                <a:gd name="connsiteX21" fmla="*/ 71607 w 227383"/>
                <a:gd name="connsiteY21" fmla="*/ 204168 h 2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7383" h="204179">
                  <a:moveTo>
                    <a:pt x="71598" y="204159"/>
                  </a:moveTo>
                  <a:cubicBezTo>
                    <a:pt x="157378" y="204159"/>
                    <a:pt x="204241" y="125566"/>
                    <a:pt x="204241" y="57550"/>
                  </a:cubicBezTo>
                  <a:cubicBezTo>
                    <a:pt x="204241" y="55287"/>
                    <a:pt x="204241" y="53116"/>
                    <a:pt x="204067" y="50853"/>
                  </a:cubicBezTo>
                  <a:cubicBezTo>
                    <a:pt x="213334" y="43406"/>
                    <a:pt x="221225" y="34363"/>
                    <a:pt x="227375" y="24142"/>
                  </a:cubicBezTo>
                  <a:cubicBezTo>
                    <a:pt x="218930" y="28280"/>
                    <a:pt x="209881" y="31018"/>
                    <a:pt x="200574" y="32251"/>
                  </a:cubicBezTo>
                  <a:cubicBezTo>
                    <a:pt x="210512" y="25487"/>
                    <a:pt x="217766" y="15396"/>
                    <a:pt x="221057" y="3757"/>
                  </a:cubicBezTo>
                  <a:cubicBezTo>
                    <a:pt x="212021" y="9723"/>
                    <a:pt x="201985" y="13977"/>
                    <a:pt x="191440" y="16309"/>
                  </a:cubicBezTo>
                  <a:cubicBezTo>
                    <a:pt x="182999" y="6099"/>
                    <a:pt x="170555" y="135"/>
                    <a:pt x="157387" y="-11"/>
                  </a:cubicBezTo>
                  <a:cubicBezTo>
                    <a:pt x="130451" y="1256"/>
                    <a:pt x="109601" y="24287"/>
                    <a:pt x="110753" y="51500"/>
                  </a:cubicBezTo>
                  <a:cubicBezTo>
                    <a:pt x="110757" y="55462"/>
                    <a:pt x="111158" y="59414"/>
                    <a:pt x="111951" y="63295"/>
                  </a:cubicBezTo>
                  <a:cubicBezTo>
                    <a:pt x="73559" y="60731"/>
                    <a:pt x="38309" y="40976"/>
                    <a:pt x="15838" y="9428"/>
                  </a:cubicBezTo>
                  <a:cubicBezTo>
                    <a:pt x="11666" y="17425"/>
                    <a:pt x="9496" y="26333"/>
                    <a:pt x="9520" y="35373"/>
                  </a:cubicBezTo>
                  <a:cubicBezTo>
                    <a:pt x="9269" y="52203"/>
                    <a:pt x="16971" y="68147"/>
                    <a:pt x="30258" y="78304"/>
                  </a:cubicBezTo>
                  <a:cubicBezTo>
                    <a:pt x="22813" y="78052"/>
                    <a:pt x="15560" y="75853"/>
                    <a:pt x="9209" y="71921"/>
                  </a:cubicBezTo>
                  <a:lnTo>
                    <a:pt x="9209" y="72587"/>
                  </a:lnTo>
                  <a:cubicBezTo>
                    <a:pt x="8464" y="96190"/>
                    <a:pt x="23981" y="117176"/>
                    <a:pt x="46599" y="123156"/>
                  </a:cubicBezTo>
                  <a:cubicBezTo>
                    <a:pt x="42605" y="124329"/>
                    <a:pt x="38468" y="124932"/>
                    <a:pt x="34309" y="124947"/>
                  </a:cubicBezTo>
                  <a:cubicBezTo>
                    <a:pt x="31355" y="124971"/>
                    <a:pt x="28408" y="124661"/>
                    <a:pt x="25522" y="124024"/>
                  </a:cubicBezTo>
                  <a:cubicBezTo>
                    <a:pt x="30729" y="144277"/>
                    <a:pt x="48365" y="158761"/>
                    <a:pt x="69056" y="159778"/>
                  </a:cubicBezTo>
                  <a:cubicBezTo>
                    <a:pt x="52995" y="173946"/>
                    <a:pt x="32408" y="181779"/>
                    <a:pt x="11083" y="181834"/>
                  </a:cubicBezTo>
                  <a:cubicBezTo>
                    <a:pt x="7374" y="181822"/>
                    <a:pt x="3669" y="181569"/>
                    <a:pt x="-8" y="181077"/>
                  </a:cubicBezTo>
                  <a:cubicBezTo>
                    <a:pt x="20935" y="196050"/>
                    <a:pt x="45949" y="204115"/>
                    <a:pt x="71607" y="204168"/>
                  </a:cubicBezTo>
                </a:path>
              </a:pathLst>
            </a:custGeom>
            <a:solidFill>
              <a:srgbClr val="4A6488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" pitchFamily="2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C97681-C288-7B4A-B5B1-B86E18C57151}"/>
                </a:ext>
              </a:extLst>
            </p:cNvPr>
            <p:cNvSpPr/>
            <p:nvPr/>
          </p:nvSpPr>
          <p:spPr>
            <a:xfrm>
              <a:off x="5981700" y="3329385"/>
              <a:ext cx="228600" cy="203190"/>
            </a:xfrm>
            <a:custGeom>
              <a:avLst/>
              <a:gdLst>
                <a:gd name="connsiteX0" fmla="*/ 0 w 228600"/>
                <a:gd name="connsiteY0" fmla="*/ 180192 h 203190"/>
                <a:gd name="connsiteX1" fmla="*/ 11165 w 228600"/>
                <a:gd name="connsiteY1" fmla="*/ 180950 h 203190"/>
                <a:gd name="connsiteX2" fmla="*/ 69430 w 228600"/>
                <a:gd name="connsiteY2" fmla="*/ 158977 h 203190"/>
                <a:gd name="connsiteX3" fmla="*/ 25667 w 228600"/>
                <a:gd name="connsiteY3" fmla="*/ 123380 h 203190"/>
                <a:gd name="connsiteX4" fmla="*/ 34491 w 228600"/>
                <a:gd name="connsiteY4" fmla="*/ 124303 h 203190"/>
                <a:gd name="connsiteX5" fmla="*/ 46845 w 228600"/>
                <a:gd name="connsiteY5" fmla="*/ 122539 h 203190"/>
                <a:gd name="connsiteX6" fmla="*/ 9263 w 228600"/>
                <a:gd name="connsiteY6" fmla="*/ 72201 h 203190"/>
                <a:gd name="connsiteX7" fmla="*/ 9263 w 228600"/>
                <a:gd name="connsiteY7" fmla="*/ 71545 h 203190"/>
                <a:gd name="connsiteX8" fmla="*/ 30459 w 228600"/>
                <a:gd name="connsiteY8" fmla="*/ 77946 h 203190"/>
                <a:gd name="connsiteX9" fmla="*/ 9610 w 228600"/>
                <a:gd name="connsiteY9" fmla="*/ 35209 h 203190"/>
                <a:gd name="connsiteX10" fmla="*/ 15956 w 228600"/>
                <a:gd name="connsiteY10" fmla="*/ 9394 h 203190"/>
                <a:gd name="connsiteX11" fmla="*/ 112581 w 228600"/>
                <a:gd name="connsiteY11" fmla="*/ 62965 h 203190"/>
                <a:gd name="connsiteX12" fmla="*/ 111383 w 228600"/>
                <a:gd name="connsiteY12" fmla="*/ 51216 h 203190"/>
                <a:gd name="connsiteX13" fmla="*/ 158191 w 228600"/>
                <a:gd name="connsiteY13" fmla="*/ 0 h 203190"/>
                <a:gd name="connsiteX14" fmla="*/ 192426 w 228600"/>
                <a:gd name="connsiteY14" fmla="*/ 16238 h 203190"/>
                <a:gd name="connsiteX15" fmla="*/ 222199 w 228600"/>
                <a:gd name="connsiteY15" fmla="*/ 3750 h 203190"/>
                <a:gd name="connsiteX16" fmla="*/ 201607 w 228600"/>
                <a:gd name="connsiteY16" fmla="*/ 32106 h 203190"/>
                <a:gd name="connsiteX17" fmla="*/ 228600 w 228600"/>
                <a:gd name="connsiteY17" fmla="*/ 24015 h 203190"/>
                <a:gd name="connsiteX18" fmla="*/ 205173 w 228600"/>
                <a:gd name="connsiteY18" fmla="*/ 50588 h 203190"/>
                <a:gd name="connsiteX19" fmla="*/ 205338 w 228600"/>
                <a:gd name="connsiteY19" fmla="*/ 57256 h 203190"/>
                <a:gd name="connsiteX20" fmla="*/ 72000 w 228600"/>
                <a:gd name="connsiteY20" fmla="*/ 203191 h 203190"/>
                <a:gd name="connsiteX21" fmla="*/ 0 w 228600"/>
                <a:gd name="connsiteY21" fmla="*/ 180192 h 20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203190">
                  <a:moveTo>
                    <a:pt x="0" y="180192"/>
                  </a:moveTo>
                  <a:cubicBezTo>
                    <a:pt x="3702" y="180688"/>
                    <a:pt x="7431" y="180941"/>
                    <a:pt x="11165" y="180950"/>
                  </a:cubicBezTo>
                  <a:cubicBezTo>
                    <a:pt x="32564" y="180901"/>
                    <a:pt x="53236" y="173105"/>
                    <a:pt x="69430" y="158977"/>
                  </a:cubicBezTo>
                  <a:cubicBezTo>
                    <a:pt x="48711" y="158040"/>
                    <a:pt x="30991" y="143627"/>
                    <a:pt x="25667" y="123380"/>
                  </a:cubicBezTo>
                  <a:cubicBezTo>
                    <a:pt x="28565" y="124019"/>
                    <a:pt x="31525" y="124329"/>
                    <a:pt x="34491" y="124303"/>
                  </a:cubicBezTo>
                  <a:cubicBezTo>
                    <a:pt x="38670" y="124294"/>
                    <a:pt x="42827" y="123700"/>
                    <a:pt x="46845" y="122539"/>
                  </a:cubicBezTo>
                  <a:cubicBezTo>
                    <a:pt x="24210" y="116694"/>
                    <a:pt x="8603" y="95790"/>
                    <a:pt x="9263" y="72201"/>
                  </a:cubicBezTo>
                  <a:lnTo>
                    <a:pt x="9263" y="71545"/>
                  </a:lnTo>
                  <a:cubicBezTo>
                    <a:pt x="15667" y="75481"/>
                    <a:pt x="22967" y="77685"/>
                    <a:pt x="30459" y="77946"/>
                  </a:cubicBezTo>
                  <a:cubicBezTo>
                    <a:pt x="17136" y="67894"/>
                    <a:pt x="9385" y="52005"/>
                    <a:pt x="9610" y="35209"/>
                  </a:cubicBezTo>
                  <a:cubicBezTo>
                    <a:pt x="9589" y="26208"/>
                    <a:pt x="11769" y="17340"/>
                    <a:pt x="15956" y="9394"/>
                  </a:cubicBezTo>
                  <a:cubicBezTo>
                    <a:pt x="38700" y="40847"/>
                    <a:pt x="74099" y="60473"/>
                    <a:pt x="112581" y="62965"/>
                  </a:cubicBezTo>
                  <a:cubicBezTo>
                    <a:pt x="111786" y="59100"/>
                    <a:pt x="111384" y="55163"/>
                    <a:pt x="111383" y="51216"/>
                  </a:cubicBezTo>
                  <a:cubicBezTo>
                    <a:pt x="110383" y="24045"/>
                    <a:pt x="131298" y="1160"/>
                    <a:pt x="158191" y="0"/>
                  </a:cubicBezTo>
                  <a:cubicBezTo>
                    <a:pt x="171397" y="130"/>
                    <a:pt x="183893" y="6057"/>
                    <a:pt x="192426" y="16238"/>
                  </a:cubicBezTo>
                  <a:cubicBezTo>
                    <a:pt x="203017" y="13929"/>
                    <a:pt x="213105" y="9698"/>
                    <a:pt x="222199" y="3750"/>
                  </a:cubicBezTo>
                  <a:cubicBezTo>
                    <a:pt x="218878" y="15368"/>
                    <a:pt x="211580" y="25417"/>
                    <a:pt x="201607" y="32106"/>
                  </a:cubicBezTo>
                  <a:cubicBezTo>
                    <a:pt x="210975" y="30882"/>
                    <a:pt x="220088" y="28150"/>
                    <a:pt x="228600" y="24015"/>
                  </a:cubicBezTo>
                  <a:cubicBezTo>
                    <a:pt x="222404" y="34199"/>
                    <a:pt x="214473" y="43195"/>
                    <a:pt x="205173" y="50588"/>
                  </a:cubicBezTo>
                  <a:cubicBezTo>
                    <a:pt x="205338" y="52841"/>
                    <a:pt x="205338" y="55012"/>
                    <a:pt x="205338" y="57256"/>
                  </a:cubicBezTo>
                  <a:cubicBezTo>
                    <a:pt x="205338" y="124959"/>
                    <a:pt x="158228" y="203191"/>
                    <a:pt x="72000" y="203191"/>
                  </a:cubicBezTo>
                  <a:cubicBezTo>
                    <a:pt x="46237" y="203140"/>
                    <a:pt x="21108" y="195113"/>
                    <a:pt x="0" y="180192"/>
                  </a:cubicBezTo>
                  <a:close/>
                </a:path>
              </a:pathLst>
            </a:custGeom>
            <a:solidFill>
              <a:srgbClr val="4A6488"/>
            </a:solidFill>
            <a:ln w="9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Roboto" pitchFamily="2" charset="0"/>
              </a:endParaRPr>
            </a:p>
          </p:txBody>
        </p:sp>
      </p:grp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F92D058B-AB71-2C43-9D2E-F5F997944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6956" y="71603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 err="1"/>
              <a:t>star.worldbank.org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76FA57A6-0D73-1943-8BA3-77723E1E84AE}"/>
              </a:ext>
            </a:extLst>
          </p:cNvPr>
          <p:cNvSpPr txBox="1">
            <a:spLocks/>
          </p:cNvSpPr>
          <p:nvPr userDrawn="1"/>
        </p:nvSpPr>
        <p:spPr>
          <a:xfrm>
            <a:off x="1128824" y="6356350"/>
            <a:ext cx="1962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star.worldbank.org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626576C-C328-F147-9119-31E941DD8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1321"/>
          <a:stretch/>
        </p:blipFill>
        <p:spPr>
          <a:xfrm>
            <a:off x="464953" y="6352953"/>
            <a:ext cx="645636" cy="3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7" r:id="rId7"/>
    <p:sldLayoutId id="2147483661" r:id="rId8"/>
    <p:sldLayoutId id="2147483654" r:id="rId9"/>
    <p:sldLayoutId id="2147483655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pos="2592" userDrawn="1">
          <p15:clr>
            <a:srgbClr val="F26B43"/>
          </p15:clr>
        </p15:guide>
        <p15:guide id="3" pos="28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4872" userDrawn="1">
          <p15:clr>
            <a:srgbClr val="F26B43"/>
          </p15:clr>
        </p15:guide>
        <p15:guide id="6" pos="508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2B6D-9ABE-BD42-AC2F-F1D47DE1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361" y="2445429"/>
            <a:ext cx="6385639" cy="1427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Roboto" panose="02000000000000000000" pitchFamily="2" charset="0"/>
              </a:rPr>
              <a:t>Mapping international recoveries and returns of stolen assets under UNCAC </a:t>
            </a:r>
            <a:br>
              <a:rPr lang="en-US" dirty="0">
                <a:latin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</a:rPr>
            </a:br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672F-7A2E-444B-934F-58A8613C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280" y="4329846"/>
            <a:ext cx="5257800" cy="1104759"/>
          </a:xfrm>
        </p:spPr>
        <p:txBody>
          <a:bodyPr/>
          <a:lstStyle/>
          <a:p>
            <a:pPr algn="ctr"/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An insight into the practice of cross-border repatriation of proceeds of corruption over the past 10 years</a:t>
            </a:r>
          </a:p>
        </p:txBody>
      </p:sp>
    </p:spTree>
    <p:extLst>
      <p:ext uri="{BB962C8B-B14F-4D97-AF65-F5344CB8AC3E}">
        <p14:creationId xmlns:p14="http://schemas.microsoft.com/office/powerpoint/2010/main" val="320368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74EE8D-2C04-4B5B-AA9C-C07867B42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73431"/>
              </p:ext>
            </p:extLst>
          </p:nvPr>
        </p:nvGraphicFramePr>
        <p:xfrm>
          <a:off x="915927" y="2006600"/>
          <a:ext cx="4368800" cy="3708403"/>
        </p:xfrm>
        <a:graphic>
          <a:graphicData uri="http://schemas.openxmlformats.org/drawingml/2006/table">
            <a:tbl>
              <a:tblPr firstRow="1" firstCol="1" bandRow="1"/>
              <a:tblGrid>
                <a:gridCol w="2088196">
                  <a:extLst>
                    <a:ext uri="{9D8B030D-6E8A-4147-A177-3AD203B41FA5}">
                      <a16:colId xmlns:a16="http://schemas.microsoft.com/office/drawing/2014/main" val="3465767935"/>
                    </a:ext>
                  </a:extLst>
                </a:gridCol>
                <a:gridCol w="2280604">
                  <a:extLst>
                    <a:ext uri="{9D8B030D-6E8A-4147-A177-3AD203B41FA5}">
                      <a16:colId xmlns:a16="http://schemas.microsoft.com/office/drawing/2014/main" val="4269253314"/>
                    </a:ext>
                  </a:extLst>
                </a:gridCol>
              </a:tblGrid>
              <a:tr h="89270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10 – Value of Reported Asset Returns by Countries of Asset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051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Reporting Country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Cumulative USD 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52458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1,828,023,940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39991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370,300,000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70165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Jersey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328,241,000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64733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Singapore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319,457,738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43801"/>
                  </a:ext>
                </a:extLst>
              </a:tr>
              <a:tr h="469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Liechtenstein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203,142,811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4728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4184B9-85DF-444F-87FE-015B20A3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2148730"/>
            <a:ext cx="16125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4F6758-D718-4E64-9CC6-59090B6182D7}"/>
              </a:ext>
            </a:extLst>
          </p:cNvPr>
          <p:cNvSpPr txBox="1">
            <a:spLocks/>
          </p:cNvSpPr>
          <p:nvPr/>
        </p:nvSpPr>
        <p:spPr>
          <a:xfrm>
            <a:off x="450850" y="604966"/>
            <a:ext cx="11290300" cy="93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Roboto" pitchFamily="2" charset="0"/>
                <a:cs typeface="+mj-cs"/>
              </a:defRPr>
            </a:lvl1pPr>
          </a:lstStyle>
          <a:p>
            <a:r>
              <a:rPr lang="en-US" dirty="0"/>
              <a:t>The largest players: states reporting largest values of corruption proceeds returned to other states or received by other states (cumulative)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207758-9419-4FF2-8A7F-C27293CEC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69016"/>
              </p:ext>
            </p:extLst>
          </p:nvPr>
        </p:nvGraphicFramePr>
        <p:xfrm>
          <a:off x="6096318" y="2006600"/>
          <a:ext cx="4851717" cy="3708401"/>
        </p:xfrm>
        <a:graphic>
          <a:graphicData uri="http://schemas.openxmlformats.org/drawingml/2006/table">
            <a:tbl>
              <a:tblPr firstRow="1" firstCol="1" bandRow="1"/>
              <a:tblGrid>
                <a:gridCol w="2553823">
                  <a:extLst>
                    <a:ext uri="{9D8B030D-6E8A-4147-A177-3AD203B41FA5}">
                      <a16:colId xmlns:a16="http://schemas.microsoft.com/office/drawing/2014/main" val="2277925078"/>
                    </a:ext>
                  </a:extLst>
                </a:gridCol>
                <a:gridCol w="2297894">
                  <a:extLst>
                    <a:ext uri="{9D8B030D-6E8A-4147-A177-3AD203B41FA5}">
                      <a16:colId xmlns:a16="http://schemas.microsoft.com/office/drawing/2014/main" val="2352144297"/>
                    </a:ext>
                  </a:extLst>
                </a:gridCol>
              </a:tblGrid>
              <a:tr h="9114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11 – Value of Reported Asset Returns by Countries of Origin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63091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Reporting Country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Cumulative USD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86370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Nigeria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1,205,341,754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02739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Malaysia*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1,192,086,758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56387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Russian Federation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311,238,000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95774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Tunisia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138,360,000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644519"/>
                  </a:ext>
                </a:extLst>
              </a:tr>
              <a:tr h="5699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82,198,770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566019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48F5144-3E07-488A-9D30-94CFA3A85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18" y="21423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2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2FB0-0CF8-4EB4-945A-965E07C3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06425"/>
            <a:ext cx="10515600" cy="55562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54C3-AA37-47C7-BD5A-19E788C9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425580"/>
            <a:ext cx="10744200" cy="4787896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Arial Nova Light" panose="020B0304020202020204" pitchFamily="34" charset="0"/>
              </a:rPr>
              <a:t>Overall, many promising signs of progress towards the goals of UNCAC’s chapter V: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Increase in the number of cases that countries are pursuing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Larger geographic spread – countries in all regions of the world are involved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Increase in the amounts of assets returned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Increase in legal mechanisms available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UNCAC serves a practical role as a legal basis for international cooperation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2600" dirty="0">
                <a:latin typeface="Arial Nova Light" panose="020B0304020202020204" pitchFamily="34" charset="0"/>
              </a:rPr>
            </a:br>
            <a:r>
              <a:rPr lang="en-US" sz="2600" dirty="0">
                <a:latin typeface="Arial Nova Light" panose="020B0304020202020204" pitchFamily="34" charset="0"/>
              </a:rPr>
              <a:t>But also areas in need of improvement: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Better data collection mechanisms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Returns are still far from estimated amount taken out of countries annually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Arial Nova Light" panose="020B0304020202020204" pitchFamily="34" charset="0"/>
              </a:rPr>
              <a:t>Develop transparency norms for the recovery &amp; return of corruption proceeds &amp; how returned funds are being used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4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4B0A-3BC7-5E4C-AC45-3AFC68B9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232" y="2606041"/>
            <a:ext cx="3685032" cy="798576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523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7714-9D2E-4057-8381-215DD1F7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26" y="1492866"/>
            <a:ext cx="10727673" cy="281209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“club” of states that are pursuing cross-border asset recovery cases involving corruption proceeds is growing rapidly.</a:t>
            </a:r>
          </a:p>
        </p:txBody>
      </p:sp>
    </p:spTree>
    <p:extLst>
      <p:ext uri="{BB962C8B-B14F-4D97-AF65-F5344CB8AC3E}">
        <p14:creationId xmlns:p14="http://schemas.microsoft.com/office/powerpoint/2010/main" val="66652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319F-DDD7-4DB7-B20B-BEAD6AD2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2" y="445188"/>
            <a:ext cx="10515600" cy="519316"/>
          </a:xfrm>
        </p:spPr>
        <p:txBody>
          <a:bodyPr/>
          <a:lstStyle/>
          <a:p>
            <a:r>
              <a:rPr lang="en-US" dirty="0"/>
              <a:t>Response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A009BA-F584-4070-BFA9-F7F9B120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52576"/>
              </p:ext>
            </p:extLst>
          </p:nvPr>
        </p:nvGraphicFramePr>
        <p:xfrm>
          <a:off x="7038488" y="1797863"/>
          <a:ext cx="4232912" cy="3476854"/>
        </p:xfrm>
        <a:graphic>
          <a:graphicData uri="http://schemas.openxmlformats.org/drawingml/2006/table">
            <a:tbl>
              <a:tblPr firstRow="1" firstCol="1" bandRow="1"/>
              <a:tblGrid>
                <a:gridCol w="3317688">
                  <a:extLst>
                    <a:ext uri="{9D8B030D-6E8A-4147-A177-3AD203B41FA5}">
                      <a16:colId xmlns:a16="http://schemas.microsoft.com/office/drawing/2014/main" val="4145409098"/>
                    </a:ext>
                  </a:extLst>
                </a:gridCol>
                <a:gridCol w="915224">
                  <a:extLst>
                    <a:ext uri="{9D8B030D-6E8A-4147-A177-3AD203B41FA5}">
                      <a16:colId xmlns:a16="http://schemas.microsoft.com/office/drawing/2014/main" val="803730355"/>
                    </a:ext>
                  </a:extLst>
                </a:gridCol>
              </a:tblGrid>
              <a:tr h="3442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 2 -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Responses – Regional breakdown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71627"/>
                  </a:ext>
                </a:extLst>
              </a:tr>
              <a:tr h="3786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7964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EAP (East Asia &amp; Pacific)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96086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ECA (Europe &amp; Central Asia)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0567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LAC (Latin America &amp; Caribbean)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726577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MENA (Middle East &amp; North Africa)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020499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(North America)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51565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 (South Asia)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93930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SSA (Sub-Saharan Africa)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415481"/>
                  </a:ext>
                </a:extLst>
              </a:tr>
              <a:tr h="3442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61259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A1F4FF-3025-4597-B597-59478F3CA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71921"/>
              </p:ext>
            </p:extLst>
          </p:nvPr>
        </p:nvGraphicFramePr>
        <p:xfrm>
          <a:off x="1216803" y="1780936"/>
          <a:ext cx="3988563" cy="3493982"/>
        </p:xfrm>
        <a:graphic>
          <a:graphicData uri="http://schemas.openxmlformats.org/drawingml/2006/table">
            <a:tbl>
              <a:tblPr firstRow="1" firstCol="1" bandRow="1"/>
              <a:tblGrid>
                <a:gridCol w="2587920">
                  <a:extLst>
                    <a:ext uri="{9D8B030D-6E8A-4147-A177-3AD203B41FA5}">
                      <a16:colId xmlns:a16="http://schemas.microsoft.com/office/drawing/2014/main" val="2836861905"/>
                    </a:ext>
                  </a:extLst>
                </a:gridCol>
                <a:gridCol w="1400643">
                  <a:extLst>
                    <a:ext uri="{9D8B030D-6E8A-4147-A177-3AD203B41FA5}">
                      <a16:colId xmlns:a16="http://schemas.microsoft.com/office/drawing/2014/main" val="81737265"/>
                    </a:ext>
                  </a:extLst>
                </a:gridCol>
              </a:tblGrid>
              <a:tr h="4945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Table 1 -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Responses by Income Level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51315"/>
                  </a:ext>
                </a:extLst>
              </a:tr>
              <a:tr h="526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No.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01648"/>
                  </a:ext>
                </a:extLst>
              </a:tr>
              <a:tr h="494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HIGH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36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50104"/>
                  </a:ext>
                </a:extLst>
              </a:tr>
              <a:tr h="494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UPPER-MIDDLE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269640"/>
                  </a:ext>
                </a:extLst>
              </a:tr>
              <a:tr h="494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LOWER-MIDDLE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16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89411"/>
                  </a:ext>
                </a:extLst>
              </a:tr>
              <a:tr h="494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LOW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708808"/>
                  </a:ext>
                </a:extLst>
              </a:tr>
              <a:tr h="494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2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03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168-D36E-4BB4-9FA5-FE67C11F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44FFE3-70C9-404B-89CF-26C58EE53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92384"/>
              </p:ext>
            </p:extLst>
          </p:nvPr>
        </p:nvGraphicFramePr>
        <p:xfrm>
          <a:off x="2513126" y="1109922"/>
          <a:ext cx="7427006" cy="4638156"/>
        </p:xfrm>
        <a:graphic>
          <a:graphicData uri="http://schemas.openxmlformats.org/drawingml/2006/table">
            <a:tbl>
              <a:tblPr firstRow="1" firstCol="1" bandRow="1"/>
              <a:tblGrid>
                <a:gridCol w="6514916">
                  <a:extLst>
                    <a:ext uri="{9D8B030D-6E8A-4147-A177-3AD203B41FA5}">
                      <a16:colId xmlns:a16="http://schemas.microsoft.com/office/drawing/2014/main" val="2942621690"/>
                    </a:ext>
                  </a:extLst>
                </a:gridCol>
                <a:gridCol w="912090">
                  <a:extLst>
                    <a:ext uri="{9D8B030D-6E8A-4147-A177-3AD203B41FA5}">
                      <a16:colId xmlns:a16="http://schemas.microsoft.com/office/drawing/2014/main" val="2365465778"/>
                    </a:ext>
                  </a:extLst>
                </a:gridCol>
              </a:tblGrid>
              <a:tr h="10208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4 – Responses by Involvement in Cross-Border Asset Recovery Cases Involving Corruption Proceeds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418268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countries reported involvement in at least one case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3833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countries reported involvement in at least one completed return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11550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countries reported involvement in at least one confiscation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12840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countries reported involvement in at least one freeze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11863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countries responded &amp; did not report any cases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10975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# of responses received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153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7A8B6EE-F989-4C33-84FB-3972C10A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056" y="2238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EF577-8E53-4A50-A848-FA03252D6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864620"/>
              </p:ext>
            </p:extLst>
          </p:nvPr>
        </p:nvGraphicFramePr>
        <p:xfrm>
          <a:off x="812800" y="1558512"/>
          <a:ext cx="4572000" cy="4807770"/>
        </p:xfrm>
        <a:graphic>
          <a:graphicData uri="http://schemas.openxmlformats.org/drawingml/2006/table">
            <a:tbl>
              <a:tblPr firstRow="1" firstCol="1" bandRow="1"/>
              <a:tblGrid>
                <a:gridCol w="578124">
                  <a:extLst>
                    <a:ext uri="{9D8B030D-6E8A-4147-A177-3AD203B41FA5}">
                      <a16:colId xmlns:a16="http://schemas.microsoft.com/office/drawing/2014/main" val="3466348006"/>
                    </a:ext>
                  </a:extLst>
                </a:gridCol>
                <a:gridCol w="2559404">
                  <a:extLst>
                    <a:ext uri="{9D8B030D-6E8A-4147-A177-3AD203B41FA5}">
                      <a16:colId xmlns:a16="http://schemas.microsoft.com/office/drawing/2014/main" val="835699757"/>
                    </a:ext>
                  </a:extLst>
                </a:gridCol>
                <a:gridCol w="1434472">
                  <a:extLst>
                    <a:ext uri="{9D8B030D-6E8A-4147-A177-3AD203B41FA5}">
                      <a16:colId xmlns:a16="http://schemas.microsoft.com/office/drawing/2014/main" val="3016501253"/>
                    </a:ext>
                  </a:extLst>
                </a:gridCol>
              </a:tblGrid>
              <a:tr h="4593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 6 - Total Reported Cases (returns/confiscations/freezes)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01958"/>
                  </a:ext>
                </a:extLst>
              </a:tr>
              <a:tr h="459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Reporting Country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of Cases </a:t>
                      </a:r>
                      <a:b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Reported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76676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00424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Nigeria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66943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Australia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92763"/>
                  </a:ext>
                </a:extLst>
              </a:tr>
              <a:tr h="929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Latvia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China (incl. Hong Kong SAR and Macao SAR)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032641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United Kingdom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653049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33018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Singapore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1593"/>
                  </a:ext>
                </a:extLst>
              </a:tr>
              <a:tr h="459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Panama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Liechtenstein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57649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Korea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84844"/>
                  </a:ext>
                </a:extLst>
              </a:tr>
              <a:tr h="929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Malaysia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408333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635A2B10-1231-4401-BE42-06DB73D6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80324"/>
            <a:ext cx="5384800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assess progress towards the goals of chapter V of UNCAC, the </a:t>
            </a:r>
            <a:r>
              <a:rPr lang="en-US" b="1" dirty="0"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cases pursued </a:t>
            </a:r>
            <a:r>
              <a:rPr lang="en-US" dirty="0"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en-US" b="1" dirty="0"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of participation in international asset recovery actions by countries around the world</a:t>
            </a:r>
            <a:r>
              <a:rPr lang="en-US" dirty="0"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matter just as much as asset amounts frozen, confiscated, and returned.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1678B-430F-4180-8825-B7F35E85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91718"/>
            <a:ext cx="10515600" cy="727076"/>
          </a:xfrm>
        </p:spPr>
        <p:txBody>
          <a:bodyPr>
            <a:noAutofit/>
          </a:bodyPr>
          <a:lstStyle/>
          <a:p>
            <a:r>
              <a:rPr lang="en-US" sz="2800" dirty="0"/>
              <a:t>States reporting involvement in largest numbers of international asset recovery cases in StAR survey</a:t>
            </a:r>
          </a:p>
        </p:txBody>
      </p:sp>
    </p:spTree>
    <p:extLst>
      <p:ext uri="{BB962C8B-B14F-4D97-AF65-F5344CB8AC3E}">
        <p14:creationId xmlns:p14="http://schemas.microsoft.com/office/powerpoint/2010/main" val="115899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C0A9-5073-417F-AD20-C2A26FEB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61" y="1180052"/>
            <a:ext cx="10713908" cy="348849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proceeds of crime often wind up in the largest or regional global financial centers, </a:t>
            </a:r>
            <a:r>
              <a:rPr lang="en-US" sz="3600" b="1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data show a diversification of international destination countries for stolen assets by corrupt public officials.</a:t>
            </a:r>
          </a:p>
        </p:txBody>
      </p:sp>
    </p:spTree>
    <p:extLst>
      <p:ext uri="{BB962C8B-B14F-4D97-AF65-F5344CB8AC3E}">
        <p14:creationId xmlns:p14="http://schemas.microsoft.com/office/powerpoint/2010/main" val="13677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D82F-424B-4036-A0D5-4D064A31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74" y="993050"/>
            <a:ext cx="10757452" cy="44138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44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survey data alone, </a:t>
            </a:r>
            <a:r>
              <a:rPr lang="en-US" sz="14400" b="1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 to US$10 billion (US$ 9.7 billion) </a:t>
            </a:r>
            <a:r>
              <a:rPr lang="en-US" sz="144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corruption proceeds have been either frozen, restrained, confiscated in a destination country or returned to a country that was harmed by corruption since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7A09D-AB45-4A63-A709-81EE8C13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74" y="1375477"/>
            <a:ext cx="7274249" cy="4465837"/>
          </a:xfrm>
          <a:prstGeom prst="rect">
            <a:avLst/>
          </a:prstGeom>
        </p:spPr>
      </p:pic>
      <p:sp>
        <p:nvSpPr>
          <p:cNvPr id="6" name="Text Box 31">
            <a:extLst>
              <a:ext uri="{FF2B5EF4-FFF2-40B4-BE49-F238E27FC236}">
                <a16:creationId xmlns:a16="http://schemas.microsoft.com/office/drawing/2014/main" id="{C898C1C8-F5CB-4892-9E25-B75CFABCC840}"/>
              </a:ext>
            </a:extLst>
          </p:cNvPr>
          <p:cNvSpPr txBox="1"/>
          <p:nvPr/>
        </p:nvSpPr>
        <p:spPr>
          <a:xfrm>
            <a:off x="8055609" y="4414323"/>
            <a:ext cx="2565886" cy="126073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only on data from StAR survey. Duplicates excluded (where identified). Using annualized </a:t>
            </a:r>
            <a:b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figures for returns over multiple years. No date provided for returns totaling USD 540,119,795</a:t>
            </a:r>
            <a:r>
              <a:rPr lang="en-US" sz="10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8BD46C-A55F-4351-A82F-1483B3BF2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89506"/>
              </p:ext>
            </p:extLst>
          </p:nvPr>
        </p:nvGraphicFramePr>
        <p:xfrm>
          <a:off x="8055609" y="1375650"/>
          <a:ext cx="3600231" cy="1956771"/>
        </p:xfrm>
        <a:graphic>
          <a:graphicData uri="http://schemas.openxmlformats.org/drawingml/2006/table">
            <a:tbl>
              <a:tblPr firstRow="1" firstCol="1" bandRow="1"/>
              <a:tblGrid>
                <a:gridCol w="1878879">
                  <a:extLst>
                    <a:ext uri="{9D8B030D-6E8A-4147-A177-3AD203B41FA5}">
                      <a16:colId xmlns:a16="http://schemas.microsoft.com/office/drawing/2014/main" val="270465868"/>
                    </a:ext>
                  </a:extLst>
                </a:gridCol>
                <a:gridCol w="1721352">
                  <a:extLst>
                    <a:ext uri="{9D8B030D-6E8A-4147-A177-3AD203B41FA5}">
                      <a16:colId xmlns:a16="http://schemas.microsoft.com/office/drawing/2014/main" val="2584566839"/>
                    </a:ext>
                  </a:extLst>
                </a:gridCol>
              </a:tblGrid>
              <a:tr h="44039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12: Total values of assets in reported asset recovery actions in StAR survey, 2010-21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18948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USD 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1775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 Returned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4,114,938,949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792222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 Confiscated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266,868,642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403396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Assets Frozen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5,301,143,809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58941"/>
                  </a:ext>
                </a:extLst>
              </a:tr>
              <a:tr h="215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9,682,951,400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087090"/>
                  </a:ext>
                </a:extLst>
              </a:tr>
              <a:tr h="44039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Duplicates excluded (where identified); </a:t>
                      </a:r>
                      <a:br>
                        <a:rPr lang="en-US" sz="1200" i="1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i="1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case with end date prior to 2010 excluded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6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24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3ADC88-2E41-4D4F-BC44-084BEA47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650" y="1091342"/>
            <a:ext cx="8512031" cy="5021787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6C789DDA-0DA7-4B5D-B700-094385813072}"/>
              </a:ext>
            </a:extLst>
          </p:cNvPr>
          <p:cNvSpPr txBox="1"/>
          <p:nvPr/>
        </p:nvSpPr>
        <p:spPr>
          <a:xfrm>
            <a:off x="9630100" y="4572001"/>
            <a:ext cx="1949168" cy="140262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only on data from StAR survey. Duplicates excluded (where identified). Using annualized </a:t>
            </a:r>
            <a:b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figures for freezing actions over multiple years. No date provided for freezes totaling USD 131,948,625.</a:t>
            </a:r>
            <a:endParaRPr lang="en-US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R Colors">
      <a:dk1>
        <a:srgbClr val="30302F"/>
      </a:dk1>
      <a:lt1>
        <a:srgbClr val="EFEDED"/>
      </a:lt1>
      <a:dk2>
        <a:srgbClr val="2A4467"/>
      </a:dk2>
      <a:lt2>
        <a:srgbClr val="FFFFFF"/>
      </a:lt2>
      <a:accent1>
        <a:srgbClr val="A80A30"/>
      </a:accent1>
      <a:accent2>
        <a:srgbClr val="496488"/>
      </a:accent2>
      <a:accent3>
        <a:srgbClr val="FDE99E"/>
      </a:accent3>
      <a:accent4>
        <a:srgbClr val="2A4467"/>
      </a:accent4>
      <a:accent5>
        <a:srgbClr val="D1E1EA"/>
      </a:accent5>
      <a:accent6>
        <a:srgbClr val="7E0A27"/>
      </a:accent6>
      <a:hlink>
        <a:srgbClr val="002C6C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1A38B1ADA2D4EA4028DFCF1DC7508" ma:contentTypeVersion="12" ma:contentTypeDescription="Create a new document." ma:contentTypeScope="" ma:versionID="9386d58f5f2cbb0849f23642bf490b92">
  <xsd:schema xmlns:xsd="http://www.w3.org/2001/XMLSchema" xmlns:xs="http://www.w3.org/2001/XMLSchema" xmlns:p="http://schemas.microsoft.com/office/2006/metadata/properties" xmlns:ns2="5329730d-4d1f-4ae0-b2a3-1fa4d27184cf" xmlns:ns3="6bb41ec4-92c8-42dd-bf0b-94a52f124154" targetNamespace="http://schemas.microsoft.com/office/2006/metadata/properties" ma:root="true" ma:fieldsID="d02f97a64920c4a23d4814751f4f8107" ns2:_="" ns3:_="">
    <xsd:import namespace="5329730d-4d1f-4ae0-b2a3-1fa4d27184cf"/>
    <xsd:import namespace="6bb41ec4-92c8-42dd-bf0b-94a52f1241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9730d-4d1f-4ae0-b2a3-1fa4d2718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41ec4-92c8-42dd-bf0b-94a52f1241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EEF0A8-588D-401C-8476-B0EA53123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29730d-4d1f-4ae0-b2a3-1fa4d27184cf"/>
    <ds:schemaRef ds:uri="6bb41ec4-92c8-42dd-bf0b-94a52f124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8DA4D-C46B-405D-AF50-4895069167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60A0C-824C-4344-9B9E-5494DEFF3C45}">
  <ds:schemaRefs>
    <ds:schemaRef ds:uri="5329730d-4d1f-4ae0-b2a3-1fa4d27184cf"/>
    <ds:schemaRef ds:uri="http://schemas.microsoft.com/office/2006/metadata/properties"/>
    <ds:schemaRef ds:uri="6bb41ec4-92c8-42dd-bf0b-94a52f124154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737</Words>
  <Application>Microsoft Office PowerPoint</Application>
  <PresentationFormat>Widescreen</PresentationFormat>
  <Paragraphs>159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Mapping international recoveries and returns of stolen assets under UNCAC   </vt:lpstr>
      <vt:lpstr>PowerPoint Presentation</vt:lpstr>
      <vt:lpstr>Response Distribution</vt:lpstr>
      <vt:lpstr>PowerPoint Presentation</vt:lpstr>
      <vt:lpstr>States reporting involvement in largest numbers of international asset recovery cases in StAR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Kohan</dc:creator>
  <cp:lastModifiedBy>UNODC ShM</cp:lastModifiedBy>
  <cp:revision>31</cp:revision>
  <cp:lastPrinted>2021-12-13T20:32:45Z</cp:lastPrinted>
  <dcterms:created xsi:type="dcterms:W3CDTF">2020-11-06T16:45:57Z</dcterms:created>
  <dcterms:modified xsi:type="dcterms:W3CDTF">2022-02-08T08:45:42Z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0x0101001021A38B1ADA2D4EA4028DFCF1DC7508</vt:lpwstr>
  </property>
</Properties>
</file>