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5" r:id="rId4"/>
    <p:sldId id="264" r:id="rId5"/>
    <p:sldId id="267" r:id="rId6"/>
    <p:sldId id="277" r:id="rId7"/>
    <p:sldId id="269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595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5045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10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67279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317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00061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8605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5762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549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6217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730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1970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3597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3337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2560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7512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986CC-6916-4166-8781-F962E14F5AAD}" type="datetimeFigureOut">
              <a:rPr lang="es-CR" smtClean="0"/>
              <a:t>13/10/2021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E47CEC-4563-4E73-AD33-D6674A94AB5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7575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5D464-82AB-4F00-9E84-2964B821A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122" y="1007816"/>
            <a:ext cx="8836681" cy="2008440"/>
          </a:xfrm>
        </p:spPr>
        <p:txBody>
          <a:bodyPr/>
          <a:lstStyle/>
          <a:p>
            <a:pPr algn="l"/>
            <a:r>
              <a:rPr lang="es-MX" sz="4400" dirty="0"/>
              <a:t>La elaboración y aplicación de planes de acción nacionales contra la discriminación racial</a:t>
            </a:r>
            <a:endParaRPr lang="es-C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B844B3-59FE-48B0-94B1-2E5B42456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122" y="4845964"/>
            <a:ext cx="7766936" cy="1096899"/>
          </a:xfrm>
        </p:spPr>
        <p:txBody>
          <a:bodyPr/>
          <a:lstStyle/>
          <a:p>
            <a:pPr algn="l"/>
            <a:r>
              <a:rPr lang="es-CR" dirty="0"/>
              <a:t>Enrique Joseph Jackson</a:t>
            </a:r>
          </a:p>
          <a:p>
            <a:pPr algn="l"/>
            <a:r>
              <a:rPr lang="es-CR" dirty="0"/>
              <a:t>13 de octubre del 2021</a:t>
            </a:r>
          </a:p>
        </p:txBody>
      </p:sp>
    </p:spTree>
    <p:extLst>
      <p:ext uri="{BB962C8B-B14F-4D97-AF65-F5344CB8AC3E}">
        <p14:creationId xmlns:p14="http://schemas.microsoft.com/office/powerpoint/2010/main" val="17239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48E29-E019-4411-9CBC-5CBBE450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/>
              <a:t>Objetivo y Duración</a:t>
            </a:r>
          </a:p>
        </p:txBody>
      </p:sp>
      <p:pic>
        <p:nvPicPr>
          <p:cNvPr id="1026" name="Picture 2" descr="Empresas transnacionales y Planes de Acción Nacionales sobre Empresas y  Derechos Humanos - YouTube">
            <a:extLst>
              <a:ext uri="{FF2B5EF4-FFF2-40B4-BE49-F238E27FC236}">
                <a16:creationId xmlns:a16="http://schemas.microsoft.com/office/drawing/2014/main" id="{A91B1763-AF7C-467F-B095-74473751C8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61" y="2658521"/>
            <a:ext cx="3423374" cy="215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o hay ODS sin inclusión - Fundación Aquae">
            <a:extLst>
              <a:ext uri="{FF2B5EF4-FFF2-40B4-BE49-F238E27FC236}">
                <a16:creationId xmlns:a16="http://schemas.microsoft.com/office/drawing/2014/main" id="{DCE171B4-71E1-475D-AB3A-8E8F6ADAD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151" y="2743954"/>
            <a:ext cx="3886372" cy="218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87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FD7E1-0F0C-4E1C-8A85-60D48C3E5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690" y="2768600"/>
            <a:ext cx="8596668" cy="1320800"/>
          </a:xfrm>
        </p:spPr>
        <p:txBody>
          <a:bodyPr/>
          <a:lstStyle/>
          <a:p>
            <a:pPr algn="ctr"/>
            <a:r>
              <a:rPr lang="es-CR" dirty="0"/>
              <a:t>Productos Principales</a:t>
            </a:r>
          </a:p>
        </p:txBody>
      </p:sp>
    </p:spTree>
    <p:extLst>
      <p:ext uri="{BB962C8B-B14F-4D97-AF65-F5344CB8AC3E}">
        <p14:creationId xmlns:p14="http://schemas.microsoft.com/office/powerpoint/2010/main" val="133650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5C3A744-5FA2-4BE7-9686-1E7B2DC7B5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083595"/>
              </p:ext>
            </p:extLst>
          </p:nvPr>
        </p:nvGraphicFramePr>
        <p:xfrm>
          <a:off x="304800" y="765851"/>
          <a:ext cx="9250018" cy="3591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50018">
                  <a:extLst>
                    <a:ext uri="{9D8B030D-6E8A-4147-A177-3AD203B41FA5}">
                      <a16:colId xmlns:a16="http://schemas.microsoft.com/office/drawing/2014/main" val="2997550071"/>
                    </a:ext>
                  </a:extLst>
                </a:gridCol>
              </a:tblGrid>
              <a:tr h="3591339">
                <a:tc>
                  <a:txBody>
                    <a:bodyPr/>
                    <a:lstStyle/>
                    <a:p>
                      <a:pPr algn="l" fontAlgn="t"/>
                      <a:r>
                        <a:rPr lang="es-MX" sz="36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1.Firma de la Ley 10001</a:t>
                      </a:r>
                      <a:endParaRPr lang="es-MX" sz="36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27940"/>
                  </a:ext>
                </a:extLst>
              </a:tr>
            </a:tbl>
          </a:graphicData>
        </a:graphic>
      </p:graphicFrame>
      <p:pic>
        <p:nvPicPr>
          <p:cNvPr id="2050" name="Picture 2" descr="Personas afrodescendientes tendrán mayores oportunidades para acceder a  empleo y educación – Presidencia de la República de Costa Rica">
            <a:extLst>
              <a:ext uri="{FF2B5EF4-FFF2-40B4-BE49-F238E27FC236}">
                <a16:creationId xmlns:a16="http://schemas.microsoft.com/office/drawing/2014/main" id="{8C1FD3F6-C0E7-4AED-AB58-B2C6F4608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573" y="2239618"/>
            <a:ext cx="4556471" cy="256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5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C34F7-515C-47A8-8A1A-6BEED6FB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073" y="103366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MX" sz="3100" dirty="0"/>
              <a:t>2. Firma del decreto 43131-MP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CR" dirty="0"/>
          </a:p>
        </p:txBody>
      </p:sp>
      <p:pic>
        <p:nvPicPr>
          <p:cNvPr id="3074" name="Picture 2" descr="Gobierno declara Estado de Emergencia Nacional ante el impacto del temporal  de los últimos días – Presidencia de la República de Costa Rica">
            <a:extLst>
              <a:ext uri="{FF2B5EF4-FFF2-40B4-BE49-F238E27FC236}">
                <a16:creationId xmlns:a16="http://schemas.microsoft.com/office/drawing/2014/main" id="{E4D1FF23-4C66-4C8A-9A03-D619133DD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634" y="2354469"/>
            <a:ext cx="4082776" cy="271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265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prueban reformas a ley contra violencia y racismo en el deporte | Teletica">
            <a:extLst>
              <a:ext uri="{FF2B5EF4-FFF2-40B4-BE49-F238E27FC236}">
                <a16:creationId xmlns:a16="http://schemas.microsoft.com/office/drawing/2014/main" id="{96964AE2-9033-4408-8A43-780D3C0FB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982" y="1373572"/>
            <a:ext cx="3747053" cy="256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EP lanza protocolo y guía didáctica para combatir el racismo y la  discriminación | Ministerio de Educación Pública">
            <a:extLst>
              <a:ext uri="{FF2B5EF4-FFF2-40B4-BE49-F238E27FC236}">
                <a16:creationId xmlns:a16="http://schemas.microsoft.com/office/drawing/2014/main" id="{39F2138D-081A-4845-9ACE-8FCBF3AB1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64" y="4084035"/>
            <a:ext cx="5385767" cy="2650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FPA Costa Rica | Colores, juventud y poder afrodescendiente">
            <a:extLst>
              <a:ext uri="{FF2B5EF4-FFF2-40B4-BE49-F238E27FC236}">
                <a16:creationId xmlns:a16="http://schemas.microsoft.com/office/drawing/2014/main" id="{72AE5C28-09A7-4A75-8379-409146F99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939" y="2875516"/>
            <a:ext cx="3458817" cy="376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62AA3A16-146B-4062-8170-BC4CFD0A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177" y="360579"/>
            <a:ext cx="8596668" cy="1320800"/>
          </a:xfrm>
        </p:spPr>
        <p:txBody>
          <a:bodyPr/>
          <a:lstStyle/>
          <a:p>
            <a:pPr algn="ctr"/>
            <a:r>
              <a:rPr lang="es-CR" dirty="0"/>
              <a:t>Ejemplos</a:t>
            </a:r>
          </a:p>
        </p:txBody>
      </p:sp>
    </p:spTree>
    <p:extLst>
      <p:ext uri="{BB962C8B-B14F-4D97-AF65-F5344CB8AC3E}">
        <p14:creationId xmlns:p14="http://schemas.microsoft.com/office/powerpoint/2010/main" val="342034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15AFE-30EA-4BBB-8FF4-C5516652B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16181"/>
            <a:ext cx="9486037" cy="1320800"/>
          </a:xfrm>
        </p:spPr>
        <p:txBody>
          <a:bodyPr>
            <a:normAutofit fontScale="90000"/>
          </a:bodyPr>
          <a:lstStyle/>
          <a:p>
            <a:r>
              <a:rPr lang="es-MX" dirty="0"/>
              <a:t>Siempre habrá quienes estén a favor y en contra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2700" dirty="0"/>
              <a:t/>
            </a:r>
            <a:br>
              <a:rPr lang="es-MX" sz="2700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CR" dirty="0"/>
          </a:p>
        </p:txBody>
      </p:sp>
      <p:pic>
        <p:nvPicPr>
          <p:cNvPr id="5122" name="Picture 2" descr="Filosofías en Ortodoncia, aspectos a favor, aspectos en contra. -  Orthohacker">
            <a:extLst>
              <a:ext uri="{FF2B5EF4-FFF2-40B4-BE49-F238E27FC236}">
                <a16:creationId xmlns:a16="http://schemas.microsoft.com/office/drawing/2014/main" id="{4F794743-1F2F-441D-B477-AE384CA83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088" y="2112065"/>
            <a:ext cx="6361042" cy="318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18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ía Internacional de los Afrodescendientes - Wikipedia, la enciclopedia  libre">
            <a:extLst>
              <a:ext uri="{FF2B5EF4-FFF2-40B4-BE49-F238E27FC236}">
                <a16:creationId xmlns:a16="http://schemas.microsoft.com/office/drawing/2014/main" id="{ADCFE78E-22EC-4DF8-9706-4530EA82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25" y="1437240"/>
            <a:ext cx="4082778" cy="271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osta Rica será sede de la conmemoración del primer Día Internacional de  las Personas Afrodescendientes – Presidencia de la República de Costa Rica">
            <a:extLst>
              <a:ext uri="{FF2B5EF4-FFF2-40B4-BE49-F238E27FC236}">
                <a16:creationId xmlns:a16="http://schemas.microsoft.com/office/drawing/2014/main" id="{4A54B5EE-F67C-4648-953C-E05915ADC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023" y="1437240"/>
            <a:ext cx="3032263" cy="373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5072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4A4D247-CABB-43DB-93CF-95F89702F514}"/>
</file>

<file path=customXml/itemProps2.xml><?xml version="1.0" encoding="utf-8"?>
<ds:datastoreItem xmlns:ds="http://schemas.openxmlformats.org/officeDocument/2006/customXml" ds:itemID="{6F16A55E-F99E-45E9-869C-E5E55D855097}"/>
</file>

<file path=customXml/itemProps3.xml><?xml version="1.0" encoding="utf-8"?>
<ds:datastoreItem xmlns:ds="http://schemas.openxmlformats.org/officeDocument/2006/customXml" ds:itemID="{0C566C84-D2DE-4751-91A4-C141675625B7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918</TotalTime>
  <Words>61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Faceta</vt:lpstr>
      <vt:lpstr>La elaboración y aplicación de planes de acción nacionales contra la discriminación racial</vt:lpstr>
      <vt:lpstr>Objetivo y Duración</vt:lpstr>
      <vt:lpstr>Productos Principales</vt:lpstr>
      <vt:lpstr>PowerPoint Presentation</vt:lpstr>
      <vt:lpstr>2. Firma del decreto 43131-MP      </vt:lpstr>
      <vt:lpstr>Ejemplos</vt:lpstr>
      <vt:lpstr>Siempre habrá quienes estén a favor y en contra   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 Realizadas del POA</dc:title>
  <dc:creator>Jan Andr?  Solano</dc:creator>
  <cp:lastModifiedBy>Khrystyna Kostenetska</cp:lastModifiedBy>
  <cp:revision>26</cp:revision>
  <dcterms:created xsi:type="dcterms:W3CDTF">2021-01-11T17:36:46Z</dcterms:created>
  <dcterms:modified xsi:type="dcterms:W3CDTF">2021-10-13T13:06:54Z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