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827B-199E-4334-B5C7-B7108C1257B9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897F-98F2-42E2-8CF4-0966FA4B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="1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6BC9F9-D4A2-4BE7-82AF-038308F74F3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8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10/08/2018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10/08/2018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10/08/2018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10/08/2018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10/08/2018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10/08/2018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10/08/2018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60648"/>
            <a:ext cx="620077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41363" y="404664"/>
            <a:ext cx="7862887" cy="960586"/>
          </a:xfrm>
        </p:spPr>
        <p:txBody>
          <a:bodyPr/>
          <a:lstStyle/>
          <a:p>
            <a:r>
              <a:rPr lang="ru-RU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Взаимодействие ООН с механизмами по правам человека</a:t>
            </a:r>
            <a:r>
              <a:rPr lang="ru-RU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alt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См.</a:t>
            </a:r>
            <a:r>
              <a:rPr lang="en-GB" altLang="en-US" sz="1200" b="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sz="1200" b="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https://undg.org</a:t>
            </a:r>
            <a:br>
              <a:rPr lang="en-GB" altLang="en-US" sz="1200" b="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GB" altLang="en-US" sz="1200" b="0" i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0825" y="3968750"/>
            <a:ext cx="2047875" cy="1147763"/>
          </a:xfrm>
        </p:spPr>
      </p:pic>
      <p:pic>
        <p:nvPicPr>
          <p:cNvPr id="1229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1204913"/>
            <a:ext cx="2047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962400"/>
            <a:ext cx="2033588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1217613"/>
            <a:ext cx="2047875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204913"/>
            <a:ext cx="2047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3921125"/>
            <a:ext cx="1995487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6404" y="5277644"/>
            <a:ext cx="28194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9526"/>
      </p:ext>
    </p:extLst>
  </p:cSld>
  <p:clrMapOvr>
    <a:masterClrMapping/>
  </p:clrMapOvr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9F946B-12A9-4EE9-8B1A-3318804B3B4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EDD1B7-8E6B-4F56-9EA4-87FEFECD2FD4}"/>
</file>

<file path=customXml/itemProps3.xml><?xml version="1.0" encoding="utf-8"?>
<ds:datastoreItem xmlns:ds="http://schemas.openxmlformats.org/officeDocument/2006/customXml" ds:itemID="{28517184-2C93-422E-85BE-B2E7DD2DF3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</Words>
  <Application>Microsoft Office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OHCHR - Overview.EN.2011May</vt:lpstr>
      <vt:lpstr>PowerPoint Presentation</vt:lpstr>
      <vt:lpstr>Взаимодействие ООН с механизмами по правам человека См. https://undg.org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Mendoza Solorio Georgina</dc:creator>
  <cp:lastModifiedBy>Janna Iskakova</cp:lastModifiedBy>
  <cp:revision>21</cp:revision>
  <dcterms:created xsi:type="dcterms:W3CDTF">2015-10-05T15:12:45Z</dcterms:created>
  <dcterms:modified xsi:type="dcterms:W3CDTF">2018-08-10T13:53:42Z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