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8" r:id="rId5"/>
    <p:sldId id="260" r:id="rId6"/>
    <p:sldId id="259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827B-199E-4334-B5C7-B7108C1257B9}" type="datetimeFigureOut">
              <a:rPr lang="en-GB" smtClean="0"/>
              <a:t>13/08/2018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8897F-98F2-42E2-8CF4-0966FA4BA8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867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b="1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0"/>
              </a:spcBef>
            </a:pPr>
            <a:fld id="{F8527DC9-637B-433D-A874-F3249907C4AD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 eaLnBrk="0" hangingPunct="0"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89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8" descr="title_slide_background_3_shin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511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7" descr="logo_whit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5351463"/>
            <a:ext cx="3095625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11" descr="UN_emblem_white_transparent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413" y="56642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12"/>
          <p:cNvCxnSpPr/>
          <p:nvPr userDrawn="1"/>
        </p:nvCxnSpPr>
        <p:spPr>
          <a:xfrm rot="5400000">
            <a:off x="-849312" y="1438275"/>
            <a:ext cx="2874962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900" y="2041240"/>
            <a:ext cx="6590166" cy="1150263"/>
          </a:xfrm>
        </p:spPr>
        <p:txBody>
          <a:bodyPr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3900" y="4248607"/>
            <a:ext cx="6590166" cy="978756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Cliquez</a:t>
            </a:r>
            <a:r>
              <a:rPr lang="en-US" dirty="0" smtClean="0"/>
              <a:t> pour modifier le style des </a:t>
            </a:r>
            <a:r>
              <a:rPr lang="en-US" dirty="0" err="1" smtClean="0"/>
              <a:t>sous-titres</a:t>
            </a:r>
            <a:r>
              <a:rPr lang="en-US" dirty="0" smtClean="0"/>
              <a:t>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3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0832" y="1498601"/>
            <a:ext cx="7567085" cy="4477698"/>
          </a:xfrm>
        </p:spPr>
        <p:txBody>
          <a:bodyPr/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2CF4-43EE-460C-846E-40E735C57865}" type="datetime1">
              <a:rPr lang="fr-FR"/>
              <a:pPr>
                <a:defRPr/>
              </a:pPr>
              <a:t>13/08/2018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3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0832" y="1498601"/>
            <a:ext cx="3754968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98601"/>
            <a:ext cx="3659717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80AAF-E3CD-4270-8EAF-74E6B2D80265}" type="datetime1">
              <a:rPr lang="fr-FR"/>
              <a:pPr>
                <a:defRPr/>
              </a:pPr>
              <a:t>13/08/2018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67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832" y="1498600"/>
            <a:ext cx="3756556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0832" y="2174875"/>
            <a:ext cx="3756556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498600"/>
            <a:ext cx="3662892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662892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1CE10-4DC3-4F22-8015-5D5DD65D59AF}" type="datetime1">
              <a:rPr lang="fr-FR"/>
              <a:pPr>
                <a:defRPr/>
              </a:pPr>
              <a:t>13/08/2018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14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FB2B2-95C3-4BEA-A124-CD32D016DFCC}" type="datetime1">
              <a:rPr lang="fr-FR"/>
              <a:pPr>
                <a:defRPr/>
              </a:pPr>
              <a:t>13/08/2018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7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CC5D0-EAC4-4D5D-8BEB-293CF2D74EBE}" type="datetime1">
              <a:rPr lang="fr-FR"/>
              <a:pPr>
                <a:defRPr/>
              </a:pPr>
              <a:t>13/08/2018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5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97" y="273050"/>
            <a:ext cx="275111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4759583" cy="5703248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4397" y="1435101"/>
            <a:ext cx="2751116" cy="4570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14375" y="6356350"/>
            <a:ext cx="275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64CAA-984F-4946-96C7-9F1AF6A34E0D}" type="datetime1">
              <a:rPr lang="fr-FR"/>
              <a:pPr>
                <a:defRPr/>
              </a:pPr>
              <a:t>13/08/2018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5050" y="6356350"/>
            <a:ext cx="365918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53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7073" y="4808256"/>
            <a:ext cx="7563541" cy="42300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50473" y="612775"/>
            <a:ext cx="7450141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7073" y="5231258"/>
            <a:ext cx="7563541" cy="6089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50900" y="6356350"/>
            <a:ext cx="1739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B428A-E2B1-43B2-9953-7F9396EB075D}" type="datetime1">
              <a:rPr lang="fr-FR"/>
              <a:pPr>
                <a:defRPr/>
              </a:pPr>
              <a:t>13/08/2018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16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41363" y="274638"/>
            <a:ext cx="7566025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alt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41363" y="1498600"/>
            <a:ext cx="756602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Cliquez pour modifier les styles du texte du masque</a:t>
            </a:r>
          </a:p>
          <a:p>
            <a:pPr lvl="1"/>
            <a:r>
              <a:rPr lang="en-US" altLang="en-US" smtClean="0"/>
              <a:t>Deuxième niveau</a:t>
            </a:r>
          </a:p>
          <a:p>
            <a:pPr lvl="2"/>
            <a:r>
              <a:rPr lang="en-US" altLang="en-US" smtClean="0"/>
              <a:t>Troisième niveau</a:t>
            </a:r>
          </a:p>
          <a:p>
            <a:pPr lvl="3"/>
            <a:r>
              <a:rPr lang="en-US" altLang="en-US" smtClean="0"/>
              <a:t>Quatrième niveau</a:t>
            </a:r>
          </a:p>
          <a:p>
            <a:pPr lvl="4"/>
            <a:r>
              <a:rPr lang="en-US" altLang="en-US" smtClean="0"/>
              <a:t>Cinquième niveau</a:t>
            </a:r>
            <a:endParaRPr lang="fr-FR" alt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3" y="6356350"/>
            <a:ext cx="18494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74747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770DDB2-7180-4EEA-A762-E5842FB7FDC9}" type="datetime1">
              <a:rPr lang="fr-FR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13/08/2018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24163" y="6356350"/>
            <a:ext cx="3263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 defTabSz="457200"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  <p:pic>
        <p:nvPicPr>
          <p:cNvPr id="1030" name="Image 9" descr="OHCHR_logo_EN_blue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6018213"/>
            <a:ext cx="18256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Image 6" descr="UN_logo.jp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6188075"/>
            <a:ext cx="5746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639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Arial"/>
          <a:ea typeface="ＭＳ Ｐゴシック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6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611560" y="239769"/>
            <a:ext cx="2890463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en-GB" sz="2400" b="1" dirty="0" smtClean="0">
                <a:solidFill>
                  <a:srgbClr val="006FB7"/>
                </a:solidFill>
                <a:latin typeface="Arial" charset="0"/>
                <a:ea typeface="ＭＳ Ｐゴシック" pitchFamily="34" charset="-128"/>
                <a:cs typeface="Arial" charset="0"/>
              </a:rPr>
              <a:t>Ciclo de informes</a:t>
            </a:r>
            <a:endParaRPr lang="en-GB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705098"/>
            <a:ext cx="5901439" cy="603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59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1188" y="284163"/>
            <a:ext cx="7140575" cy="404812"/>
          </a:xfrm>
        </p:spPr>
        <p:txBody>
          <a:bodyPr/>
          <a:lstStyle/>
          <a:p>
            <a:r>
              <a:rPr lang="en-GB" alt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Ciclo de informes con las </a:t>
            </a:r>
            <a:r>
              <a:rPr lang="es-ES" alt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partes interesadas</a:t>
            </a: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38175"/>
            <a:ext cx="6316662" cy="621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828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1" y="260648"/>
            <a:ext cx="4824536" cy="432048"/>
          </a:xfrm>
        </p:spPr>
        <p:txBody>
          <a:bodyPr/>
          <a:lstStyle/>
          <a:p>
            <a:r>
              <a:rPr lang="es-ES" altLang="en-US" sz="2400" dirty="0" smtClean="0">
                <a:latin typeface="Arial" charset="0"/>
                <a:cs typeface="Arial" charset="0"/>
              </a:rPr>
              <a:t>El procedimiento si</a:t>
            </a:r>
            <a:r>
              <a:rPr lang="es-ES" altLang="en-US" sz="2400" dirty="0" smtClean="0">
                <a:latin typeface="Arial" charset="0"/>
                <a:cs typeface="Arial" charset="0"/>
              </a:rPr>
              <a:t>mplificado</a:t>
            </a:r>
            <a:endParaRPr lang="es-E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764704"/>
            <a:ext cx="6264696" cy="618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42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HCHR - Overview.EN.2011May">
  <a:themeElements>
    <a:clrScheme name="Personnalisée 7">
      <a:dk1>
        <a:srgbClr val="333333"/>
      </a:dk1>
      <a:lt1>
        <a:sysClr val="window" lastClr="FFFFFF"/>
      </a:lt1>
      <a:dk2>
        <a:srgbClr val="006FB7"/>
      </a:dk2>
      <a:lt2>
        <a:srgbClr val="CCCCCC"/>
      </a:lt2>
      <a:accent1>
        <a:srgbClr val="006FB7"/>
      </a:accent1>
      <a:accent2>
        <a:srgbClr val="5693C9"/>
      </a:accent2>
      <a:accent3>
        <a:srgbClr val="F18E00"/>
      </a:accent3>
      <a:accent4>
        <a:srgbClr val="8C1713"/>
      </a:accent4>
      <a:accent5>
        <a:srgbClr val="7FBADF"/>
      </a:accent5>
      <a:accent6>
        <a:srgbClr val="C58781"/>
      </a:accent6>
      <a:hlink>
        <a:srgbClr val="006FB7"/>
      </a:hlink>
      <a:folHlink>
        <a:srgbClr val="5693C9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8517184-2C93-422E-85BE-B2E7DD2DF3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17FE7B-7465-4A49-A58F-0597B324CEAC}"/>
</file>

<file path=customXml/itemProps3.xml><?xml version="1.0" encoding="utf-8"?>
<ds:datastoreItem xmlns:ds="http://schemas.openxmlformats.org/officeDocument/2006/customXml" ds:itemID="{229F946B-12A9-4EE9-8B1A-3318804B3B4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14</Words>
  <Application>Microsoft Office PowerPoint</Application>
  <PresentationFormat>On-screen Show (4:3)</PresentationFormat>
  <Paragraphs>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Wingdings</vt:lpstr>
      <vt:lpstr>OHCHR - Overview.EN.2011May</vt:lpstr>
      <vt:lpstr>PowerPoint Presentation</vt:lpstr>
      <vt:lpstr>Ciclo de informes con las partes interesadas    </vt:lpstr>
      <vt:lpstr>El procedimiento simplificado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Mendoza Solorio Georgina</dc:creator>
  <cp:lastModifiedBy>Janna Iskakova</cp:lastModifiedBy>
  <cp:revision>20</cp:revision>
  <cp:lastPrinted>2018-08-13T14:52:45Z</cp:lastPrinted>
  <dcterms:created xsi:type="dcterms:W3CDTF">2015-10-05T15:12:45Z</dcterms:created>
  <dcterms:modified xsi:type="dcterms:W3CDTF">2018-08-13T15:20:21Z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0x0101008822B9E06671B54FA89F14538B9B0FEA</vt:lpwstr>
  </property>
</Properties>
</file>