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14" r:id="rId5"/>
  </p:sldMasterIdLst>
  <p:notesMasterIdLst>
    <p:notesMasterId r:id="rId16"/>
  </p:notesMasterIdLst>
  <p:handoutMasterIdLst>
    <p:handoutMasterId r:id="rId17"/>
  </p:handoutMasterIdLst>
  <p:sldIdLst>
    <p:sldId id="265" r:id="rId6"/>
    <p:sldId id="257" r:id="rId7"/>
    <p:sldId id="266" r:id="rId8"/>
    <p:sldId id="297" r:id="rId9"/>
    <p:sldId id="279" r:id="rId10"/>
    <p:sldId id="301" r:id="rId11"/>
    <p:sldId id="302" r:id="rId12"/>
    <p:sldId id="277" r:id="rId13"/>
    <p:sldId id="280" r:id="rId14"/>
    <p:sldId id="300" r:id="rId15"/>
  </p:sldIdLst>
  <p:sldSz cx="9144000" cy="6858000" type="screen4x3"/>
  <p:notesSz cx="6858000" cy="9144000"/>
  <p:defaultTextStyle>
    <a:defPPr>
      <a:defRPr lang="en-US"/>
    </a:defPPr>
    <a:lvl1pPr marL="0" algn="l" defTabSz="945992" rtl="0" eaLnBrk="1" latinLnBrk="0" hangingPunct="1">
      <a:defRPr sz="1875" kern="1200">
        <a:solidFill>
          <a:schemeClr val="tx1"/>
        </a:solidFill>
        <a:latin typeface="+mn-lt"/>
        <a:ea typeface="+mn-ea"/>
        <a:cs typeface="+mn-cs"/>
      </a:defRPr>
    </a:lvl1pPr>
    <a:lvl2pPr marL="472997" algn="l" defTabSz="945992" rtl="0" eaLnBrk="1" latinLnBrk="0" hangingPunct="1">
      <a:defRPr sz="1875" kern="1200">
        <a:solidFill>
          <a:schemeClr val="tx1"/>
        </a:solidFill>
        <a:latin typeface="+mn-lt"/>
        <a:ea typeface="+mn-ea"/>
        <a:cs typeface="+mn-cs"/>
      </a:defRPr>
    </a:lvl2pPr>
    <a:lvl3pPr marL="945992" algn="l" defTabSz="945992" rtl="0" eaLnBrk="1" latinLnBrk="0" hangingPunct="1">
      <a:defRPr sz="1875" kern="1200">
        <a:solidFill>
          <a:schemeClr val="tx1"/>
        </a:solidFill>
        <a:latin typeface="+mn-lt"/>
        <a:ea typeface="+mn-ea"/>
        <a:cs typeface="+mn-cs"/>
      </a:defRPr>
    </a:lvl3pPr>
    <a:lvl4pPr marL="1418989" algn="l" defTabSz="945992" rtl="0" eaLnBrk="1" latinLnBrk="0" hangingPunct="1">
      <a:defRPr sz="1875" kern="1200">
        <a:solidFill>
          <a:schemeClr val="tx1"/>
        </a:solidFill>
        <a:latin typeface="+mn-lt"/>
        <a:ea typeface="+mn-ea"/>
        <a:cs typeface="+mn-cs"/>
      </a:defRPr>
    </a:lvl4pPr>
    <a:lvl5pPr marL="1891985" algn="l" defTabSz="945992" rtl="0" eaLnBrk="1" latinLnBrk="0" hangingPunct="1">
      <a:defRPr sz="1875" kern="1200">
        <a:solidFill>
          <a:schemeClr val="tx1"/>
        </a:solidFill>
        <a:latin typeface="+mn-lt"/>
        <a:ea typeface="+mn-ea"/>
        <a:cs typeface="+mn-cs"/>
      </a:defRPr>
    </a:lvl5pPr>
    <a:lvl6pPr marL="2364981" algn="l" defTabSz="945992" rtl="0" eaLnBrk="1" latinLnBrk="0" hangingPunct="1">
      <a:defRPr sz="1875" kern="1200">
        <a:solidFill>
          <a:schemeClr val="tx1"/>
        </a:solidFill>
        <a:latin typeface="+mn-lt"/>
        <a:ea typeface="+mn-ea"/>
        <a:cs typeface="+mn-cs"/>
      </a:defRPr>
    </a:lvl6pPr>
    <a:lvl7pPr marL="2837978" algn="l" defTabSz="945992" rtl="0" eaLnBrk="1" latinLnBrk="0" hangingPunct="1">
      <a:defRPr sz="1875" kern="1200">
        <a:solidFill>
          <a:schemeClr val="tx1"/>
        </a:solidFill>
        <a:latin typeface="+mn-lt"/>
        <a:ea typeface="+mn-ea"/>
        <a:cs typeface="+mn-cs"/>
      </a:defRPr>
    </a:lvl7pPr>
    <a:lvl8pPr marL="3310974" algn="l" defTabSz="945992" rtl="0" eaLnBrk="1" latinLnBrk="0" hangingPunct="1">
      <a:defRPr sz="1875" kern="1200">
        <a:solidFill>
          <a:schemeClr val="tx1"/>
        </a:solidFill>
        <a:latin typeface="+mn-lt"/>
        <a:ea typeface="+mn-ea"/>
        <a:cs typeface="+mn-cs"/>
      </a:defRPr>
    </a:lvl8pPr>
    <a:lvl9pPr marL="3783970" algn="l" defTabSz="945992" rtl="0" eaLnBrk="1" latinLnBrk="0" hangingPunct="1">
      <a:defRPr sz="187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816">
          <p15:clr>
            <a:srgbClr val="A4A3A4"/>
          </p15:clr>
        </p15:guide>
        <p15:guide id="4" pos="2927">
          <p15:clr>
            <a:srgbClr val="A4A3A4"/>
          </p15:clr>
        </p15:guide>
        <p15:guide id="5" pos="2876">
          <p15:clr>
            <a:srgbClr val="A4A3A4"/>
          </p15:clr>
        </p15:guide>
        <p15:guide id="6"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48B"/>
    <a:srgbClr val="534E5A"/>
    <a:srgbClr val="C4A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9384A-DC2C-4151-A2A0-085EA1160A70}" v="20" dt="2020-05-22T09:57:15.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napToObjects="1">
      <p:cViewPr varScale="1">
        <p:scale>
          <a:sx n="68" d="100"/>
          <a:sy n="68" d="100"/>
        </p:scale>
        <p:origin x="1470" y="60"/>
      </p:cViewPr>
      <p:guideLst>
        <p:guide orient="horz" pos="2160"/>
        <p:guide pos="2880"/>
        <p:guide pos="2816"/>
        <p:guide pos="2927"/>
        <p:guide pos="2876"/>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lus" userId="842d6b00-6a91-41e0-a414-5189af76c7b4" providerId="ADAL" clId="{3CC9384A-DC2C-4151-A2A0-085EA1160A70}"/>
    <pc:docChg chg="undo custSel addSld delSld modSld sldOrd">
      <pc:chgData name="Anna Blus" userId="842d6b00-6a91-41e0-a414-5189af76c7b4" providerId="ADAL" clId="{3CC9384A-DC2C-4151-A2A0-085EA1160A70}" dt="2020-05-22T10:00:21.744" v="1175" actId="20577"/>
      <pc:docMkLst>
        <pc:docMk/>
      </pc:docMkLst>
      <pc:sldChg chg="delSp modSp modNotesTx">
        <pc:chgData name="Anna Blus" userId="842d6b00-6a91-41e0-a414-5189af76c7b4" providerId="ADAL" clId="{3CC9384A-DC2C-4151-A2A0-085EA1160A70}" dt="2020-05-22T09:56:01.312" v="1083"/>
        <pc:sldMkLst>
          <pc:docMk/>
          <pc:sldMk cId="1687489897" sldId="257"/>
        </pc:sldMkLst>
        <pc:spChg chg="del">
          <ac:chgData name="Anna Blus" userId="842d6b00-6a91-41e0-a414-5189af76c7b4" providerId="ADAL" clId="{3CC9384A-DC2C-4151-A2A0-085EA1160A70}" dt="2020-05-22T09:56:01.312" v="1083"/>
          <ac:spMkLst>
            <pc:docMk/>
            <pc:sldMk cId="1687489897" sldId="257"/>
            <ac:spMk id="4" creationId="{998C9898-D4F6-4D95-9108-6C8B93D7C8B1}"/>
          </ac:spMkLst>
        </pc:spChg>
        <pc:spChg chg="mod">
          <ac:chgData name="Anna Blus" userId="842d6b00-6a91-41e0-a414-5189af76c7b4" providerId="ADAL" clId="{3CC9384A-DC2C-4151-A2A0-085EA1160A70}" dt="2020-05-22T09:35:50.784" v="687" actId="14100"/>
          <ac:spMkLst>
            <pc:docMk/>
            <pc:sldMk cId="1687489897" sldId="257"/>
            <ac:spMk id="5" creationId="{00000000-0000-0000-0000-000000000000}"/>
          </ac:spMkLst>
        </pc:spChg>
      </pc:sldChg>
      <pc:sldChg chg="modSp">
        <pc:chgData name="Anna Blus" userId="842d6b00-6a91-41e0-a414-5189af76c7b4" providerId="ADAL" clId="{3CC9384A-DC2C-4151-A2A0-085EA1160A70}" dt="2020-05-22T10:00:21.744" v="1175" actId="20577"/>
        <pc:sldMkLst>
          <pc:docMk/>
          <pc:sldMk cId="2205556427" sldId="265"/>
        </pc:sldMkLst>
        <pc:spChg chg="mod">
          <ac:chgData name="Anna Blus" userId="842d6b00-6a91-41e0-a414-5189af76c7b4" providerId="ADAL" clId="{3CC9384A-DC2C-4151-A2A0-085EA1160A70}" dt="2020-05-22T10:00:21.744" v="1175" actId="20577"/>
          <ac:spMkLst>
            <pc:docMk/>
            <pc:sldMk cId="2205556427" sldId="265"/>
            <ac:spMk id="2" creationId="{00000000-0000-0000-0000-000000000000}"/>
          </ac:spMkLst>
        </pc:spChg>
        <pc:spChg chg="mod">
          <ac:chgData name="Anna Blus" userId="842d6b00-6a91-41e0-a414-5189af76c7b4" providerId="ADAL" clId="{3CC9384A-DC2C-4151-A2A0-085EA1160A70}" dt="2020-05-22T09:14:01.020" v="7" actId="14100"/>
          <ac:spMkLst>
            <pc:docMk/>
            <pc:sldMk cId="2205556427" sldId="265"/>
            <ac:spMk id="3" creationId="{00000000-0000-0000-0000-000000000000}"/>
          </ac:spMkLst>
        </pc:spChg>
      </pc:sldChg>
      <pc:sldChg chg="modSp">
        <pc:chgData name="Anna Blus" userId="842d6b00-6a91-41e0-a414-5189af76c7b4" providerId="ADAL" clId="{3CC9384A-DC2C-4151-A2A0-085EA1160A70}" dt="2020-05-22T09:58:53.329" v="1135" actId="20577"/>
        <pc:sldMkLst>
          <pc:docMk/>
          <pc:sldMk cId="1126239502" sldId="266"/>
        </pc:sldMkLst>
        <pc:spChg chg="mod">
          <ac:chgData name="Anna Blus" userId="842d6b00-6a91-41e0-a414-5189af76c7b4" providerId="ADAL" clId="{3CC9384A-DC2C-4151-A2A0-085EA1160A70}" dt="2020-05-22T09:58:53.329" v="1135" actId="20577"/>
          <ac:spMkLst>
            <pc:docMk/>
            <pc:sldMk cId="1126239502" sldId="266"/>
            <ac:spMk id="2" creationId="{00000000-0000-0000-0000-000000000000}"/>
          </ac:spMkLst>
        </pc:spChg>
        <pc:spChg chg="mod">
          <ac:chgData name="Anna Blus" userId="842d6b00-6a91-41e0-a414-5189af76c7b4" providerId="ADAL" clId="{3CC9384A-DC2C-4151-A2A0-085EA1160A70}" dt="2020-05-22T09:58:39.090" v="1108" actId="20577"/>
          <ac:spMkLst>
            <pc:docMk/>
            <pc:sldMk cId="1126239502" sldId="266"/>
            <ac:spMk id="8" creationId="{C048F7D1-B5AB-4DF9-9EC4-BDA01B05539B}"/>
          </ac:spMkLst>
        </pc:spChg>
      </pc:sldChg>
      <pc:sldChg chg="del">
        <pc:chgData name="Anna Blus" userId="842d6b00-6a91-41e0-a414-5189af76c7b4" providerId="ADAL" clId="{3CC9384A-DC2C-4151-A2A0-085EA1160A70}" dt="2020-05-22T09:16:53.946" v="205" actId="2696"/>
        <pc:sldMkLst>
          <pc:docMk/>
          <pc:sldMk cId="1668858549" sldId="274"/>
        </pc:sldMkLst>
      </pc:sldChg>
      <pc:sldChg chg="del">
        <pc:chgData name="Anna Blus" userId="842d6b00-6a91-41e0-a414-5189af76c7b4" providerId="ADAL" clId="{3CC9384A-DC2C-4151-A2A0-085EA1160A70}" dt="2020-05-22T09:17:05.199" v="208" actId="2696"/>
        <pc:sldMkLst>
          <pc:docMk/>
          <pc:sldMk cId="3163635970" sldId="276"/>
        </pc:sldMkLst>
      </pc:sldChg>
      <pc:sldChg chg="modSp modNotesTx">
        <pc:chgData name="Anna Blus" userId="842d6b00-6a91-41e0-a414-5189af76c7b4" providerId="ADAL" clId="{3CC9384A-DC2C-4151-A2A0-085EA1160A70}" dt="2020-05-22T10:00:06.542" v="1161" actId="255"/>
        <pc:sldMkLst>
          <pc:docMk/>
          <pc:sldMk cId="3256611576" sldId="279"/>
        </pc:sldMkLst>
        <pc:spChg chg="mod">
          <ac:chgData name="Anna Blus" userId="842d6b00-6a91-41e0-a414-5189af76c7b4" providerId="ADAL" clId="{3CC9384A-DC2C-4151-A2A0-085EA1160A70}" dt="2020-05-22T10:00:06.542" v="1161" actId="255"/>
          <ac:spMkLst>
            <pc:docMk/>
            <pc:sldMk cId="3256611576" sldId="279"/>
            <ac:spMk id="6" creationId="{00000000-0000-0000-0000-000000000000}"/>
          </ac:spMkLst>
        </pc:spChg>
      </pc:sldChg>
      <pc:sldChg chg="del">
        <pc:chgData name="Anna Blus" userId="842d6b00-6a91-41e0-a414-5189af76c7b4" providerId="ADAL" clId="{3CC9384A-DC2C-4151-A2A0-085EA1160A70}" dt="2020-05-22T09:17:01.881" v="207" actId="2696"/>
        <pc:sldMkLst>
          <pc:docMk/>
          <pc:sldMk cId="448173103" sldId="281"/>
        </pc:sldMkLst>
      </pc:sldChg>
      <pc:sldChg chg="del">
        <pc:chgData name="Anna Blus" userId="842d6b00-6a91-41e0-a414-5189af76c7b4" providerId="ADAL" clId="{3CC9384A-DC2C-4151-A2A0-085EA1160A70}" dt="2020-05-22T09:16:59.283" v="206" actId="2696"/>
        <pc:sldMkLst>
          <pc:docMk/>
          <pc:sldMk cId="1579045378" sldId="282"/>
        </pc:sldMkLst>
      </pc:sldChg>
      <pc:sldChg chg="del">
        <pc:chgData name="Anna Blus" userId="842d6b00-6a91-41e0-a414-5189af76c7b4" providerId="ADAL" clId="{3CC9384A-DC2C-4151-A2A0-085EA1160A70}" dt="2020-05-22T09:30:45.249" v="376" actId="2696"/>
        <pc:sldMkLst>
          <pc:docMk/>
          <pc:sldMk cId="4290585774" sldId="285"/>
        </pc:sldMkLst>
      </pc:sldChg>
      <pc:sldChg chg="del">
        <pc:chgData name="Anna Blus" userId="842d6b00-6a91-41e0-a414-5189af76c7b4" providerId="ADAL" clId="{3CC9384A-DC2C-4151-A2A0-085EA1160A70}" dt="2020-05-22T09:30:49.383" v="378" actId="2696"/>
        <pc:sldMkLst>
          <pc:docMk/>
          <pc:sldMk cId="2705958218" sldId="286"/>
        </pc:sldMkLst>
      </pc:sldChg>
      <pc:sldChg chg="del">
        <pc:chgData name="Anna Blus" userId="842d6b00-6a91-41e0-a414-5189af76c7b4" providerId="ADAL" clId="{3CC9384A-DC2C-4151-A2A0-085EA1160A70}" dt="2020-05-22T09:30:47.306" v="377" actId="2696"/>
        <pc:sldMkLst>
          <pc:docMk/>
          <pc:sldMk cId="2667644817" sldId="287"/>
        </pc:sldMkLst>
      </pc:sldChg>
      <pc:sldChg chg="del">
        <pc:chgData name="Anna Blus" userId="842d6b00-6a91-41e0-a414-5189af76c7b4" providerId="ADAL" clId="{3CC9384A-DC2C-4151-A2A0-085EA1160A70}" dt="2020-05-22T09:30:43.378" v="375" actId="2696"/>
        <pc:sldMkLst>
          <pc:docMk/>
          <pc:sldMk cId="727931856" sldId="288"/>
        </pc:sldMkLst>
      </pc:sldChg>
      <pc:sldChg chg="del">
        <pc:chgData name="Anna Blus" userId="842d6b00-6a91-41e0-a414-5189af76c7b4" providerId="ADAL" clId="{3CC9384A-DC2C-4151-A2A0-085EA1160A70}" dt="2020-05-22T09:30:51.969" v="379" actId="2696"/>
        <pc:sldMkLst>
          <pc:docMk/>
          <pc:sldMk cId="1242583137" sldId="290"/>
        </pc:sldMkLst>
      </pc:sldChg>
      <pc:sldChg chg="del">
        <pc:chgData name="Anna Blus" userId="842d6b00-6a91-41e0-a414-5189af76c7b4" providerId="ADAL" clId="{3CC9384A-DC2C-4151-A2A0-085EA1160A70}" dt="2020-05-22T09:32:11.823" v="410" actId="2696"/>
        <pc:sldMkLst>
          <pc:docMk/>
          <pc:sldMk cId="34706027" sldId="293"/>
        </pc:sldMkLst>
      </pc:sldChg>
      <pc:sldChg chg="del">
        <pc:chgData name="Anna Blus" userId="842d6b00-6a91-41e0-a414-5189af76c7b4" providerId="ADAL" clId="{3CC9384A-DC2C-4151-A2A0-085EA1160A70}" dt="2020-05-22T09:30:20.915" v="374" actId="2696"/>
        <pc:sldMkLst>
          <pc:docMk/>
          <pc:sldMk cId="4008059452" sldId="293"/>
        </pc:sldMkLst>
      </pc:sldChg>
      <pc:sldChg chg="del">
        <pc:chgData name="Anna Blus" userId="842d6b00-6a91-41e0-a414-5189af76c7b4" providerId="ADAL" clId="{3CC9384A-DC2C-4151-A2A0-085EA1160A70}" dt="2020-05-22T09:50:34.719" v="1065" actId="2696"/>
        <pc:sldMkLst>
          <pc:docMk/>
          <pc:sldMk cId="982535843" sldId="294"/>
        </pc:sldMkLst>
      </pc:sldChg>
      <pc:sldChg chg="del">
        <pc:chgData name="Anna Blus" userId="842d6b00-6a91-41e0-a414-5189af76c7b4" providerId="ADAL" clId="{3CC9384A-DC2C-4151-A2A0-085EA1160A70}" dt="2020-05-22T09:30:54.423" v="380" actId="2696"/>
        <pc:sldMkLst>
          <pc:docMk/>
          <pc:sldMk cId="4243609480" sldId="295"/>
        </pc:sldMkLst>
      </pc:sldChg>
      <pc:sldChg chg="modSp add del">
        <pc:chgData name="Anna Blus" userId="842d6b00-6a91-41e0-a414-5189af76c7b4" providerId="ADAL" clId="{3CC9384A-DC2C-4151-A2A0-085EA1160A70}" dt="2020-05-22T09:27:12.977" v="312" actId="2696"/>
        <pc:sldMkLst>
          <pc:docMk/>
          <pc:sldMk cId="7624307" sldId="296"/>
        </pc:sldMkLst>
        <pc:spChg chg="mod">
          <ac:chgData name="Anna Blus" userId="842d6b00-6a91-41e0-a414-5189af76c7b4" providerId="ADAL" clId="{3CC9384A-DC2C-4151-A2A0-085EA1160A70}" dt="2020-05-22T09:26:49.759" v="311" actId="20577"/>
          <ac:spMkLst>
            <pc:docMk/>
            <pc:sldMk cId="7624307" sldId="296"/>
            <ac:spMk id="5" creationId="{81FF67FA-BC92-4415-8F45-26C4BEDE4F3A}"/>
          </ac:spMkLst>
        </pc:spChg>
      </pc:sldChg>
      <pc:sldChg chg="modSp modNotesTx">
        <pc:chgData name="Anna Blus" userId="842d6b00-6a91-41e0-a414-5189af76c7b4" providerId="ADAL" clId="{3CC9384A-DC2C-4151-A2A0-085EA1160A70}" dt="2020-05-22T09:38:51.011" v="742" actId="20577"/>
        <pc:sldMkLst>
          <pc:docMk/>
          <pc:sldMk cId="3337355848" sldId="297"/>
        </pc:sldMkLst>
        <pc:spChg chg="mod">
          <ac:chgData name="Anna Blus" userId="842d6b00-6a91-41e0-a414-5189af76c7b4" providerId="ADAL" clId="{3CC9384A-DC2C-4151-A2A0-085EA1160A70}" dt="2020-05-22T09:27:39.745" v="332" actId="20577"/>
          <ac:spMkLst>
            <pc:docMk/>
            <pc:sldMk cId="3337355848" sldId="297"/>
            <ac:spMk id="2" creationId="{00000000-0000-0000-0000-000000000000}"/>
          </ac:spMkLst>
        </pc:spChg>
        <pc:spChg chg="mod">
          <ac:chgData name="Anna Blus" userId="842d6b00-6a91-41e0-a414-5189af76c7b4" providerId="ADAL" clId="{3CC9384A-DC2C-4151-A2A0-085EA1160A70}" dt="2020-05-22T09:36:15.899" v="690" actId="20577"/>
          <ac:spMkLst>
            <pc:docMk/>
            <pc:sldMk cId="3337355848" sldId="297"/>
            <ac:spMk id="8" creationId="{C048F7D1-B5AB-4DF9-9EC4-BDA01B05539B}"/>
          </ac:spMkLst>
        </pc:spChg>
      </pc:sldChg>
      <pc:sldChg chg="del">
        <pc:chgData name="Anna Blus" userId="842d6b00-6a91-41e0-a414-5189af76c7b4" providerId="ADAL" clId="{3CC9384A-DC2C-4151-A2A0-085EA1160A70}" dt="2020-05-22T09:50:36.485" v="1066" actId="2696"/>
        <pc:sldMkLst>
          <pc:docMk/>
          <pc:sldMk cId="2176584529" sldId="298"/>
        </pc:sldMkLst>
      </pc:sldChg>
      <pc:sldChg chg="addSp modSp">
        <pc:chgData name="Anna Blus" userId="842d6b00-6a91-41e0-a414-5189af76c7b4" providerId="ADAL" clId="{3CC9384A-DC2C-4151-A2A0-085EA1160A70}" dt="2020-05-22T09:52:29.983" v="1082" actId="14100"/>
        <pc:sldMkLst>
          <pc:docMk/>
          <pc:sldMk cId="1740579666" sldId="300"/>
        </pc:sldMkLst>
        <pc:spChg chg="mod">
          <ac:chgData name="Anna Blus" userId="842d6b00-6a91-41e0-a414-5189af76c7b4" providerId="ADAL" clId="{3CC9384A-DC2C-4151-A2A0-085EA1160A70}" dt="2020-05-22T09:52:29.983" v="1082" actId="14100"/>
          <ac:spMkLst>
            <pc:docMk/>
            <pc:sldMk cId="1740579666" sldId="300"/>
            <ac:spMk id="4" creationId="{ADA63DEA-B3A2-4323-9B9D-77DB4AA821F7}"/>
          </ac:spMkLst>
        </pc:spChg>
        <pc:picChg chg="add mod">
          <ac:chgData name="Anna Blus" userId="842d6b00-6a91-41e0-a414-5189af76c7b4" providerId="ADAL" clId="{3CC9384A-DC2C-4151-A2A0-085EA1160A70}" dt="2020-05-22T09:52:02.624" v="1075" actId="1076"/>
          <ac:picMkLst>
            <pc:docMk/>
            <pc:sldMk cId="1740579666" sldId="300"/>
            <ac:picMk id="5" creationId="{8E13A62F-BD1C-404B-BF17-4D503164DA46}"/>
          </ac:picMkLst>
        </pc:picChg>
        <pc:picChg chg="add mod">
          <ac:chgData name="Anna Blus" userId="842d6b00-6a91-41e0-a414-5189af76c7b4" providerId="ADAL" clId="{3CC9384A-DC2C-4151-A2A0-085EA1160A70}" dt="2020-05-22T09:52:04.039" v="1076" actId="1076"/>
          <ac:picMkLst>
            <pc:docMk/>
            <pc:sldMk cId="1740579666" sldId="300"/>
            <ac:picMk id="6" creationId="{DB140D71-891E-4056-934C-9E125ABF7B8D}"/>
          </ac:picMkLst>
        </pc:picChg>
      </pc:sldChg>
      <pc:sldChg chg="del">
        <pc:chgData name="Anna Blus" userId="842d6b00-6a91-41e0-a414-5189af76c7b4" providerId="ADAL" clId="{3CC9384A-DC2C-4151-A2A0-085EA1160A70}" dt="2020-05-22T09:28:21.107" v="342" actId="2696"/>
        <pc:sldMkLst>
          <pc:docMk/>
          <pc:sldMk cId="2170463998" sldId="301"/>
        </pc:sldMkLst>
      </pc:sldChg>
      <pc:sldChg chg="modSp modNotesTx">
        <pc:chgData name="Anna Blus" userId="842d6b00-6a91-41e0-a414-5189af76c7b4" providerId="ADAL" clId="{3CC9384A-DC2C-4151-A2A0-085EA1160A70}" dt="2020-05-22T09:39:00.668" v="744" actId="20577"/>
        <pc:sldMkLst>
          <pc:docMk/>
          <pc:sldMk cId="3019248179" sldId="301"/>
        </pc:sldMkLst>
        <pc:spChg chg="mod">
          <ac:chgData name="Anna Blus" userId="842d6b00-6a91-41e0-a414-5189af76c7b4" providerId="ADAL" clId="{3CC9384A-DC2C-4151-A2A0-085EA1160A70}" dt="2020-05-22T09:37:26.733" v="717" actId="20577"/>
          <ac:spMkLst>
            <pc:docMk/>
            <pc:sldMk cId="3019248179" sldId="301"/>
            <ac:spMk id="2" creationId="{00000000-0000-0000-0000-000000000000}"/>
          </ac:spMkLst>
        </pc:spChg>
        <pc:spChg chg="mod">
          <ac:chgData name="Anna Blus" userId="842d6b00-6a91-41e0-a414-5189af76c7b4" providerId="ADAL" clId="{3CC9384A-DC2C-4151-A2A0-085EA1160A70}" dt="2020-05-22T09:29:03.376" v="371" actId="20577"/>
          <ac:spMkLst>
            <pc:docMk/>
            <pc:sldMk cId="3019248179" sldId="301"/>
            <ac:spMk id="4" creationId="{ADA63DEA-B3A2-4323-9B9D-77DB4AA821F7}"/>
          </ac:spMkLst>
        </pc:spChg>
      </pc:sldChg>
      <pc:sldChg chg="del ord">
        <pc:chgData name="Anna Blus" userId="842d6b00-6a91-41e0-a414-5189af76c7b4" providerId="ADAL" clId="{3CC9384A-DC2C-4151-A2A0-085EA1160A70}" dt="2020-05-22T09:31:10.813" v="381" actId="2696"/>
        <pc:sldMkLst>
          <pc:docMk/>
          <pc:sldMk cId="2073157330" sldId="302"/>
        </pc:sldMkLst>
      </pc:sldChg>
      <pc:sldChg chg="modSp add modNotesTx">
        <pc:chgData name="Anna Blus" userId="842d6b00-6a91-41e0-a414-5189af76c7b4" providerId="ADAL" clId="{3CC9384A-DC2C-4151-A2A0-085EA1160A70}" dt="2020-05-22T09:42:35.279" v="1064" actId="20577"/>
        <pc:sldMkLst>
          <pc:docMk/>
          <pc:sldMk cId="4005456071" sldId="302"/>
        </pc:sldMkLst>
        <pc:spChg chg="mod">
          <ac:chgData name="Anna Blus" userId="842d6b00-6a91-41e0-a414-5189af76c7b4" providerId="ADAL" clId="{3CC9384A-DC2C-4151-A2A0-085EA1160A70}" dt="2020-05-22T09:33:30.299" v="473" actId="20577"/>
          <ac:spMkLst>
            <pc:docMk/>
            <pc:sldMk cId="4005456071" sldId="302"/>
            <ac:spMk id="2" creationId="{00000000-0000-0000-0000-000000000000}"/>
          </ac:spMkLst>
        </pc:spChg>
        <pc:spChg chg="mod">
          <ac:chgData name="Anna Blus" userId="842d6b00-6a91-41e0-a414-5189af76c7b4" providerId="ADAL" clId="{3CC9384A-DC2C-4151-A2A0-085EA1160A70}" dt="2020-05-22T09:42:35.279" v="1064" actId="20577"/>
          <ac:spMkLst>
            <pc:docMk/>
            <pc:sldMk cId="4005456071" sldId="302"/>
            <ac:spMk id="4" creationId="{ADA63DEA-B3A2-4323-9B9D-77DB4AA821F7}"/>
          </ac:spMkLst>
        </pc:spChg>
      </pc:sldChg>
      <pc:sldChg chg="add del">
        <pc:chgData name="Anna Blus" userId="842d6b00-6a91-41e0-a414-5189af76c7b4" providerId="ADAL" clId="{3CC9384A-DC2C-4151-A2A0-085EA1160A70}" dt="2020-05-22T09:29:10.709" v="372" actId="2696"/>
        <pc:sldMkLst>
          <pc:docMk/>
          <pc:sldMk cId="1231204287" sldId="303"/>
        </pc:sldMkLst>
      </pc:sldChg>
    </pc:docChg>
  </pc:docChgLst>
  <pc:docChgLst>
    <pc:chgData name="Anna Blus" userId="842d6b00-6a91-41e0-a414-5189af76c7b4" providerId="ADAL" clId="{A885D7C3-9C3A-4769-8C39-936344F97729}"/>
    <pc:docChg chg="undo custSel addSld delSld modSld sldOrd delMainMaster">
      <pc:chgData name="Anna Blus" userId="842d6b00-6a91-41e0-a414-5189af76c7b4" providerId="ADAL" clId="{A885D7C3-9C3A-4769-8C39-936344F97729}" dt="2020-03-03T12:08:22.671" v="1160" actId="1076"/>
      <pc:docMkLst>
        <pc:docMk/>
      </pc:docMkLst>
      <pc:sldChg chg="modSp">
        <pc:chgData name="Anna Blus" userId="842d6b00-6a91-41e0-a414-5189af76c7b4" providerId="ADAL" clId="{A885D7C3-9C3A-4769-8C39-936344F97729}" dt="2020-03-02T13:50:19.650" v="75" actId="5793"/>
        <pc:sldMkLst>
          <pc:docMk/>
          <pc:sldMk cId="1687489897" sldId="257"/>
        </pc:sldMkLst>
        <pc:spChg chg="mod">
          <ac:chgData name="Anna Blus" userId="842d6b00-6a91-41e0-a414-5189af76c7b4" providerId="ADAL" clId="{A885D7C3-9C3A-4769-8C39-936344F97729}" dt="2020-03-02T13:50:19.650" v="75" actId="5793"/>
          <ac:spMkLst>
            <pc:docMk/>
            <pc:sldMk cId="1687489897" sldId="257"/>
            <ac:spMk id="5" creationId="{00000000-0000-0000-0000-000000000000}"/>
          </ac:spMkLst>
        </pc:spChg>
      </pc:sldChg>
      <pc:sldChg chg="modSp">
        <pc:chgData name="Anna Blus" userId="842d6b00-6a91-41e0-a414-5189af76c7b4" providerId="ADAL" clId="{A885D7C3-9C3A-4769-8C39-936344F97729}" dt="2020-03-03T12:08:22.671" v="1160" actId="1076"/>
        <pc:sldMkLst>
          <pc:docMk/>
          <pc:sldMk cId="2205556427" sldId="265"/>
        </pc:sldMkLst>
        <pc:spChg chg="mod">
          <ac:chgData name="Anna Blus" userId="842d6b00-6a91-41e0-a414-5189af76c7b4" providerId="ADAL" clId="{A885D7C3-9C3A-4769-8C39-936344F97729}" dt="2020-03-03T12:08:22.671" v="1160" actId="1076"/>
          <ac:spMkLst>
            <pc:docMk/>
            <pc:sldMk cId="2205556427" sldId="265"/>
            <ac:spMk id="2" creationId="{00000000-0000-0000-0000-000000000000}"/>
          </ac:spMkLst>
        </pc:spChg>
        <pc:spChg chg="mod">
          <ac:chgData name="Anna Blus" userId="842d6b00-6a91-41e0-a414-5189af76c7b4" providerId="ADAL" clId="{A885D7C3-9C3A-4769-8C39-936344F97729}" dt="2020-03-03T12:08:11.861" v="1159" actId="122"/>
          <ac:spMkLst>
            <pc:docMk/>
            <pc:sldMk cId="2205556427" sldId="265"/>
            <ac:spMk id="3" creationId="{00000000-0000-0000-0000-000000000000}"/>
          </ac:spMkLst>
        </pc:spChg>
      </pc:sldChg>
      <pc:sldChg chg="modSp add del">
        <pc:chgData name="Anna Blus" userId="842d6b00-6a91-41e0-a414-5189af76c7b4" providerId="ADAL" clId="{A885D7C3-9C3A-4769-8C39-936344F97729}" dt="2020-03-02T13:52:19.487" v="102" actId="2696"/>
        <pc:sldMkLst>
          <pc:docMk/>
          <pc:sldMk cId="1126239502" sldId="266"/>
        </pc:sldMkLst>
        <pc:spChg chg="mod">
          <ac:chgData name="Anna Blus" userId="842d6b00-6a91-41e0-a414-5189af76c7b4" providerId="ADAL" clId="{A885D7C3-9C3A-4769-8C39-936344F97729}" dt="2020-03-02T13:51:51.002" v="101" actId="20577"/>
          <ac:spMkLst>
            <pc:docMk/>
            <pc:sldMk cId="1126239502" sldId="266"/>
            <ac:spMk id="2" creationId="{00000000-0000-0000-0000-000000000000}"/>
          </ac:spMkLst>
        </pc:spChg>
        <pc:spChg chg="mod">
          <ac:chgData name="Anna Blus" userId="842d6b00-6a91-41e0-a414-5189af76c7b4" providerId="ADAL" clId="{A885D7C3-9C3A-4769-8C39-936344F97729}" dt="2020-03-02T13:50:48.775" v="95" actId="20577"/>
          <ac:spMkLst>
            <pc:docMk/>
            <pc:sldMk cId="1126239502" sldId="266"/>
            <ac:spMk id="8" creationId="{C048F7D1-B5AB-4DF9-9EC4-BDA01B05539B}"/>
          </ac:spMkLst>
        </pc:spChg>
      </pc:sldChg>
      <pc:sldChg chg="modSp">
        <pc:chgData name="Anna Blus" userId="842d6b00-6a91-41e0-a414-5189af76c7b4" providerId="ADAL" clId="{A885D7C3-9C3A-4769-8C39-936344F97729}" dt="2020-03-03T11:41:40.688" v="1095" actId="20577"/>
        <pc:sldMkLst>
          <pc:docMk/>
          <pc:sldMk cId="3163635970" sldId="276"/>
        </pc:sldMkLst>
        <pc:spChg chg="mod">
          <ac:chgData name="Anna Blus" userId="842d6b00-6a91-41e0-a414-5189af76c7b4" providerId="ADAL" clId="{A885D7C3-9C3A-4769-8C39-936344F97729}" dt="2020-03-03T11:41:40.688" v="1095" actId="20577"/>
          <ac:spMkLst>
            <pc:docMk/>
            <pc:sldMk cId="3163635970" sldId="276"/>
            <ac:spMk id="4" creationId="{ADA63DEA-B3A2-4323-9B9D-77DB4AA821F7}"/>
          </ac:spMkLst>
        </pc:spChg>
      </pc:sldChg>
      <pc:sldChg chg="modSp">
        <pc:chgData name="Anna Blus" userId="842d6b00-6a91-41e0-a414-5189af76c7b4" providerId="ADAL" clId="{A885D7C3-9C3A-4769-8C39-936344F97729}" dt="2020-03-03T11:46:39.157" v="1146" actId="20577"/>
        <pc:sldMkLst>
          <pc:docMk/>
          <pc:sldMk cId="1152566424" sldId="277"/>
        </pc:sldMkLst>
        <pc:spChg chg="mod">
          <ac:chgData name="Anna Blus" userId="842d6b00-6a91-41e0-a414-5189af76c7b4" providerId="ADAL" clId="{A885D7C3-9C3A-4769-8C39-936344F97729}" dt="2020-03-03T11:46:39.157" v="1146" actId="20577"/>
          <ac:spMkLst>
            <pc:docMk/>
            <pc:sldMk cId="1152566424" sldId="277"/>
            <ac:spMk id="4" creationId="{ADA63DEA-B3A2-4323-9B9D-77DB4AA821F7}"/>
          </ac:spMkLst>
        </pc:spChg>
      </pc:sldChg>
      <pc:sldChg chg="del">
        <pc:chgData name="Anna Blus" userId="842d6b00-6a91-41e0-a414-5189af76c7b4" providerId="ADAL" clId="{A885D7C3-9C3A-4769-8C39-936344F97729}" dt="2020-03-02T14:02:05.081" v="228" actId="2696"/>
        <pc:sldMkLst>
          <pc:docMk/>
          <pc:sldMk cId="1572009297" sldId="278"/>
        </pc:sldMkLst>
      </pc:sldChg>
      <pc:sldChg chg="modSp">
        <pc:chgData name="Anna Blus" userId="842d6b00-6a91-41e0-a414-5189af76c7b4" providerId="ADAL" clId="{A885D7C3-9C3A-4769-8C39-936344F97729}" dt="2020-03-02T13:53:05.084" v="133" actId="20577"/>
        <pc:sldMkLst>
          <pc:docMk/>
          <pc:sldMk cId="3256611576" sldId="279"/>
        </pc:sldMkLst>
        <pc:spChg chg="mod">
          <ac:chgData name="Anna Blus" userId="842d6b00-6a91-41e0-a414-5189af76c7b4" providerId="ADAL" clId="{A885D7C3-9C3A-4769-8C39-936344F97729}" dt="2020-03-02T13:53:05.084" v="133" actId="20577"/>
          <ac:spMkLst>
            <pc:docMk/>
            <pc:sldMk cId="3256611576" sldId="279"/>
            <ac:spMk id="6" creationId="{00000000-0000-0000-0000-000000000000}"/>
          </ac:spMkLst>
        </pc:spChg>
      </pc:sldChg>
      <pc:sldChg chg="modSp">
        <pc:chgData name="Anna Blus" userId="842d6b00-6a91-41e0-a414-5189af76c7b4" providerId="ADAL" clId="{A885D7C3-9C3A-4769-8C39-936344F97729}" dt="2020-03-02T14:03:10.826" v="233" actId="255"/>
        <pc:sldMkLst>
          <pc:docMk/>
          <pc:sldMk cId="448173103" sldId="281"/>
        </pc:sldMkLst>
        <pc:spChg chg="mod">
          <ac:chgData name="Anna Blus" userId="842d6b00-6a91-41e0-a414-5189af76c7b4" providerId="ADAL" clId="{A885D7C3-9C3A-4769-8C39-936344F97729}" dt="2020-03-02T14:03:10.826" v="233" actId="255"/>
          <ac:spMkLst>
            <pc:docMk/>
            <pc:sldMk cId="448173103" sldId="281"/>
            <ac:spMk id="4" creationId="{ADA63DEA-B3A2-4323-9B9D-77DB4AA821F7}"/>
          </ac:spMkLst>
        </pc:spChg>
      </pc:sldChg>
      <pc:sldChg chg="modSp">
        <pc:chgData name="Anna Blus" userId="842d6b00-6a91-41e0-a414-5189af76c7b4" providerId="ADAL" clId="{A885D7C3-9C3A-4769-8C39-936344F97729}" dt="2020-03-02T14:02:59.219" v="232" actId="255"/>
        <pc:sldMkLst>
          <pc:docMk/>
          <pc:sldMk cId="1579045378" sldId="282"/>
        </pc:sldMkLst>
        <pc:spChg chg="mod">
          <ac:chgData name="Anna Blus" userId="842d6b00-6a91-41e0-a414-5189af76c7b4" providerId="ADAL" clId="{A885D7C3-9C3A-4769-8C39-936344F97729}" dt="2020-03-02T14:02:59.219" v="232" actId="255"/>
          <ac:spMkLst>
            <pc:docMk/>
            <pc:sldMk cId="1579045378" sldId="282"/>
            <ac:spMk id="6" creationId="{00000000-0000-0000-0000-000000000000}"/>
          </ac:spMkLst>
        </pc:spChg>
      </pc:sldChg>
      <pc:sldChg chg="modSp">
        <pc:chgData name="Anna Blus" userId="842d6b00-6a91-41e0-a414-5189af76c7b4" providerId="ADAL" clId="{A885D7C3-9C3A-4769-8C39-936344F97729}" dt="2020-03-02T13:54:23.011" v="148" actId="20577"/>
        <pc:sldMkLst>
          <pc:docMk/>
          <pc:sldMk cId="2705958218" sldId="286"/>
        </pc:sldMkLst>
        <pc:spChg chg="mod">
          <ac:chgData name="Anna Blus" userId="842d6b00-6a91-41e0-a414-5189af76c7b4" providerId="ADAL" clId="{A885D7C3-9C3A-4769-8C39-936344F97729}" dt="2020-03-02T13:54:23.011" v="148" actId="20577"/>
          <ac:spMkLst>
            <pc:docMk/>
            <pc:sldMk cId="2705958218" sldId="286"/>
            <ac:spMk id="5" creationId="{6920F23B-F9BB-4B0C-A1B9-D72B1E2F9885}"/>
          </ac:spMkLst>
        </pc:spChg>
      </pc:sldChg>
      <pc:sldChg chg="modSp">
        <pc:chgData name="Anna Blus" userId="842d6b00-6a91-41e0-a414-5189af76c7b4" providerId="ADAL" clId="{A885D7C3-9C3A-4769-8C39-936344F97729}" dt="2020-03-02T14:03:52.572" v="249" actId="14100"/>
        <pc:sldMkLst>
          <pc:docMk/>
          <pc:sldMk cId="727931856" sldId="288"/>
        </pc:sldMkLst>
        <pc:spChg chg="mod">
          <ac:chgData name="Anna Blus" userId="842d6b00-6a91-41e0-a414-5189af76c7b4" providerId="ADAL" clId="{A885D7C3-9C3A-4769-8C39-936344F97729}" dt="2020-03-02T14:03:52.572" v="249" actId="14100"/>
          <ac:spMkLst>
            <pc:docMk/>
            <pc:sldMk cId="727931856" sldId="288"/>
            <ac:spMk id="5" creationId="{6920F23B-F9BB-4B0C-A1B9-D72B1E2F9885}"/>
          </ac:spMkLst>
        </pc:spChg>
      </pc:sldChg>
      <pc:sldChg chg="add">
        <pc:chgData name="Anna Blus" userId="842d6b00-6a91-41e0-a414-5189af76c7b4" providerId="ADAL" clId="{A885D7C3-9C3A-4769-8C39-936344F97729}" dt="2020-03-02T13:57:49.867" v="198" actId="20577"/>
        <pc:sldMkLst>
          <pc:docMk/>
          <pc:sldMk cId="4008059452" sldId="293"/>
        </pc:sldMkLst>
      </pc:sldChg>
      <pc:sldChg chg="del">
        <pc:chgData name="Anna Blus" userId="842d6b00-6a91-41e0-a414-5189af76c7b4" providerId="ADAL" clId="{A885D7C3-9C3A-4769-8C39-936344F97729}" dt="2020-03-03T11:48:49.547" v="1156" actId="2696"/>
        <pc:sldMkLst>
          <pc:docMk/>
          <pc:sldMk cId="1992604342" sldId="294"/>
        </pc:sldMkLst>
      </pc:sldChg>
      <pc:sldChg chg="modSp">
        <pc:chgData name="Anna Blus" userId="842d6b00-6a91-41e0-a414-5189af76c7b4" providerId="ADAL" clId="{A885D7C3-9C3A-4769-8C39-936344F97729}" dt="2020-03-02T13:56:06.377" v="197" actId="313"/>
        <pc:sldMkLst>
          <pc:docMk/>
          <pc:sldMk cId="4243609480" sldId="295"/>
        </pc:sldMkLst>
        <pc:spChg chg="mod">
          <ac:chgData name="Anna Blus" userId="842d6b00-6a91-41e0-a414-5189af76c7b4" providerId="ADAL" clId="{A885D7C3-9C3A-4769-8C39-936344F97729}" dt="2020-03-02T13:56:06.377" v="197" actId="313"/>
          <ac:spMkLst>
            <pc:docMk/>
            <pc:sldMk cId="4243609480" sldId="295"/>
            <ac:spMk id="5" creationId="{6920F23B-F9BB-4B0C-A1B9-D72B1E2F9885}"/>
          </ac:spMkLst>
        </pc:spChg>
      </pc:sldChg>
      <pc:sldChg chg="modSp">
        <pc:chgData name="Anna Blus" userId="842d6b00-6a91-41e0-a414-5189af76c7b4" providerId="ADAL" clId="{A885D7C3-9C3A-4769-8C39-936344F97729}" dt="2020-03-03T11:40:49.140" v="1094" actId="20577"/>
        <pc:sldMkLst>
          <pc:docMk/>
          <pc:sldMk cId="7624307" sldId="296"/>
        </pc:sldMkLst>
        <pc:spChg chg="mod">
          <ac:chgData name="Anna Blus" userId="842d6b00-6a91-41e0-a414-5189af76c7b4" providerId="ADAL" clId="{A885D7C3-9C3A-4769-8C39-936344F97729}" dt="2020-03-03T11:40:49.140" v="1094" actId="20577"/>
          <ac:spMkLst>
            <pc:docMk/>
            <pc:sldMk cId="7624307" sldId="296"/>
            <ac:spMk id="5" creationId="{81FF67FA-BC92-4415-8F45-26C4BEDE4F3A}"/>
          </ac:spMkLst>
        </pc:spChg>
      </pc:sldChg>
      <pc:sldChg chg="modSp">
        <pc:chgData name="Anna Blus" userId="842d6b00-6a91-41e0-a414-5189af76c7b4" providerId="ADAL" clId="{A885D7C3-9C3A-4769-8C39-936344F97729}" dt="2020-03-02T14:03:35.617" v="247" actId="20577"/>
        <pc:sldMkLst>
          <pc:docMk/>
          <pc:sldMk cId="3337355848" sldId="297"/>
        </pc:sldMkLst>
        <pc:spChg chg="mod">
          <ac:chgData name="Anna Blus" userId="842d6b00-6a91-41e0-a414-5189af76c7b4" providerId="ADAL" clId="{A885D7C3-9C3A-4769-8C39-936344F97729}" dt="2020-03-02T14:03:35.617" v="247" actId="20577"/>
          <ac:spMkLst>
            <pc:docMk/>
            <pc:sldMk cId="3337355848" sldId="297"/>
            <ac:spMk id="2" creationId="{00000000-0000-0000-0000-000000000000}"/>
          </ac:spMkLst>
        </pc:spChg>
      </pc:sldChg>
      <pc:sldChg chg="del">
        <pc:chgData name="Anna Blus" userId="842d6b00-6a91-41e0-a414-5189af76c7b4" providerId="ADAL" clId="{A885D7C3-9C3A-4769-8C39-936344F97729}" dt="2020-03-03T11:48:49.543" v="1155" actId="2696"/>
        <pc:sldMkLst>
          <pc:docMk/>
          <pc:sldMk cId="430876502" sldId="298"/>
        </pc:sldMkLst>
      </pc:sldChg>
      <pc:sldChg chg="modSp add del ord">
        <pc:chgData name="Anna Blus" userId="842d6b00-6a91-41e0-a414-5189af76c7b4" providerId="ADAL" clId="{A885D7C3-9C3A-4769-8C39-936344F97729}" dt="2020-03-02T14:27:47.929" v="956" actId="2696"/>
        <pc:sldMkLst>
          <pc:docMk/>
          <pc:sldMk cId="3823472411" sldId="299"/>
        </pc:sldMkLst>
        <pc:spChg chg="mod">
          <ac:chgData name="Anna Blus" userId="842d6b00-6a91-41e0-a414-5189af76c7b4" providerId="ADAL" clId="{A885D7C3-9C3A-4769-8C39-936344F97729}" dt="2020-03-02T14:00:13.543" v="216" actId="255"/>
          <ac:spMkLst>
            <pc:docMk/>
            <pc:sldMk cId="3823472411" sldId="299"/>
            <ac:spMk id="2" creationId="{419C58E9-5855-4B96-8942-4F1BB6DE1231}"/>
          </ac:spMkLst>
        </pc:spChg>
      </pc:sldChg>
      <pc:sldChg chg="add del">
        <pc:chgData name="Anna Blus" userId="842d6b00-6a91-41e0-a414-5189af76c7b4" providerId="ADAL" clId="{A885D7C3-9C3A-4769-8C39-936344F97729}" dt="2020-03-02T14:28:19.769" v="959" actId="2696"/>
        <pc:sldMkLst>
          <pc:docMk/>
          <pc:sldMk cId="3856573556" sldId="299"/>
        </pc:sldMkLst>
      </pc:sldChg>
      <pc:sldChg chg="add del">
        <pc:chgData name="Anna Blus" userId="842d6b00-6a91-41e0-a414-5189af76c7b4" providerId="ADAL" clId="{A885D7C3-9C3A-4769-8C39-936344F97729}" dt="2020-03-02T13:59:35.140" v="203" actId="20577"/>
        <pc:sldMkLst>
          <pc:docMk/>
          <pc:sldMk cId="1145806468" sldId="300"/>
        </pc:sldMkLst>
      </pc:sldChg>
      <pc:sldChg chg="modSp add">
        <pc:chgData name="Anna Blus" userId="842d6b00-6a91-41e0-a414-5189af76c7b4" providerId="ADAL" clId="{A885D7C3-9C3A-4769-8C39-936344F97729}" dt="2020-03-03T11:44:17.590" v="1106" actId="20577"/>
        <pc:sldMkLst>
          <pc:docMk/>
          <pc:sldMk cId="2170463998" sldId="301"/>
        </pc:sldMkLst>
        <pc:spChg chg="mod">
          <ac:chgData name="Anna Blus" userId="842d6b00-6a91-41e0-a414-5189af76c7b4" providerId="ADAL" clId="{A885D7C3-9C3A-4769-8C39-936344F97729}" dt="2020-03-03T11:44:17.590" v="1106" actId="20577"/>
          <ac:spMkLst>
            <pc:docMk/>
            <pc:sldMk cId="2170463998" sldId="301"/>
            <ac:spMk id="4" creationId="{ADA63DEA-B3A2-4323-9B9D-77DB4AA821F7}"/>
          </ac:spMkLst>
        </pc:spChg>
      </pc:sldChg>
      <pc:sldChg chg="delSp modSp add del">
        <pc:chgData name="Anna Blus" userId="842d6b00-6a91-41e0-a414-5189af76c7b4" providerId="ADAL" clId="{A885D7C3-9C3A-4769-8C39-936344F97729}" dt="2020-03-02T14:27:47.937" v="957" actId="2696"/>
        <pc:sldMkLst>
          <pc:docMk/>
          <pc:sldMk cId="3008055411" sldId="301"/>
        </pc:sldMkLst>
        <pc:spChg chg="mod">
          <ac:chgData name="Anna Blus" userId="842d6b00-6a91-41e0-a414-5189af76c7b4" providerId="ADAL" clId="{A885D7C3-9C3A-4769-8C39-936344F97729}" dt="2020-03-02T14:07:03.597" v="294" actId="20577"/>
          <ac:spMkLst>
            <pc:docMk/>
            <pc:sldMk cId="3008055411" sldId="301"/>
            <ac:spMk id="2" creationId="{00000000-0000-0000-0000-000000000000}"/>
          </ac:spMkLst>
        </pc:spChg>
        <pc:spChg chg="mod">
          <ac:chgData name="Anna Blus" userId="842d6b00-6a91-41e0-a414-5189af76c7b4" providerId="ADAL" clId="{A885D7C3-9C3A-4769-8C39-936344F97729}" dt="2020-03-02T14:27:08.509" v="955" actId="20577"/>
          <ac:spMkLst>
            <pc:docMk/>
            <pc:sldMk cId="3008055411" sldId="301"/>
            <ac:spMk id="4" creationId="{ADA63DEA-B3A2-4323-9B9D-77DB4AA821F7}"/>
          </ac:spMkLst>
        </pc:spChg>
        <pc:picChg chg="del">
          <ac:chgData name="Anna Blus" userId="842d6b00-6a91-41e0-a414-5189af76c7b4" providerId="ADAL" clId="{A885D7C3-9C3A-4769-8C39-936344F97729}" dt="2020-03-02T14:06:26.876" v="251" actId="2696"/>
          <ac:picMkLst>
            <pc:docMk/>
            <pc:sldMk cId="3008055411" sldId="301"/>
            <ac:picMk id="6" creationId="{D338D690-879B-4AC0-B71F-7798CB9730D7}"/>
          </ac:picMkLst>
        </pc:picChg>
      </pc:sldChg>
      <pc:sldChg chg="modSp add">
        <pc:chgData name="Anna Blus" userId="842d6b00-6a91-41e0-a414-5189af76c7b4" providerId="ADAL" clId="{A885D7C3-9C3A-4769-8C39-936344F97729}" dt="2020-03-03T11:48:05.871" v="1154" actId="20577"/>
        <pc:sldMkLst>
          <pc:docMk/>
          <pc:sldMk cId="2073157330" sldId="302"/>
        </pc:sldMkLst>
        <pc:spChg chg="mod">
          <ac:chgData name="Anna Blus" userId="842d6b00-6a91-41e0-a414-5189af76c7b4" providerId="ADAL" clId="{A885D7C3-9C3A-4769-8C39-936344F97729}" dt="2020-03-02T14:37:37.790" v="1038" actId="20577"/>
          <ac:spMkLst>
            <pc:docMk/>
            <pc:sldMk cId="2073157330" sldId="302"/>
            <ac:spMk id="2" creationId="{419C58E9-5855-4B96-8942-4F1BB6DE1231}"/>
          </ac:spMkLst>
        </pc:spChg>
        <pc:spChg chg="mod">
          <ac:chgData name="Anna Blus" userId="842d6b00-6a91-41e0-a414-5189af76c7b4" providerId="ADAL" clId="{A885D7C3-9C3A-4769-8C39-936344F97729}" dt="2020-03-03T11:48:05.871" v="1154" actId="20577"/>
          <ac:spMkLst>
            <pc:docMk/>
            <pc:sldMk cId="2073157330" sldId="302"/>
            <ac:spMk id="5" creationId="{6920F23B-F9BB-4B0C-A1B9-D72B1E2F9885}"/>
          </ac:spMkLst>
        </pc:spChg>
      </pc:sldChg>
      <pc:sldMasterChg chg="del delSldLayout">
        <pc:chgData name="Anna Blus" userId="842d6b00-6a91-41e0-a414-5189af76c7b4" providerId="ADAL" clId="{A885D7C3-9C3A-4769-8C39-936344F97729}" dt="2020-03-02T13:52:19.515" v="111" actId="2696"/>
        <pc:sldMasterMkLst>
          <pc:docMk/>
          <pc:sldMasterMk cId="2516278441" sldId="2147483714"/>
        </pc:sldMasterMkLst>
        <pc:sldLayoutChg chg="del">
          <pc:chgData name="Anna Blus" userId="842d6b00-6a91-41e0-a414-5189af76c7b4" providerId="ADAL" clId="{A885D7C3-9C3A-4769-8C39-936344F97729}" dt="2020-03-02T13:52:19.491" v="103" actId="2696"/>
          <pc:sldLayoutMkLst>
            <pc:docMk/>
            <pc:sldMasterMk cId="2516278441" sldId="2147483714"/>
            <pc:sldLayoutMk cId="623395628" sldId="2147483715"/>
          </pc:sldLayoutMkLst>
        </pc:sldLayoutChg>
        <pc:sldLayoutChg chg="del">
          <pc:chgData name="Anna Blus" userId="842d6b00-6a91-41e0-a414-5189af76c7b4" providerId="ADAL" clId="{A885D7C3-9C3A-4769-8C39-936344F97729}" dt="2020-03-02T13:52:19.495" v="104" actId="2696"/>
          <pc:sldLayoutMkLst>
            <pc:docMk/>
            <pc:sldMasterMk cId="2516278441" sldId="2147483714"/>
            <pc:sldLayoutMk cId="2266249646" sldId="2147483716"/>
          </pc:sldLayoutMkLst>
        </pc:sldLayoutChg>
        <pc:sldLayoutChg chg="del">
          <pc:chgData name="Anna Blus" userId="842d6b00-6a91-41e0-a414-5189af76c7b4" providerId="ADAL" clId="{A885D7C3-9C3A-4769-8C39-936344F97729}" dt="2020-03-02T13:52:19.499" v="105" actId="2696"/>
          <pc:sldLayoutMkLst>
            <pc:docMk/>
            <pc:sldMasterMk cId="2516278441" sldId="2147483714"/>
            <pc:sldLayoutMk cId="1326958296" sldId="2147483717"/>
          </pc:sldLayoutMkLst>
        </pc:sldLayoutChg>
        <pc:sldLayoutChg chg="del">
          <pc:chgData name="Anna Blus" userId="842d6b00-6a91-41e0-a414-5189af76c7b4" providerId="ADAL" clId="{A885D7C3-9C3A-4769-8C39-936344F97729}" dt="2020-03-02T13:52:19.499" v="106" actId="2696"/>
          <pc:sldLayoutMkLst>
            <pc:docMk/>
            <pc:sldMasterMk cId="2516278441" sldId="2147483714"/>
            <pc:sldLayoutMk cId="735957190" sldId="2147483718"/>
          </pc:sldLayoutMkLst>
        </pc:sldLayoutChg>
        <pc:sldLayoutChg chg="del">
          <pc:chgData name="Anna Blus" userId="842d6b00-6a91-41e0-a414-5189af76c7b4" providerId="ADAL" clId="{A885D7C3-9C3A-4769-8C39-936344F97729}" dt="2020-03-02T13:52:19.503" v="107" actId="2696"/>
          <pc:sldLayoutMkLst>
            <pc:docMk/>
            <pc:sldMasterMk cId="2516278441" sldId="2147483714"/>
            <pc:sldLayoutMk cId="3665372003" sldId="2147483719"/>
          </pc:sldLayoutMkLst>
        </pc:sldLayoutChg>
        <pc:sldLayoutChg chg="del">
          <pc:chgData name="Anna Blus" userId="842d6b00-6a91-41e0-a414-5189af76c7b4" providerId="ADAL" clId="{A885D7C3-9C3A-4769-8C39-936344F97729}" dt="2020-03-02T13:52:19.507" v="108" actId="2696"/>
          <pc:sldLayoutMkLst>
            <pc:docMk/>
            <pc:sldMasterMk cId="2516278441" sldId="2147483714"/>
            <pc:sldLayoutMk cId="2691950217" sldId="2147483720"/>
          </pc:sldLayoutMkLst>
        </pc:sldLayoutChg>
        <pc:sldLayoutChg chg="del">
          <pc:chgData name="Anna Blus" userId="842d6b00-6a91-41e0-a414-5189af76c7b4" providerId="ADAL" clId="{A885D7C3-9C3A-4769-8C39-936344F97729}" dt="2020-03-02T13:52:19.511" v="109" actId="2696"/>
          <pc:sldLayoutMkLst>
            <pc:docMk/>
            <pc:sldMasterMk cId="2516278441" sldId="2147483714"/>
            <pc:sldLayoutMk cId="509395491" sldId="2147483721"/>
          </pc:sldLayoutMkLst>
        </pc:sldLayoutChg>
        <pc:sldLayoutChg chg="del">
          <pc:chgData name="Anna Blus" userId="842d6b00-6a91-41e0-a414-5189af76c7b4" providerId="ADAL" clId="{A885D7C3-9C3A-4769-8C39-936344F97729}" dt="2020-03-02T13:52:19.511" v="110" actId="2696"/>
          <pc:sldLayoutMkLst>
            <pc:docMk/>
            <pc:sldMasterMk cId="2516278441" sldId="2147483714"/>
            <pc:sldLayoutMk cId="699197231" sldId="214748372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CCD676-29BF-DC4D-81A0-ECAE1554028A}" type="datetimeFigureOut">
              <a:rPr lang="en-US" smtClean="0"/>
              <a:t>5/22/2020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301780-C6C9-114C-A547-1835EC6D3133}" type="slidenum">
              <a:rPr lang="en-US" smtClean="0"/>
              <a:t>‹#›</a:t>
            </a:fld>
            <a:endParaRPr lang="en-US"/>
          </a:p>
        </p:txBody>
      </p:sp>
    </p:spTree>
    <p:extLst>
      <p:ext uri="{BB962C8B-B14F-4D97-AF65-F5344CB8AC3E}">
        <p14:creationId xmlns:p14="http://schemas.microsoft.com/office/powerpoint/2010/main" val="265093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7605A-7F87-8A4E-8D1B-BF0702A1493A}" type="datetimeFigureOut">
              <a:rPr lang="en-US" smtClean="0"/>
              <a:t>5/22/2020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53079-8110-9247-884C-569CE82D8713}" type="slidenum">
              <a:rPr lang="en-US" smtClean="0"/>
              <a:t>‹#›</a:t>
            </a:fld>
            <a:endParaRPr lang="en-US"/>
          </a:p>
        </p:txBody>
      </p:sp>
    </p:spTree>
    <p:extLst>
      <p:ext uri="{BB962C8B-B14F-4D97-AF65-F5344CB8AC3E}">
        <p14:creationId xmlns:p14="http://schemas.microsoft.com/office/powerpoint/2010/main" val="3296252485"/>
      </p:ext>
    </p:extLst>
  </p:cSld>
  <p:clrMap bg1="lt1" tx1="dk1" bg2="lt2" tx2="dk2" accent1="accent1" accent2="accent2" accent3="accent3" accent4="accent4" accent5="accent5" accent6="accent6" hlink="hlink" folHlink="folHlink"/>
  <p:hf hdr="0" ftr="0" dt="0"/>
  <p:notesStyle>
    <a:lvl1pPr marL="0" algn="l" defTabSz="472997" rtl="0" eaLnBrk="1" latinLnBrk="0" hangingPunct="1">
      <a:defRPr sz="1275" kern="1200">
        <a:solidFill>
          <a:schemeClr val="tx1"/>
        </a:solidFill>
        <a:latin typeface="+mn-lt"/>
        <a:ea typeface="+mn-ea"/>
        <a:cs typeface="+mn-cs"/>
      </a:defRPr>
    </a:lvl1pPr>
    <a:lvl2pPr marL="472997" algn="l" defTabSz="472997" rtl="0" eaLnBrk="1" latinLnBrk="0" hangingPunct="1">
      <a:defRPr sz="1275" kern="1200">
        <a:solidFill>
          <a:schemeClr val="tx1"/>
        </a:solidFill>
        <a:latin typeface="+mn-lt"/>
        <a:ea typeface="+mn-ea"/>
        <a:cs typeface="+mn-cs"/>
      </a:defRPr>
    </a:lvl2pPr>
    <a:lvl3pPr marL="945992" algn="l" defTabSz="472997" rtl="0" eaLnBrk="1" latinLnBrk="0" hangingPunct="1">
      <a:defRPr sz="1275" kern="1200">
        <a:solidFill>
          <a:schemeClr val="tx1"/>
        </a:solidFill>
        <a:latin typeface="+mn-lt"/>
        <a:ea typeface="+mn-ea"/>
        <a:cs typeface="+mn-cs"/>
      </a:defRPr>
    </a:lvl3pPr>
    <a:lvl4pPr marL="1418989" algn="l" defTabSz="472997" rtl="0" eaLnBrk="1" latinLnBrk="0" hangingPunct="1">
      <a:defRPr sz="1275" kern="1200">
        <a:solidFill>
          <a:schemeClr val="tx1"/>
        </a:solidFill>
        <a:latin typeface="+mn-lt"/>
        <a:ea typeface="+mn-ea"/>
        <a:cs typeface="+mn-cs"/>
      </a:defRPr>
    </a:lvl4pPr>
    <a:lvl5pPr marL="1891985" algn="l" defTabSz="472997" rtl="0" eaLnBrk="1" latinLnBrk="0" hangingPunct="1">
      <a:defRPr sz="1275" kern="1200">
        <a:solidFill>
          <a:schemeClr val="tx1"/>
        </a:solidFill>
        <a:latin typeface="+mn-lt"/>
        <a:ea typeface="+mn-ea"/>
        <a:cs typeface="+mn-cs"/>
      </a:defRPr>
    </a:lvl5pPr>
    <a:lvl6pPr marL="2364981" algn="l" defTabSz="472997" rtl="0" eaLnBrk="1" latinLnBrk="0" hangingPunct="1">
      <a:defRPr sz="1275" kern="1200">
        <a:solidFill>
          <a:schemeClr val="tx1"/>
        </a:solidFill>
        <a:latin typeface="+mn-lt"/>
        <a:ea typeface="+mn-ea"/>
        <a:cs typeface="+mn-cs"/>
      </a:defRPr>
    </a:lvl6pPr>
    <a:lvl7pPr marL="2837978" algn="l" defTabSz="472997" rtl="0" eaLnBrk="1" latinLnBrk="0" hangingPunct="1">
      <a:defRPr sz="1275" kern="1200">
        <a:solidFill>
          <a:schemeClr val="tx1"/>
        </a:solidFill>
        <a:latin typeface="+mn-lt"/>
        <a:ea typeface="+mn-ea"/>
        <a:cs typeface="+mn-cs"/>
      </a:defRPr>
    </a:lvl7pPr>
    <a:lvl8pPr marL="3310974" algn="l" defTabSz="472997" rtl="0" eaLnBrk="1" latinLnBrk="0" hangingPunct="1">
      <a:defRPr sz="1275" kern="1200">
        <a:solidFill>
          <a:schemeClr val="tx1"/>
        </a:solidFill>
        <a:latin typeface="+mn-lt"/>
        <a:ea typeface="+mn-ea"/>
        <a:cs typeface="+mn-cs"/>
      </a:defRPr>
    </a:lvl8pPr>
    <a:lvl9pPr marL="3783970" algn="l" defTabSz="472997" rtl="0" eaLnBrk="1" latinLnBrk="0" hangingPunct="1">
      <a:defRPr sz="12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853079-8110-9247-884C-569CE82D8713}" type="slidenum">
              <a:rPr lang="en-US" smtClean="0"/>
              <a:t>2</a:t>
            </a:fld>
            <a:endParaRPr lang="en-US"/>
          </a:p>
        </p:txBody>
      </p:sp>
    </p:spTree>
    <p:extLst>
      <p:ext uri="{BB962C8B-B14F-4D97-AF65-F5344CB8AC3E}">
        <p14:creationId xmlns:p14="http://schemas.microsoft.com/office/powerpoint/2010/main" val="238142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45992" rtl="0" eaLnBrk="1" fontAlgn="auto" latinLnBrk="0" hangingPunct="1">
              <a:lnSpc>
                <a:spcPct val="100000"/>
              </a:lnSpc>
              <a:spcBef>
                <a:spcPts val="0"/>
              </a:spcBef>
              <a:spcAft>
                <a:spcPts val="0"/>
              </a:spcAft>
              <a:buClrTx/>
              <a:buSzTx/>
              <a:buFontTx/>
              <a:buNone/>
              <a:tabLst/>
              <a:defRPr/>
            </a:pPr>
            <a:fld id="{24853079-8110-9247-884C-569CE82D8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4599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8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45992" rtl="0" eaLnBrk="1" fontAlgn="auto" latinLnBrk="0" hangingPunct="1">
              <a:lnSpc>
                <a:spcPct val="100000"/>
              </a:lnSpc>
              <a:spcBef>
                <a:spcPts val="0"/>
              </a:spcBef>
              <a:spcAft>
                <a:spcPts val="0"/>
              </a:spcAft>
              <a:buClrTx/>
              <a:buSzTx/>
              <a:buFontTx/>
              <a:buNone/>
              <a:tabLst/>
              <a:defRPr/>
            </a:pPr>
            <a:fld id="{24853079-8110-9247-884C-569CE82D8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4599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5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853079-8110-9247-884C-569CE82D8713}" type="slidenum">
              <a:rPr lang="en-US" smtClean="0"/>
              <a:t>5</a:t>
            </a:fld>
            <a:endParaRPr lang="en-US"/>
          </a:p>
        </p:txBody>
      </p:sp>
    </p:spTree>
    <p:extLst>
      <p:ext uri="{BB962C8B-B14F-4D97-AF65-F5344CB8AC3E}">
        <p14:creationId xmlns:p14="http://schemas.microsoft.com/office/powerpoint/2010/main" val="267580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45992" rtl="0" eaLnBrk="1" fontAlgn="auto" latinLnBrk="0" hangingPunct="1">
              <a:lnSpc>
                <a:spcPct val="100000"/>
              </a:lnSpc>
              <a:spcBef>
                <a:spcPts val="0"/>
              </a:spcBef>
              <a:spcAft>
                <a:spcPts val="0"/>
              </a:spcAft>
              <a:buClrTx/>
              <a:buSzTx/>
              <a:buFontTx/>
              <a:buNone/>
              <a:tabLst/>
              <a:defRPr/>
            </a:pPr>
            <a:fld id="{24853079-8110-9247-884C-569CE82D8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4599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62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45992" rtl="0" eaLnBrk="1" fontAlgn="auto" latinLnBrk="0" hangingPunct="1">
              <a:lnSpc>
                <a:spcPct val="100000"/>
              </a:lnSpc>
              <a:spcBef>
                <a:spcPts val="0"/>
              </a:spcBef>
              <a:spcAft>
                <a:spcPts val="0"/>
              </a:spcAft>
              <a:buClrTx/>
              <a:buSzTx/>
              <a:buFontTx/>
              <a:buNone/>
              <a:tabLst/>
              <a:defRPr/>
            </a:pPr>
            <a:fld id="{24853079-8110-9247-884C-569CE82D87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4599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176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7338" y="3888000"/>
            <a:ext cx="8569325" cy="1800000"/>
          </a:xfrm>
        </p:spPr>
        <p:txBody>
          <a:bodyPr/>
          <a:lstStyle>
            <a:lvl1pPr>
              <a:defRPr sz="3000">
                <a:solidFill>
                  <a:schemeClr val="tx1"/>
                </a:solidFill>
              </a:defRPr>
            </a:lvl1pPr>
            <a:lvl2pPr>
              <a:defRPr sz="3000">
                <a:solidFill>
                  <a:schemeClr val="tx1"/>
                </a:solidFill>
              </a:defRPr>
            </a:lvl2pPr>
            <a:lvl3pPr>
              <a:defRPr sz="3000">
                <a:solidFill>
                  <a:schemeClr val="tx1"/>
                </a:solidFill>
              </a:defRPr>
            </a:lvl3pPr>
            <a:lvl4pPr>
              <a:defRPr sz="3000">
                <a:solidFill>
                  <a:schemeClr val="tx1"/>
                </a:solidFill>
              </a:defRPr>
            </a:lvl4pPr>
            <a:lvl5pPr>
              <a:defRPr sz="3000">
                <a:solidFill>
                  <a:schemeClr val="tx1"/>
                </a:solidFill>
              </a:defRPr>
            </a:lvl5pPr>
            <a:lvl6pPr>
              <a:defRPr sz="3000">
                <a:solidFill>
                  <a:schemeClr val="tx1"/>
                </a:solidFill>
              </a:defRPr>
            </a:lvl6pPr>
            <a:lvl7pPr>
              <a:defRPr sz="3000">
                <a:solidFill>
                  <a:schemeClr val="tx1"/>
                </a:solidFill>
              </a:defRPr>
            </a:lvl7pPr>
            <a:lvl8pPr>
              <a:defRPr sz="3000">
                <a:solidFill>
                  <a:schemeClr val="tx1"/>
                </a:solidFill>
              </a:defRPr>
            </a:lvl8pPr>
            <a:lvl9pPr>
              <a:defRPr sz="3000">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287338" y="54324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288000" y="612000"/>
            <a:ext cx="8568000" cy="3327200"/>
          </a:xfrm>
        </p:spPr>
        <p:txBody>
          <a:bodyPr/>
          <a:lstStyle>
            <a:lvl1pPr>
              <a:lnSpc>
                <a:spcPts val="12000"/>
              </a:lnSpc>
              <a:defRPr sz="12000" cap="all" baseline="0"/>
            </a:lvl1pPr>
          </a:lstStyle>
          <a:p>
            <a: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OF THE PRESENTATION</a:t>
            </a:r>
            <a:endParaRPr lang="en-GB" dirty="0"/>
          </a:p>
        </p:txBody>
      </p:sp>
      <p:pic>
        <p:nvPicPr>
          <p:cNvPr id="8" name="Picture 7" descr="AI Logo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8000" y="5641200"/>
            <a:ext cx="2196084" cy="928878"/>
          </a:xfrm>
          <a:prstGeom prst="rect">
            <a:avLst/>
          </a:prstGeom>
        </p:spPr>
      </p:pic>
    </p:spTree>
    <p:extLst>
      <p:ext uri="{BB962C8B-B14F-4D97-AF65-F5344CB8AC3E}">
        <p14:creationId xmlns:p14="http://schemas.microsoft.com/office/powerpoint/2010/main" val="186859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lide 1">
    <p:bg>
      <p:bgPr>
        <a:solidFill>
          <a:schemeClr val="tx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87999" y="270000"/>
            <a:ext cx="8568000" cy="621551"/>
          </a:xfrm>
          <a:prstGeom prst="rect">
            <a:avLst/>
          </a:prstGeom>
        </p:spPr>
        <p:txBody>
          <a:bodyPr vert="horz" lIns="0" tIns="0" rIns="0" bIns="0" rtlCol="0" anchor="t" anchorCtr="0"/>
          <a:lstStyle>
            <a:lvl1pPr algn="l">
              <a:defRPr sz="3800" b="1" i="0" cap="all" baseline="0">
                <a:solidFill>
                  <a:srgbClr val="000000"/>
                </a:solidFill>
                <a:latin typeface="Amnesty Trade Gothic Cn"/>
                <a:cs typeface="Amnesty Trade Gothic Cn"/>
              </a:defRPr>
            </a:lvl1pPr>
          </a:lstStyle>
          <a:p>
            <a:r>
              <a:rPr lang="en-GB">
                <a:highlight>
                  <a:srgbClr val="C0C0C0"/>
                </a:highlight>
                <a:latin typeface="Amnesty Trade Gothic Cn" panose="020B0506040303020004" pitchFamily="34" charset="0"/>
                <a:cs typeface="Amnesty Trade Gothic Cn" panose="020B0506040303020004" pitchFamily="34" charset="0"/>
              </a:rPr>
              <a:t>LEGAL DEFINITIONS OF RAPE. INTERNATIONAL HUMAN RIGHTS STANDARDS AND STATE OF PLAY IN EUROPE</a:t>
            </a:r>
            <a:endParaRPr lang="en-US" dirty="0"/>
          </a:p>
        </p:txBody>
      </p:sp>
      <p:sp>
        <p:nvSpPr>
          <p:cNvPr id="5" name="Title 2"/>
          <p:cNvSpPr>
            <a:spLocks noGrp="1"/>
          </p:cNvSpPr>
          <p:nvPr>
            <p:ph type="title" hasCustomPrompt="1"/>
          </p:nvPr>
        </p:nvSpPr>
        <p:spPr>
          <a:xfrm>
            <a:off x="288000" y="1296000"/>
            <a:ext cx="8568000" cy="3327200"/>
          </a:xfrm>
        </p:spPr>
        <p:txBody>
          <a:bodyPr/>
          <a:lstStyle>
            <a:lvl1pPr>
              <a:lnSpc>
                <a:spcPts val="12000"/>
              </a:lnSpc>
              <a:defRPr sz="12000" cap="all" baseline="0"/>
            </a:lvl1pPr>
          </a:lstStyle>
          <a:p>
            <a: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OF the</a:t>
            </a:r>
            <a:b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br>
            <a: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chapter</a:t>
            </a:r>
            <a:endParaRPr lang="en-GB" dirty="0"/>
          </a:p>
        </p:txBody>
      </p:sp>
      <p:pic>
        <p:nvPicPr>
          <p:cNvPr id="6" name="Picture 5" descr="AI Logo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8000" y="5641200"/>
            <a:ext cx="2196084" cy="928878"/>
          </a:xfrm>
          <a:prstGeom prst="rect">
            <a:avLst/>
          </a:prstGeom>
        </p:spPr>
      </p:pic>
    </p:spTree>
    <p:extLst>
      <p:ext uri="{BB962C8B-B14F-4D97-AF65-F5344CB8AC3E}">
        <p14:creationId xmlns:p14="http://schemas.microsoft.com/office/powerpoint/2010/main" val="145437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2">
    <p:bg>
      <p:bgPr>
        <a:solidFill>
          <a:schemeClr val="tx2"/>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87999" y="270000"/>
            <a:ext cx="8568000" cy="621551"/>
          </a:xfrm>
          <a:prstGeom prst="rect">
            <a:avLst/>
          </a:prstGeom>
        </p:spPr>
        <p:txBody>
          <a:bodyPr vert="horz" lIns="0" tIns="0" rIns="0" bIns="0" rtlCol="0" anchor="t" anchorCtr="0"/>
          <a:lstStyle>
            <a:lvl1pPr algn="l">
              <a:defRPr sz="3800" b="1" i="0" cap="all" baseline="0">
                <a:solidFill>
                  <a:srgbClr val="000000"/>
                </a:solidFill>
                <a:latin typeface="Amnesty Trade Gothic Cn"/>
                <a:cs typeface="Amnesty Trade Gothic Cn"/>
              </a:defRPr>
            </a:lvl1pPr>
          </a:lstStyle>
          <a:p>
            <a:r>
              <a:rPr lang="en-GB"/>
              <a:t>LEGAL DEFINITIONS OF RAPE. INTERNATIONAL HUMAN RIGHTS STANDARDS AND STATE OF PLAY IN EUROPE</a:t>
            </a:r>
            <a:endParaRPr lang="en-US" dirty="0"/>
          </a:p>
        </p:txBody>
      </p:sp>
      <p:sp>
        <p:nvSpPr>
          <p:cNvPr id="5" name="Title 2"/>
          <p:cNvSpPr>
            <a:spLocks noGrp="1"/>
          </p:cNvSpPr>
          <p:nvPr>
            <p:ph type="title" hasCustomPrompt="1"/>
          </p:nvPr>
        </p:nvSpPr>
        <p:spPr>
          <a:xfrm>
            <a:off x="288000" y="1296000"/>
            <a:ext cx="8568000" cy="3327200"/>
          </a:xfrm>
        </p:spPr>
        <p:txBody>
          <a:bodyPr/>
          <a:lstStyle>
            <a:lvl1pPr>
              <a:lnSpc>
                <a:spcPts val="12000"/>
              </a:lnSpc>
              <a:defRPr sz="12000" cap="all" baseline="0"/>
            </a:lvl1pPr>
          </a:lstStyle>
          <a:p>
            <a: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OF the</a:t>
            </a:r>
            <a:b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br>
            <a: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chapter</a:t>
            </a:r>
            <a:endParaRPr lang="en-GB" dirty="0"/>
          </a:p>
        </p:txBody>
      </p:sp>
      <p:pic>
        <p:nvPicPr>
          <p:cNvPr id="6" name="Picture 5" descr="AI Logo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8000" y="5641200"/>
            <a:ext cx="2196084" cy="928878"/>
          </a:xfrm>
          <a:prstGeom prst="rect">
            <a:avLst/>
          </a:prstGeom>
        </p:spPr>
      </p:pic>
    </p:spTree>
    <p:extLst>
      <p:ext uri="{BB962C8B-B14F-4D97-AF65-F5344CB8AC3E}">
        <p14:creationId xmlns:p14="http://schemas.microsoft.com/office/powerpoint/2010/main" val="4123195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u="none" cap="all" baseline="0">
                <a:solidFill>
                  <a:schemeClr val="tx1"/>
                </a:solidFill>
              </a:defRPr>
            </a:lvl1pPr>
          </a:lstStyle>
          <a:p>
            <a:r>
              <a:rPr lang="en-US" sz="3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ADD TITLE THEN APPLY HIGHLIGHT USING FORMAT PAINTER</a:t>
            </a:r>
            <a:endParaRPr lang="en-US" dirty="0"/>
          </a:p>
        </p:txBody>
      </p:sp>
      <p:sp>
        <p:nvSpPr>
          <p:cNvPr id="5" name="Footer Placeholder 4"/>
          <p:cNvSpPr>
            <a:spLocks noGrp="1"/>
          </p:cNvSpPr>
          <p:nvPr>
            <p:ph type="ftr" sz="quarter" idx="11"/>
          </p:nvPr>
        </p:nvSpPr>
        <p:spPr/>
        <p:txBody>
          <a:bodyPr/>
          <a:lstStyle/>
          <a:p>
            <a:r>
              <a:rPr lang="en-GB"/>
              <a:t>LEGAL DEFINITIONS OF RAPE. INTERNATIONAL HUMAN RIGHTS STANDARDS AND STATE OF PLAY IN EUROPE</a:t>
            </a:r>
            <a:endParaRPr lang="en-US" dirty="0"/>
          </a:p>
        </p:txBody>
      </p:sp>
      <p:sp>
        <p:nvSpPr>
          <p:cNvPr id="6" name="Slide Number Placeholder 5"/>
          <p:cNvSpPr>
            <a:spLocks noGrp="1"/>
          </p:cNvSpPr>
          <p:nvPr>
            <p:ph type="sldNum" sz="quarter" idx="12"/>
          </p:nvPr>
        </p:nvSpPr>
        <p:spPr/>
        <p:txBody>
          <a:bodyPr/>
          <a:lstStyle/>
          <a:p>
            <a:fld id="{6E011F7B-9196-D340-9E18-D569EA56A2E3}" type="slidenum">
              <a:rPr lang="en-US" smtClean="0"/>
              <a:t>‹#›</a:t>
            </a:fld>
            <a:endParaRPr lang="en-US"/>
          </a:p>
        </p:txBody>
      </p:sp>
      <p:cxnSp>
        <p:nvCxnSpPr>
          <p:cNvPr id="7" name="Straight Connector 6"/>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288000" y="1260000"/>
            <a:ext cx="8568000" cy="4680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8" name="Picture 7"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419226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000" y="612000"/>
            <a:ext cx="8568000" cy="820738"/>
          </a:xfrm>
        </p:spPr>
        <p:txBody>
          <a:bodyPr>
            <a:spAutoFit/>
          </a:bodyPr>
          <a:lstStyle>
            <a:lvl1pPr>
              <a:lnSpc>
                <a:spcPts val="6400"/>
              </a:lnSpc>
              <a:defRPr sz="6400" u="none" cap="all" baseline="0">
                <a:solidFill>
                  <a:schemeClr val="tx1"/>
                </a:solidFill>
              </a:defRPr>
            </a:lvl1pPr>
          </a:lstStyle>
          <a:p>
            <a:r>
              <a:rPr lang="en-US" sz="64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 ADD HIGHLIGHT</a:t>
            </a:r>
            <a:endParaRPr lang="en-US" dirty="0"/>
          </a:p>
        </p:txBody>
      </p:sp>
      <p:sp>
        <p:nvSpPr>
          <p:cNvPr id="5" name="Footer Placeholder 4"/>
          <p:cNvSpPr>
            <a:spLocks noGrp="1"/>
          </p:cNvSpPr>
          <p:nvPr>
            <p:ph type="ftr" sz="quarter" idx="11"/>
          </p:nvPr>
        </p:nvSpPr>
        <p:spPr/>
        <p:txBody>
          <a:bodyPr/>
          <a:lstStyle/>
          <a:p>
            <a:r>
              <a:rPr lang="en-GB"/>
              <a:t>LEGAL DEFINITIONS OF RAPE. INTERNATIONAL HUMAN RIGHTS STANDARDS AND STATE OF PLAY IN EUROPE</a:t>
            </a:r>
            <a:endParaRPr lang="en-US" dirty="0"/>
          </a:p>
        </p:txBody>
      </p:sp>
      <p:sp>
        <p:nvSpPr>
          <p:cNvPr id="6" name="Slide Number Placeholder 5"/>
          <p:cNvSpPr>
            <a:spLocks noGrp="1"/>
          </p:cNvSpPr>
          <p:nvPr>
            <p:ph type="sldNum" sz="quarter" idx="12"/>
          </p:nvPr>
        </p:nvSpPr>
        <p:spPr/>
        <p:txBody>
          <a:bodyPr/>
          <a:lstStyle/>
          <a:p>
            <a:fld id="{6E011F7B-9196-D340-9E18-D569EA56A2E3}" type="slidenum">
              <a:rPr lang="en-US" smtClean="0"/>
              <a:t>‹#›</a:t>
            </a:fld>
            <a:endParaRPr lang="en-US"/>
          </a:p>
        </p:txBody>
      </p:sp>
      <p:cxnSp>
        <p:nvCxnSpPr>
          <p:cNvPr id="7" name="Straight Connector 6"/>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288000" y="1620000"/>
            <a:ext cx="8568000" cy="4265746"/>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8" name="Picture 7"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3858908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000" y="612000"/>
            <a:ext cx="4102129" cy="1404000"/>
          </a:xfrm>
        </p:spPr>
        <p:txBody>
          <a:bodyPr/>
          <a:lstStyle>
            <a:lvl1pPr>
              <a:lnSpc>
                <a:spcPts val="6400"/>
              </a:lnSpc>
              <a:defRPr lang="en-US" sz="6400" b="1" cap="all" baseline="0" smtClean="0">
                <a:effectLst/>
              </a:defRPr>
            </a:lvl1pPr>
          </a:lstStyle>
          <a:p>
            <a:r>
              <a:rPr lang="en-US" sz="64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a:t>
            </a:r>
            <a:endParaRPr lang="en-US" dirty="0"/>
          </a:p>
        </p:txBody>
      </p:sp>
      <p:sp>
        <p:nvSpPr>
          <p:cNvPr id="6" name="Footer Placeholder 5"/>
          <p:cNvSpPr>
            <a:spLocks noGrp="1"/>
          </p:cNvSpPr>
          <p:nvPr>
            <p:ph type="ftr" sz="quarter" idx="11"/>
          </p:nvPr>
        </p:nvSpPr>
        <p:spPr/>
        <p:txBody>
          <a:bodyPr/>
          <a:lstStyle/>
          <a:p>
            <a:r>
              <a:rPr lang="en-GB"/>
              <a:t>LEGAL DEFINITIONS OF RAPE. INTERNATIONAL HUMAN RIGHTS STANDARDS AND STATE OF PLAY IN EUROPE</a:t>
            </a:r>
            <a:endParaRPr lang="en-US" dirty="0"/>
          </a:p>
        </p:txBody>
      </p:sp>
      <p:sp>
        <p:nvSpPr>
          <p:cNvPr id="7" name="Slide Number Placeholder 6"/>
          <p:cNvSpPr>
            <a:spLocks noGrp="1"/>
          </p:cNvSpPr>
          <p:nvPr>
            <p:ph type="sldNum" sz="quarter" idx="12"/>
          </p:nvPr>
        </p:nvSpPr>
        <p:spPr/>
        <p:txBody>
          <a:bodyPr/>
          <a:lstStyle/>
          <a:p>
            <a:fld id="{6E011F7B-9196-D340-9E18-D569EA56A2E3}" type="slidenum">
              <a:rPr lang="en-US" smtClean="0"/>
              <a:t>‹#›</a:t>
            </a:fld>
            <a:endParaRPr lang="en-US"/>
          </a:p>
        </p:txBody>
      </p:sp>
      <p:cxnSp>
        <p:nvCxnSpPr>
          <p:cNvPr id="8" name="Straight Connector 7"/>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idx="1"/>
          </p:nvPr>
        </p:nvSpPr>
        <p:spPr>
          <a:xfrm>
            <a:off x="288000" y="2088000"/>
            <a:ext cx="4102129" cy="3817500"/>
          </a:xfrm>
          <a:prstGeom prst="rect">
            <a:avLst/>
          </a:prstGeom>
        </p:spPr>
        <p:txBody>
          <a:bodyPr vert="horz" lIns="0" tIns="0" rIns="0" bIns="0" rtlCol="0" anchor="t">
            <a:noAutofit/>
          </a:bodyPr>
          <a:lstStyle>
            <a:lvl1pPr>
              <a:spcBef>
                <a:spcPts val="0"/>
              </a:spcBef>
              <a:spcAft>
                <a:spcPts val="1000"/>
              </a:spcAft>
              <a:defRPr sz="2400" b="0" i="0">
                <a:latin typeface="Amnesty Trade Gothic Light"/>
                <a:cs typeface="Amnesty Trade Gothic Light"/>
              </a:defRPr>
            </a:lvl1pPr>
            <a:lvl2pPr marL="342900" indent="-342900">
              <a:spcBef>
                <a:spcPts val="0"/>
              </a:spcBef>
              <a:spcAft>
                <a:spcPts val="1000"/>
              </a:spcAft>
              <a:buFont typeface="Arial"/>
              <a:buChar char="•"/>
              <a:defRPr sz="2400" b="0" i="0">
                <a:latin typeface="Amnesty Trade Gothic Light"/>
                <a:cs typeface="Amnesty Trade Gothic Light"/>
              </a:defRPr>
            </a:lvl2pPr>
            <a:lvl3pPr marL="684000" indent="-342900">
              <a:spcBef>
                <a:spcPts val="0"/>
              </a:spcBef>
              <a:spcAft>
                <a:spcPts val="1000"/>
              </a:spcAft>
              <a:buFont typeface="Lucida Grande"/>
              <a:buChar char="–"/>
              <a:defRPr sz="2400" b="0" i="0">
                <a:latin typeface="Amnesty Trade Gothic Light"/>
                <a:cs typeface="Amnesty Trade Gothic Light"/>
              </a:defRPr>
            </a:lvl3pPr>
            <a:lvl4pPr>
              <a:spcBef>
                <a:spcPts val="0"/>
              </a:spcBef>
              <a:spcAft>
                <a:spcPts val="1000"/>
              </a:spcAft>
              <a:defRPr sz="2400" b="0" i="0">
                <a:latin typeface="Amnesty Trade Gothic Light"/>
                <a:cs typeface="Amnesty Trade Gothic Light"/>
              </a:defRPr>
            </a:lvl4pPr>
            <a:lvl5pPr>
              <a:spcBef>
                <a:spcPts val="0"/>
              </a:spcBef>
              <a:spcAft>
                <a:spcPts val="0"/>
              </a:spcAft>
              <a:defRPr sz="2400" b="0" i="0">
                <a:latin typeface="Amnesty Trade Gothic Light"/>
                <a:cs typeface="Amnesty Trade Gothic Light"/>
              </a:defRPr>
            </a:lvl5pPr>
            <a:lvl6pPr>
              <a:spcBef>
                <a:spcPts val="0"/>
              </a:spcBef>
              <a:spcAft>
                <a:spcPts val="0"/>
              </a:spcAft>
              <a:defRPr sz="2400" b="0" i="0">
                <a:latin typeface="Amnesty Trade Gothic Light"/>
                <a:cs typeface="Amnesty Trade Gothic Light"/>
              </a:defRPr>
            </a:lvl6pPr>
            <a:lvl7pPr>
              <a:spcBef>
                <a:spcPts val="0"/>
              </a:spcBef>
              <a:spcAft>
                <a:spcPts val="0"/>
              </a:spcAft>
              <a:defRPr sz="2400" b="0" i="0">
                <a:latin typeface="Amnesty Trade Gothic Light"/>
                <a:cs typeface="Amnesty Trade Gothic Light"/>
              </a:defRPr>
            </a:lvl7pPr>
            <a:lvl8pPr>
              <a:spcBef>
                <a:spcPts val="0"/>
              </a:spcBef>
              <a:spcAft>
                <a:spcPts val="0"/>
              </a:spcAft>
              <a:defRPr sz="2400" b="0" i="0">
                <a:latin typeface="Amnesty Trade Gothic Light"/>
                <a:cs typeface="Amnesty Trade Gothic Light"/>
              </a:defRPr>
            </a:lvl8pPr>
            <a:lvl9pPr>
              <a:spcBef>
                <a:spcPts val="0"/>
              </a:spcBef>
              <a:spcAft>
                <a:spcPts val="0"/>
              </a:spcAft>
              <a:defRPr sz="2400" b="0" i="0">
                <a:latin typeface="Amnesty Trade Gothic Light"/>
                <a:cs typeface="Amnesty Trade Gothic Ligh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Picture Placeholder 4"/>
          <p:cNvSpPr>
            <a:spLocks noGrp="1"/>
          </p:cNvSpPr>
          <p:nvPr>
            <p:ph type="pic" sz="quarter" idx="13"/>
          </p:nvPr>
        </p:nvSpPr>
        <p:spPr>
          <a:xfrm>
            <a:off x="4735513" y="431800"/>
            <a:ext cx="4121150" cy="5473700"/>
          </a:xfrm>
        </p:spPr>
        <p:txBody>
          <a:bodyPr/>
          <a:lstStyle>
            <a:lvl1pPr algn="ctr">
              <a:defRPr sz="1800"/>
            </a:lvl1pPr>
          </a:lstStyle>
          <a:p>
            <a:r>
              <a:rPr lang="en-US"/>
              <a:t>Click icon to add picture</a:t>
            </a:r>
            <a:endParaRPr lang="en-US" dirty="0"/>
          </a:p>
        </p:txBody>
      </p:sp>
      <p:pic>
        <p:nvPicPr>
          <p:cNvPr id="10" name="Picture 9"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834288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287338" y="360000"/>
            <a:ext cx="8569325" cy="5482300"/>
          </a:xfrm>
        </p:spPr>
        <p:txBody>
          <a:bodyPr/>
          <a:lstStyle>
            <a:lvl1pPr algn="ctr">
              <a:defRPr sz="1800"/>
            </a:lvl1pPr>
          </a:lstStyle>
          <a:p>
            <a:r>
              <a:rPr lang="en-US"/>
              <a:t>Click icon to add picture</a:t>
            </a:r>
            <a:endParaRPr lang="en-US" dirty="0"/>
          </a:p>
        </p:txBody>
      </p:sp>
      <p:sp>
        <p:nvSpPr>
          <p:cNvPr id="2" name="Title 1"/>
          <p:cNvSpPr>
            <a:spLocks noGrp="1"/>
          </p:cNvSpPr>
          <p:nvPr>
            <p:ph type="title" hasCustomPrompt="1"/>
          </p:nvPr>
        </p:nvSpPr>
        <p:spPr>
          <a:xfrm>
            <a:off x="288000" y="612000"/>
            <a:ext cx="4102129" cy="2481508"/>
          </a:xfrm>
        </p:spPr>
        <p:txBody>
          <a:bodyPr/>
          <a:lstStyle>
            <a:lvl1pPr>
              <a:lnSpc>
                <a:spcPts val="6400"/>
              </a:lnSpc>
              <a:defRPr sz="6400" cap="all" baseline="0">
                <a:solidFill>
                  <a:schemeClr val="tx2"/>
                </a:solidFill>
              </a:defRPr>
            </a:lvl1pPr>
          </a:lstStyle>
          <a:p>
            <a:r>
              <a:rPr lang="en-US" sz="64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a:t>
            </a:r>
            <a:endParaRPr lang="en-US" dirty="0"/>
          </a:p>
        </p:txBody>
      </p:sp>
      <p:sp>
        <p:nvSpPr>
          <p:cNvPr id="6" name="Footer Placeholder 5"/>
          <p:cNvSpPr>
            <a:spLocks noGrp="1"/>
          </p:cNvSpPr>
          <p:nvPr>
            <p:ph type="ftr" sz="quarter" idx="11"/>
          </p:nvPr>
        </p:nvSpPr>
        <p:spPr/>
        <p:txBody>
          <a:bodyPr/>
          <a:lstStyle/>
          <a:p>
            <a:r>
              <a:rPr lang="en-GB"/>
              <a:t>LEGAL DEFINITIONS OF RAPE. INTERNATIONAL HUMAN RIGHTS STANDARDS AND STATE OF PLAY IN EUROPE</a:t>
            </a:r>
            <a:endParaRPr lang="en-US" dirty="0"/>
          </a:p>
        </p:txBody>
      </p:sp>
      <p:sp>
        <p:nvSpPr>
          <p:cNvPr id="7" name="Slide Number Placeholder 6"/>
          <p:cNvSpPr>
            <a:spLocks noGrp="1"/>
          </p:cNvSpPr>
          <p:nvPr>
            <p:ph type="sldNum" sz="quarter" idx="12"/>
          </p:nvPr>
        </p:nvSpPr>
        <p:spPr/>
        <p:txBody>
          <a:bodyPr/>
          <a:lstStyle/>
          <a:p>
            <a:fld id="{6E011F7B-9196-D340-9E18-D569EA56A2E3}" type="slidenum">
              <a:rPr lang="en-US" smtClean="0"/>
              <a:t>‹#›</a:t>
            </a:fld>
            <a:endParaRPr lang="en-US"/>
          </a:p>
        </p:txBody>
      </p:sp>
      <p:cxnSp>
        <p:nvCxnSpPr>
          <p:cNvPr id="8" name="Straight Connector 7"/>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320538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000" y="612000"/>
            <a:ext cx="8568000" cy="820738"/>
          </a:xfrm>
        </p:spPr>
        <p:txBody>
          <a:bodyPr>
            <a:spAutoFit/>
          </a:bodyPr>
          <a:lstStyle>
            <a:lvl1pPr>
              <a:lnSpc>
                <a:spcPts val="6400"/>
              </a:lnSpc>
              <a:defRPr sz="6400" u="none" cap="all" baseline="0">
                <a:solidFill>
                  <a:schemeClr val="tx1"/>
                </a:solidFill>
              </a:defRPr>
            </a:lvl1pPr>
          </a:lstStyle>
          <a:p>
            <a:r>
              <a:rPr lang="en-US" sz="64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 ADD HIGHLIGHT</a:t>
            </a:r>
            <a:endParaRPr lang="en-US" dirty="0"/>
          </a:p>
        </p:txBody>
      </p:sp>
      <p:sp>
        <p:nvSpPr>
          <p:cNvPr id="5" name="Footer Placeholder 4"/>
          <p:cNvSpPr>
            <a:spLocks noGrp="1"/>
          </p:cNvSpPr>
          <p:nvPr>
            <p:ph type="ftr" sz="quarter" idx="11"/>
          </p:nvPr>
        </p:nvSpPr>
        <p:spPr/>
        <p:txBody>
          <a:bodyPr/>
          <a:lstStyle/>
          <a:p>
            <a:r>
              <a:rPr lang="en-GB"/>
              <a:t>LEGAL DEFINITIONS OF RAPE. INTERNATIONAL HUMAN RIGHTS STANDARDS AND STATE OF PLAY IN EUROPE</a:t>
            </a:r>
            <a:endParaRPr lang="en-US" dirty="0"/>
          </a:p>
        </p:txBody>
      </p:sp>
      <p:sp>
        <p:nvSpPr>
          <p:cNvPr id="6" name="Slide Number Placeholder 5"/>
          <p:cNvSpPr>
            <a:spLocks noGrp="1"/>
          </p:cNvSpPr>
          <p:nvPr>
            <p:ph type="sldNum" sz="quarter" idx="12"/>
          </p:nvPr>
        </p:nvSpPr>
        <p:spPr/>
        <p:txBody>
          <a:bodyPr/>
          <a:lstStyle/>
          <a:p>
            <a:fld id="{6E011F7B-9196-D340-9E18-D569EA56A2E3}" type="slidenum">
              <a:rPr lang="en-US" smtClean="0"/>
              <a:t>‹#›</a:t>
            </a:fld>
            <a:endParaRPr lang="en-US" dirty="0"/>
          </a:p>
        </p:txBody>
      </p:sp>
      <p:cxnSp>
        <p:nvCxnSpPr>
          <p:cNvPr id="7" name="Straight Connector 6"/>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288000" y="1620000"/>
            <a:ext cx="8568000" cy="1085556"/>
          </a:xfrm>
          <a:prstGeom prst="rect">
            <a:avLst/>
          </a:prstGeom>
        </p:spPr>
        <p:txBody>
          <a:bodyPr vert="horz" lIns="0" tIns="0" rIns="0" bIns="0" rtlCol="0">
            <a:noAutofit/>
          </a:bodyPr>
          <a:lstStyle>
            <a:lvl1pPr>
              <a:defRPr sz="2400" b="0" i="0">
                <a:latin typeface="Amnesty Trade Gothic Light"/>
                <a:cs typeface="Amnesty Trade Gothic Light"/>
              </a:defRPr>
            </a:lvl1pPr>
            <a:lvl2pPr>
              <a:defRPr sz="2400" b="0" i="0">
                <a:latin typeface="Amnesty Trade Gothic Light"/>
                <a:cs typeface="Amnesty Trade Gothic Light"/>
              </a:defRPr>
            </a:lvl2pPr>
            <a:lvl3pPr>
              <a:defRPr sz="2400" b="0" i="0">
                <a:latin typeface="Amnesty Trade Gothic Light"/>
                <a:cs typeface="Amnesty Trade Gothic Light"/>
              </a:defRPr>
            </a:lvl3pPr>
            <a:lvl4pPr>
              <a:defRPr sz="2400" b="0" i="0">
                <a:latin typeface="Amnesty Trade Gothic Light"/>
                <a:cs typeface="Amnesty Trade Gothic Light"/>
              </a:defRPr>
            </a:lvl4pPr>
            <a:lvl5pPr>
              <a:defRPr sz="2400" b="0" i="0">
                <a:latin typeface="Amnesty Trade Gothic Light"/>
                <a:cs typeface="Amnesty Trade Gothic Light"/>
              </a:defRPr>
            </a:lvl5pPr>
            <a:lvl6pPr>
              <a:defRPr sz="2400" b="0" i="0">
                <a:latin typeface="Amnesty Trade Gothic Light"/>
                <a:cs typeface="Amnesty Trade Gothic Light"/>
              </a:defRPr>
            </a:lvl6pPr>
            <a:lvl7pPr>
              <a:defRPr sz="2400" b="0" i="0">
                <a:latin typeface="Amnesty Trade Gothic Light"/>
                <a:cs typeface="Amnesty Trade Gothic Light"/>
              </a:defRPr>
            </a:lvl7pPr>
            <a:lvl8pPr>
              <a:defRPr sz="2400" b="0" i="0">
                <a:latin typeface="Amnesty Trade Gothic Light"/>
                <a:cs typeface="Amnesty Trade Gothic Light"/>
              </a:defRPr>
            </a:lvl8pPr>
            <a:lvl9pPr>
              <a:defRPr sz="2400" b="0" i="0">
                <a:latin typeface="Amnesty Trade Gothic Light"/>
                <a:cs typeface="Amnesty Trade Gothic Ligh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2"/>
          <p:cNvSpPr>
            <a:spLocks noGrp="1"/>
          </p:cNvSpPr>
          <p:nvPr>
            <p:ph idx="13" hasCustomPrompt="1"/>
          </p:nvPr>
        </p:nvSpPr>
        <p:spPr>
          <a:xfrm>
            <a:off x="288000" y="2876891"/>
            <a:ext cx="8568000" cy="3002296"/>
          </a:xfrm>
          <a:prstGeom prst="rect">
            <a:avLst/>
          </a:prstGeom>
        </p:spPr>
        <p:txBody>
          <a:bodyPr vert="horz" lIns="0" tIns="0" rIns="0" bIns="0" rtlCol="0" anchor="t">
            <a:noAutofit/>
          </a:bodyPr>
          <a:lstStyle>
            <a:lvl1pPr algn="ctr">
              <a:defRPr sz="1600" b="0" i="0">
                <a:latin typeface="Amnesty Trade Gothic Light"/>
                <a:cs typeface="Amnesty Trade Gothic Light"/>
              </a:defRPr>
            </a:lvl1pPr>
            <a:lvl2pPr>
              <a:defRPr sz="2400" b="0" i="0">
                <a:latin typeface="Amnesty Trade Gothic Light"/>
                <a:cs typeface="Amnesty Trade Gothic Light"/>
              </a:defRPr>
            </a:lvl2pPr>
            <a:lvl3pPr>
              <a:defRPr sz="2400" b="0" i="0">
                <a:latin typeface="Amnesty Trade Gothic Light"/>
                <a:cs typeface="Amnesty Trade Gothic Light"/>
              </a:defRPr>
            </a:lvl3pPr>
            <a:lvl4pPr>
              <a:defRPr sz="2400" b="0" i="0">
                <a:latin typeface="Amnesty Trade Gothic Light"/>
                <a:cs typeface="Amnesty Trade Gothic Light"/>
              </a:defRPr>
            </a:lvl4pPr>
            <a:lvl5pPr>
              <a:defRPr sz="2400" b="0" i="0">
                <a:latin typeface="Amnesty Trade Gothic Light"/>
                <a:cs typeface="Amnesty Trade Gothic Light"/>
              </a:defRPr>
            </a:lvl5pPr>
            <a:lvl6pPr>
              <a:defRPr sz="2400" b="0" i="0">
                <a:latin typeface="Amnesty Trade Gothic Light"/>
                <a:cs typeface="Amnesty Trade Gothic Light"/>
              </a:defRPr>
            </a:lvl6pPr>
            <a:lvl7pPr>
              <a:defRPr sz="2400" b="0" i="0">
                <a:latin typeface="Amnesty Trade Gothic Light"/>
                <a:cs typeface="Amnesty Trade Gothic Light"/>
              </a:defRPr>
            </a:lvl7pPr>
            <a:lvl8pPr>
              <a:defRPr sz="2400" b="0" i="0">
                <a:latin typeface="Amnesty Trade Gothic Light"/>
                <a:cs typeface="Amnesty Trade Gothic Light"/>
              </a:defRPr>
            </a:lvl8pPr>
            <a:lvl9pPr>
              <a:defRPr sz="2400" b="0" i="0">
                <a:latin typeface="Amnesty Trade Gothic Light"/>
                <a:cs typeface="Amnesty Trade Gothic Light"/>
              </a:defRPr>
            </a:lvl9pPr>
          </a:lstStyle>
          <a:p>
            <a:pPr lvl="0"/>
            <a:r>
              <a:rPr lang="en-US" noProof="0" dirty="0"/>
              <a:t>Click icon to add chart or table</a:t>
            </a:r>
          </a:p>
        </p:txBody>
      </p:sp>
      <p:pic>
        <p:nvPicPr>
          <p:cNvPr id="12" name="Picture 11"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88154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1">
    <p:bg>
      <p:bgPr>
        <a:solidFill>
          <a:schemeClr val="tx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87999" y="270000"/>
            <a:ext cx="8568000" cy="621551"/>
          </a:xfrm>
          <a:prstGeom prst="rect">
            <a:avLst/>
          </a:prstGeom>
        </p:spPr>
        <p:txBody>
          <a:bodyPr vert="horz" lIns="0" tIns="0" rIns="0" bIns="0" rtlCol="0" anchor="t" anchorCtr="0"/>
          <a:lstStyle>
            <a:lvl1pPr algn="l">
              <a:defRPr sz="3800" b="1" i="0" cap="all" baseline="0">
                <a:solidFill>
                  <a:srgbClr val="000000"/>
                </a:solidFill>
                <a:latin typeface="Amnesty Trade Gothic Cn"/>
                <a:cs typeface="Amnesty Trade Gothic Cn"/>
              </a:defRPr>
            </a:lvl1pPr>
          </a:lstStyle>
          <a:p>
            <a:r>
              <a:rPr lang="en-GB">
                <a:highlight>
                  <a:srgbClr val="C0C0C0"/>
                </a:highlight>
                <a:latin typeface="Amnesty Trade Gothic Cn" panose="020B0506040303020004" pitchFamily="34" charset="0"/>
                <a:cs typeface="Amnesty Trade Gothic Cn" panose="020B0506040303020004" pitchFamily="34" charset="0"/>
              </a:rPr>
              <a:t>RIGHT TO BE FREE FROM RAPE</a:t>
            </a:r>
            <a:endParaRPr lang="en-US" dirty="0"/>
          </a:p>
        </p:txBody>
      </p:sp>
      <p:sp>
        <p:nvSpPr>
          <p:cNvPr id="5" name="Title 2"/>
          <p:cNvSpPr>
            <a:spLocks noGrp="1"/>
          </p:cNvSpPr>
          <p:nvPr>
            <p:ph type="title" hasCustomPrompt="1"/>
          </p:nvPr>
        </p:nvSpPr>
        <p:spPr>
          <a:xfrm>
            <a:off x="288000" y="1296000"/>
            <a:ext cx="8568000" cy="3327200"/>
          </a:xfrm>
        </p:spPr>
        <p:txBody>
          <a:bodyPr/>
          <a:lstStyle>
            <a:lvl1pPr>
              <a:lnSpc>
                <a:spcPts val="12000"/>
              </a:lnSpc>
              <a:defRPr sz="12000" cap="all" baseline="0"/>
            </a:lvl1pPr>
          </a:lstStyle>
          <a:p>
            <a: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OF the</a:t>
            </a:r>
            <a:b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br>
            <a: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chapter</a:t>
            </a:r>
            <a:endParaRPr lang="en-GB" dirty="0"/>
          </a:p>
        </p:txBody>
      </p:sp>
      <p:pic>
        <p:nvPicPr>
          <p:cNvPr id="6" name="Picture 5" descr="AI Logo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8000" y="5641200"/>
            <a:ext cx="2196084" cy="928878"/>
          </a:xfrm>
          <a:prstGeom prst="rect">
            <a:avLst/>
          </a:prstGeom>
        </p:spPr>
      </p:pic>
    </p:spTree>
    <p:extLst>
      <p:ext uri="{BB962C8B-B14F-4D97-AF65-F5344CB8AC3E}">
        <p14:creationId xmlns:p14="http://schemas.microsoft.com/office/powerpoint/2010/main" val="190115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2">
    <p:bg>
      <p:bgPr>
        <a:solidFill>
          <a:schemeClr val="tx2"/>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87999" y="270000"/>
            <a:ext cx="8568000" cy="621551"/>
          </a:xfrm>
          <a:prstGeom prst="rect">
            <a:avLst/>
          </a:prstGeom>
        </p:spPr>
        <p:txBody>
          <a:bodyPr vert="horz" lIns="0" tIns="0" rIns="0" bIns="0" rtlCol="0" anchor="t" anchorCtr="0"/>
          <a:lstStyle>
            <a:lvl1pPr algn="l">
              <a:defRPr sz="3800" b="1" i="0" cap="all" baseline="0">
                <a:solidFill>
                  <a:srgbClr val="000000"/>
                </a:solidFill>
                <a:latin typeface="Amnesty Trade Gothic Cn"/>
                <a:cs typeface="Amnesty Trade Gothic Cn"/>
              </a:defRPr>
            </a:lvl1pPr>
          </a:lstStyle>
          <a:p>
            <a:r>
              <a:rPr lang="en-GB"/>
              <a:t>RIGHT TO BE FREE FROM RAPE</a:t>
            </a:r>
            <a:endParaRPr lang="en-US" dirty="0"/>
          </a:p>
        </p:txBody>
      </p:sp>
      <p:sp>
        <p:nvSpPr>
          <p:cNvPr id="5" name="Title 2"/>
          <p:cNvSpPr>
            <a:spLocks noGrp="1"/>
          </p:cNvSpPr>
          <p:nvPr>
            <p:ph type="title" hasCustomPrompt="1"/>
          </p:nvPr>
        </p:nvSpPr>
        <p:spPr>
          <a:xfrm>
            <a:off x="288000" y="1296000"/>
            <a:ext cx="8568000" cy="3327200"/>
          </a:xfrm>
        </p:spPr>
        <p:txBody>
          <a:bodyPr/>
          <a:lstStyle>
            <a:lvl1pPr>
              <a:lnSpc>
                <a:spcPts val="12000"/>
              </a:lnSpc>
              <a:defRPr sz="12000" cap="all" baseline="0"/>
            </a:lvl1pPr>
          </a:lstStyle>
          <a:p>
            <a: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OF the</a:t>
            </a:r>
            <a:b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br>
            <a: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chapter</a:t>
            </a:r>
            <a:endParaRPr lang="en-GB" dirty="0"/>
          </a:p>
        </p:txBody>
      </p:sp>
      <p:pic>
        <p:nvPicPr>
          <p:cNvPr id="6" name="Picture 5" descr="AI Logo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8000" y="5641200"/>
            <a:ext cx="2196084" cy="928878"/>
          </a:xfrm>
          <a:prstGeom prst="rect">
            <a:avLst/>
          </a:prstGeom>
        </p:spPr>
      </p:pic>
    </p:spTree>
    <p:extLst>
      <p:ext uri="{BB962C8B-B14F-4D97-AF65-F5344CB8AC3E}">
        <p14:creationId xmlns:p14="http://schemas.microsoft.com/office/powerpoint/2010/main" val="63516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u="none" cap="all" baseline="0">
                <a:solidFill>
                  <a:schemeClr val="tx1"/>
                </a:solidFill>
              </a:defRPr>
            </a:lvl1pPr>
          </a:lstStyle>
          <a:p>
            <a:r>
              <a:rPr lang="en-US" sz="3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ADD TITLE THEN APPLY HIGHLIGHT USING FORMAT PAINTER</a:t>
            </a:r>
            <a:endParaRPr lang="en-US" dirty="0"/>
          </a:p>
        </p:txBody>
      </p:sp>
      <p:sp>
        <p:nvSpPr>
          <p:cNvPr id="5" name="Footer Placeholder 4"/>
          <p:cNvSpPr>
            <a:spLocks noGrp="1"/>
          </p:cNvSpPr>
          <p:nvPr>
            <p:ph type="ftr" sz="quarter" idx="11"/>
          </p:nvPr>
        </p:nvSpPr>
        <p:spPr/>
        <p:txBody>
          <a:bodyPr/>
          <a:lstStyle/>
          <a:p>
            <a:r>
              <a:rPr lang="en-GB"/>
              <a:t>RIGHT TO BE FREE FROM RAPE</a:t>
            </a:r>
            <a:endParaRPr lang="en-US" dirty="0"/>
          </a:p>
        </p:txBody>
      </p:sp>
      <p:sp>
        <p:nvSpPr>
          <p:cNvPr id="6" name="Slide Number Placeholder 5"/>
          <p:cNvSpPr>
            <a:spLocks noGrp="1"/>
          </p:cNvSpPr>
          <p:nvPr>
            <p:ph type="sldNum" sz="quarter" idx="12"/>
          </p:nvPr>
        </p:nvSpPr>
        <p:spPr/>
        <p:txBody>
          <a:bodyPr/>
          <a:lstStyle/>
          <a:p>
            <a:fld id="{6E011F7B-9196-D340-9E18-D569EA56A2E3}" type="slidenum">
              <a:rPr lang="en-US" smtClean="0"/>
              <a:t>‹#›</a:t>
            </a:fld>
            <a:endParaRPr lang="en-US"/>
          </a:p>
        </p:txBody>
      </p:sp>
      <p:cxnSp>
        <p:nvCxnSpPr>
          <p:cNvPr id="7" name="Straight Connector 6"/>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288000" y="1260000"/>
            <a:ext cx="8568000" cy="4680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8" name="Picture 7"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60409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000" y="612000"/>
            <a:ext cx="8568000" cy="820738"/>
          </a:xfrm>
        </p:spPr>
        <p:txBody>
          <a:bodyPr>
            <a:spAutoFit/>
          </a:bodyPr>
          <a:lstStyle>
            <a:lvl1pPr>
              <a:lnSpc>
                <a:spcPts val="6400"/>
              </a:lnSpc>
              <a:defRPr sz="6400" u="none" cap="all" baseline="0">
                <a:solidFill>
                  <a:schemeClr val="tx1"/>
                </a:solidFill>
              </a:defRPr>
            </a:lvl1pPr>
          </a:lstStyle>
          <a:p>
            <a:r>
              <a:rPr lang="en-US" sz="64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 ADD HIGHLIGHT</a:t>
            </a:r>
            <a:endParaRPr lang="en-US" dirty="0"/>
          </a:p>
        </p:txBody>
      </p:sp>
      <p:sp>
        <p:nvSpPr>
          <p:cNvPr id="5" name="Footer Placeholder 4"/>
          <p:cNvSpPr>
            <a:spLocks noGrp="1"/>
          </p:cNvSpPr>
          <p:nvPr>
            <p:ph type="ftr" sz="quarter" idx="11"/>
          </p:nvPr>
        </p:nvSpPr>
        <p:spPr/>
        <p:txBody>
          <a:bodyPr/>
          <a:lstStyle/>
          <a:p>
            <a:r>
              <a:rPr lang="en-GB"/>
              <a:t>RIGHT TO BE FREE FROM RAPE</a:t>
            </a:r>
            <a:endParaRPr lang="en-US" dirty="0"/>
          </a:p>
        </p:txBody>
      </p:sp>
      <p:sp>
        <p:nvSpPr>
          <p:cNvPr id="6" name="Slide Number Placeholder 5"/>
          <p:cNvSpPr>
            <a:spLocks noGrp="1"/>
          </p:cNvSpPr>
          <p:nvPr>
            <p:ph type="sldNum" sz="quarter" idx="12"/>
          </p:nvPr>
        </p:nvSpPr>
        <p:spPr/>
        <p:txBody>
          <a:bodyPr/>
          <a:lstStyle/>
          <a:p>
            <a:fld id="{6E011F7B-9196-D340-9E18-D569EA56A2E3}" type="slidenum">
              <a:rPr lang="en-US" smtClean="0"/>
              <a:t>‹#›</a:t>
            </a:fld>
            <a:endParaRPr lang="en-US"/>
          </a:p>
        </p:txBody>
      </p:sp>
      <p:cxnSp>
        <p:nvCxnSpPr>
          <p:cNvPr id="7" name="Straight Connector 6"/>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288000" y="1620000"/>
            <a:ext cx="8568000" cy="4265746"/>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8" name="Picture 7"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215413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000" y="612000"/>
            <a:ext cx="4102129" cy="1404000"/>
          </a:xfrm>
        </p:spPr>
        <p:txBody>
          <a:bodyPr/>
          <a:lstStyle>
            <a:lvl1pPr>
              <a:lnSpc>
                <a:spcPts val="6400"/>
              </a:lnSpc>
              <a:defRPr lang="en-US" sz="6400" b="1" cap="all" baseline="0" smtClean="0">
                <a:effectLst/>
              </a:defRPr>
            </a:lvl1pPr>
          </a:lstStyle>
          <a:p>
            <a:r>
              <a:rPr lang="en-US" sz="64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a:t>
            </a:r>
            <a:endParaRPr lang="en-US" dirty="0"/>
          </a:p>
        </p:txBody>
      </p:sp>
      <p:sp>
        <p:nvSpPr>
          <p:cNvPr id="6" name="Footer Placeholder 5"/>
          <p:cNvSpPr>
            <a:spLocks noGrp="1"/>
          </p:cNvSpPr>
          <p:nvPr>
            <p:ph type="ftr" sz="quarter" idx="11"/>
          </p:nvPr>
        </p:nvSpPr>
        <p:spPr/>
        <p:txBody>
          <a:bodyPr/>
          <a:lstStyle/>
          <a:p>
            <a:r>
              <a:rPr lang="en-GB"/>
              <a:t>RIGHT TO BE FREE FROM RAPE</a:t>
            </a:r>
            <a:endParaRPr lang="en-US" dirty="0"/>
          </a:p>
        </p:txBody>
      </p:sp>
      <p:sp>
        <p:nvSpPr>
          <p:cNvPr id="7" name="Slide Number Placeholder 6"/>
          <p:cNvSpPr>
            <a:spLocks noGrp="1"/>
          </p:cNvSpPr>
          <p:nvPr>
            <p:ph type="sldNum" sz="quarter" idx="12"/>
          </p:nvPr>
        </p:nvSpPr>
        <p:spPr/>
        <p:txBody>
          <a:bodyPr/>
          <a:lstStyle/>
          <a:p>
            <a:fld id="{6E011F7B-9196-D340-9E18-D569EA56A2E3}" type="slidenum">
              <a:rPr lang="en-US" smtClean="0"/>
              <a:t>‹#›</a:t>
            </a:fld>
            <a:endParaRPr lang="en-US"/>
          </a:p>
        </p:txBody>
      </p:sp>
      <p:cxnSp>
        <p:nvCxnSpPr>
          <p:cNvPr id="8" name="Straight Connector 7"/>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idx="1"/>
          </p:nvPr>
        </p:nvSpPr>
        <p:spPr>
          <a:xfrm>
            <a:off x="288000" y="2088000"/>
            <a:ext cx="4102129" cy="3817500"/>
          </a:xfrm>
          <a:prstGeom prst="rect">
            <a:avLst/>
          </a:prstGeom>
        </p:spPr>
        <p:txBody>
          <a:bodyPr vert="horz" lIns="0" tIns="0" rIns="0" bIns="0" rtlCol="0" anchor="t">
            <a:noAutofit/>
          </a:bodyPr>
          <a:lstStyle>
            <a:lvl1pPr>
              <a:spcBef>
                <a:spcPts val="0"/>
              </a:spcBef>
              <a:spcAft>
                <a:spcPts val="1000"/>
              </a:spcAft>
              <a:defRPr sz="2400" b="0" i="0">
                <a:latin typeface="Amnesty Trade Gothic Light"/>
                <a:cs typeface="Amnesty Trade Gothic Light"/>
              </a:defRPr>
            </a:lvl1pPr>
            <a:lvl2pPr marL="342900" indent="-342900">
              <a:spcBef>
                <a:spcPts val="0"/>
              </a:spcBef>
              <a:spcAft>
                <a:spcPts val="1000"/>
              </a:spcAft>
              <a:buFont typeface="Arial"/>
              <a:buChar char="•"/>
              <a:defRPr sz="2400" b="0" i="0">
                <a:latin typeface="Amnesty Trade Gothic Light"/>
                <a:cs typeface="Amnesty Trade Gothic Light"/>
              </a:defRPr>
            </a:lvl2pPr>
            <a:lvl3pPr marL="684000" indent="-342900">
              <a:spcBef>
                <a:spcPts val="0"/>
              </a:spcBef>
              <a:spcAft>
                <a:spcPts val="1000"/>
              </a:spcAft>
              <a:buFont typeface="Lucida Grande"/>
              <a:buChar char="–"/>
              <a:defRPr sz="2400" b="0" i="0">
                <a:latin typeface="Amnesty Trade Gothic Light"/>
                <a:cs typeface="Amnesty Trade Gothic Light"/>
              </a:defRPr>
            </a:lvl3pPr>
            <a:lvl4pPr>
              <a:spcBef>
                <a:spcPts val="0"/>
              </a:spcBef>
              <a:spcAft>
                <a:spcPts val="1000"/>
              </a:spcAft>
              <a:defRPr sz="2400" b="0" i="0">
                <a:latin typeface="Amnesty Trade Gothic Light"/>
                <a:cs typeface="Amnesty Trade Gothic Light"/>
              </a:defRPr>
            </a:lvl4pPr>
            <a:lvl5pPr>
              <a:spcBef>
                <a:spcPts val="0"/>
              </a:spcBef>
              <a:spcAft>
                <a:spcPts val="0"/>
              </a:spcAft>
              <a:defRPr sz="2400" b="0" i="0">
                <a:latin typeface="Amnesty Trade Gothic Light"/>
                <a:cs typeface="Amnesty Trade Gothic Light"/>
              </a:defRPr>
            </a:lvl5pPr>
            <a:lvl6pPr>
              <a:spcBef>
                <a:spcPts val="0"/>
              </a:spcBef>
              <a:spcAft>
                <a:spcPts val="0"/>
              </a:spcAft>
              <a:defRPr sz="2400" b="0" i="0">
                <a:latin typeface="Amnesty Trade Gothic Light"/>
                <a:cs typeface="Amnesty Trade Gothic Light"/>
              </a:defRPr>
            </a:lvl6pPr>
            <a:lvl7pPr>
              <a:spcBef>
                <a:spcPts val="0"/>
              </a:spcBef>
              <a:spcAft>
                <a:spcPts val="0"/>
              </a:spcAft>
              <a:defRPr sz="2400" b="0" i="0">
                <a:latin typeface="Amnesty Trade Gothic Light"/>
                <a:cs typeface="Amnesty Trade Gothic Light"/>
              </a:defRPr>
            </a:lvl7pPr>
            <a:lvl8pPr>
              <a:spcBef>
                <a:spcPts val="0"/>
              </a:spcBef>
              <a:spcAft>
                <a:spcPts val="0"/>
              </a:spcAft>
              <a:defRPr sz="2400" b="0" i="0">
                <a:latin typeface="Amnesty Trade Gothic Light"/>
                <a:cs typeface="Amnesty Trade Gothic Light"/>
              </a:defRPr>
            </a:lvl8pPr>
            <a:lvl9pPr>
              <a:spcBef>
                <a:spcPts val="0"/>
              </a:spcBef>
              <a:spcAft>
                <a:spcPts val="0"/>
              </a:spcAft>
              <a:defRPr sz="2400" b="0" i="0">
                <a:latin typeface="Amnesty Trade Gothic Light"/>
                <a:cs typeface="Amnesty Trade Gothic Ligh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Picture Placeholder 4"/>
          <p:cNvSpPr>
            <a:spLocks noGrp="1"/>
          </p:cNvSpPr>
          <p:nvPr>
            <p:ph type="pic" sz="quarter" idx="13"/>
          </p:nvPr>
        </p:nvSpPr>
        <p:spPr>
          <a:xfrm>
            <a:off x="4735513" y="431800"/>
            <a:ext cx="4121150" cy="5473700"/>
          </a:xfrm>
        </p:spPr>
        <p:txBody>
          <a:bodyPr/>
          <a:lstStyle>
            <a:lvl1pPr algn="ctr">
              <a:defRPr sz="1800"/>
            </a:lvl1pPr>
          </a:lstStyle>
          <a:p>
            <a:r>
              <a:rPr lang="en-US"/>
              <a:t>Click icon to add picture</a:t>
            </a:r>
            <a:endParaRPr lang="en-US" dirty="0"/>
          </a:p>
        </p:txBody>
      </p:sp>
      <p:pic>
        <p:nvPicPr>
          <p:cNvPr id="10" name="Picture 9"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240735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287338" y="360000"/>
            <a:ext cx="8569325" cy="5482300"/>
          </a:xfrm>
        </p:spPr>
        <p:txBody>
          <a:bodyPr/>
          <a:lstStyle>
            <a:lvl1pPr algn="ctr">
              <a:defRPr sz="1800"/>
            </a:lvl1pPr>
          </a:lstStyle>
          <a:p>
            <a:r>
              <a:rPr lang="en-US"/>
              <a:t>Click icon to add picture</a:t>
            </a:r>
            <a:endParaRPr lang="en-US" dirty="0"/>
          </a:p>
        </p:txBody>
      </p:sp>
      <p:sp>
        <p:nvSpPr>
          <p:cNvPr id="2" name="Title 1"/>
          <p:cNvSpPr>
            <a:spLocks noGrp="1"/>
          </p:cNvSpPr>
          <p:nvPr>
            <p:ph type="title" hasCustomPrompt="1"/>
          </p:nvPr>
        </p:nvSpPr>
        <p:spPr>
          <a:xfrm>
            <a:off x="288000" y="612000"/>
            <a:ext cx="4102129" cy="2481508"/>
          </a:xfrm>
        </p:spPr>
        <p:txBody>
          <a:bodyPr/>
          <a:lstStyle>
            <a:lvl1pPr>
              <a:lnSpc>
                <a:spcPts val="6400"/>
              </a:lnSpc>
              <a:defRPr sz="6400" cap="all" baseline="0">
                <a:solidFill>
                  <a:schemeClr val="tx2"/>
                </a:solidFill>
              </a:defRPr>
            </a:lvl1pPr>
          </a:lstStyle>
          <a:p>
            <a:r>
              <a:rPr lang="en-US" sz="64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a:t>
            </a:r>
            <a:endParaRPr lang="en-US" dirty="0"/>
          </a:p>
        </p:txBody>
      </p:sp>
      <p:sp>
        <p:nvSpPr>
          <p:cNvPr id="6" name="Footer Placeholder 5"/>
          <p:cNvSpPr>
            <a:spLocks noGrp="1"/>
          </p:cNvSpPr>
          <p:nvPr>
            <p:ph type="ftr" sz="quarter" idx="11"/>
          </p:nvPr>
        </p:nvSpPr>
        <p:spPr/>
        <p:txBody>
          <a:bodyPr/>
          <a:lstStyle/>
          <a:p>
            <a:r>
              <a:rPr lang="en-GB"/>
              <a:t>RIGHT TO BE FREE FROM RAPE</a:t>
            </a:r>
            <a:endParaRPr lang="en-US" dirty="0"/>
          </a:p>
        </p:txBody>
      </p:sp>
      <p:sp>
        <p:nvSpPr>
          <p:cNvPr id="7" name="Slide Number Placeholder 6"/>
          <p:cNvSpPr>
            <a:spLocks noGrp="1"/>
          </p:cNvSpPr>
          <p:nvPr>
            <p:ph type="sldNum" sz="quarter" idx="12"/>
          </p:nvPr>
        </p:nvSpPr>
        <p:spPr/>
        <p:txBody>
          <a:bodyPr/>
          <a:lstStyle/>
          <a:p>
            <a:fld id="{6E011F7B-9196-D340-9E18-D569EA56A2E3}" type="slidenum">
              <a:rPr lang="en-US" smtClean="0"/>
              <a:t>‹#›</a:t>
            </a:fld>
            <a:endParaRPr lang="en-US"/>
          </a:p>
        </p:txBody>
      </p:sp>
      <p:cxnSp>
        <p:nvCxnSpPr>
          <p:cNvPr id="8" name="Straight Connector 7"/>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395844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000" y="612000"/>
            <a:ext cx="8568000" cy="820738"/>
          </a:xfrm>
        </p:spPr>
        <p:txBody>
          <a:bodyPr>
            <a:spAutoFit/>
          </a:bodyPr>
          <a:lstStyle>
            <a:lvl1pPr>
              <a:lnSpc>
                <a:spcPts val="6400"/>
              </a:lnSpc>
              <a:defRPr sz="6400" u="none" cap="all" baseline="0">
                <a:solidFill>
                  <a:schemeClr val="tx1"/>
                </a:solidFill>
              </a:defRPr>
            </a:lvl1pPr>
          </a:lstStyle>
          <a:p>
            <a:r>
              <a:rPr lang="en-US" sz="64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HERE ADD HIGHLIGHT</a:t>
            </a:r>
            <a:endParaRPr lang="en-US" dirty="0"/>
          </a:p>
        </p:txBody>
      </p:sp>
      <p:sp>
        <p:nvSpPr>
          <p:cNvPr id="5" name="Footer Placeholder 4"/>
          <p:cNvSpPr>
            <a:spLocks noGrp="1"/>
          </p:cNvSpPr>
          <p:nvPr>
            <p:ph type="ftr" sz="quarter" idx="11"/>
          </p:nvPr>
        </p:nvSpPr>
        <p:spPr/>
        <p:txBody>
          <a:bodyPr/>
          <a:lstStyle/>
          <a:p>
            <a:r>
              <a:rPr lang="en-GB"/>
              <a:t>RIGHT TO BE FREE FROM RAPE</a:t>
            </a:r>
            <a:endParaRPr lang="en-US" dirty="0"/>
          </a:p>
        </p:txBody>
      </p:sp>
      <p:sp>
        <p:nvSpPr>
          <p:cNvPr id="6" name="Slide Number Placeholder 5"/>
          <p:cNvSpPr>
            <a:spLocks noGrp="1"/>
          </p:cNvSpPr>
          <p:nvPr>
            <p:ph type="sldNum" sz="quarter" idx="12"/>
          </p:nvPr>
        </p:nvSpPr>
        <p:spPr/>
        <p:txBody>
          <a:bodyPr/>
          <a:lstStyle/>
          <a:p>
            <a:fld id="{6E011F7B-9196-D340-9E18-D569EA56A2E3}" type="slidenum">
              <a:rPr lang="en-US" smtClean="0"/>
              <a:t>‹#›</a:t>
            </a:fld>
            <a:endParaRPr lang="en-US" dirty="0"/>
          </a:p>
        </p:txBody>
      </p:sp>
      <p:cxnSp>
        <p:nvCxnSpPr>
          <p:cNvPr id="7" name="Straight Connector 6"/>
          <p:cNvCxnSpPr/>
          <p:nvPr userDrawn="1"/>
        </p:nvCxnSpPr>
        <p:spPr>
          <a:xfrm>
            <a:off x="287338" y="60372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idx="1"/>
          </p:nvPr>
        </p:nvSpPr>
        <p:spPr>
          <a:xfrm>
            <a:off x="288000" y="1620000"/>
            <a:ext cx="8568000" cy="1085556"/>
          </a:xfrm>
          <a:prstGeom prst="rect">
            <a:avLst/>
          </a:prstGeom>
        </p:spPr>
        <p:txBody>
          <a:bodyPr vert="horz" lIns="0" tIns="0" rIns="0" bIns="0" rtlCol="0">
            <a:noAutofit/>
          </a:bodyPr>
          <a:lstStyle>
            <a:lvl1pPr>
              <a:defRPr sz="2400" b="0" i="0">
                <a:latin typeface="Amnesty Trade Gothic Light"/>
                <a:cs typeface="Amnesty Trade Gothic Light"/>
              </a:defRPr>
            </a:lvl1pPr>
            <a:lvl2pPr>
              <a:defRPr sz="2400" b="0" i="0">
                <a:latin typeface="Amnesty Trade Gothic Light"/>
                <a:cs typeface="Amnesty Trade Gothic Light"/>
              </a:defRPr>
            </a:lvl2pPr>
            <a:lvl3pPr>
              <a:defRPr sz="2400" b="0" i="0">
                <a:latin typeface="Amnesty Trade Gothic Light"/>
                <a:cs typeface="Amnesty Trade Gothic Light"/>
              </a:defRPr>
            </a:lvl3pPr>
            <a:lvl4pPr>
              <a:defRPr sz="2400" b="0" i="0">
                <a:latin typeface="Amnesty Trade Gothic Light"/>
                <a:cs typeface="Amnesty Trade Gothic Light"/>
              </a:defRPr>
            </a:lvl4pPr>
            <a:lvl5pPr>
              <a:defRPr sz="2400" b="0" i="0">
                <a:latin typeface="Amnesty Trade Gothic Light"/>
                <a:cs typeface="Amnesty Trade Gothic Light"/>
              </a:defRPr>
            </a:lvl5pPr>
            <a:lvl6pPr>
              <a:defRPr sz="2400" b="0" i="0">
                <a:latin typeface="Amnesty Trade Gothic Light"/>
                <a:cs typeface="Amnesty Trade Gothic Light"/>
              </a:defRPr>
            </a:lvl6pPr>
            <a:lvl7pPr>
              <a:defRPr sz="2400" b="0" i="0">
                <a:latin typeface="Amnesty Trade Gothic Light"/>
                <a:cs typeface="Amnesty Trade Gothic Light"/>
              </a:defRPr>
            </a:lvl7pPr>
            <a:lvl8pPr>
              <a:defRPr sz="2400" b="0" i="0">
                <a:latin typeface="Amnesty Trade Gothic Light"/>
                <a:cs typeface="Amnesty Trade Gothic Light"/>
              </a:defRPr>
            </a:lvl8pPr>
            <a:lvl9pPr>
              <a:defRPr sz="2400" b="0" i="0">
                <a:latin typeface="Amnesty Trade Gothic Light"/>
                <a:cs typeface="Amnesty Trade Gothic Ligh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2"/>
          <p:cNvSpPr>
            <a:spLocks noGrp="1"/>
          </p:cNvSpPr>
          <p:nvPr>
            <p:ph idx="13" hasCustomPrompt="1"/>
          </p:nvPr>
        </p:nvSpPr>
        <p:spPr>
          <a:xfrm>
            <a:off x="288000" y="2876891"/>
            <a:ext cx="8568000" cy="3002296"/>
          </a:xfrm>
          <a:prstGeom prst="rect">
            <a:avLst/>
          </a:prstGeom>
        </p:spPr>
        <p:txBody>
          <a:bodyPr vert="horz" lIns="0" tIns="0" rIns="0" bIns="0" rtlCol="0" anchor="t">
            <a:noAutofit/>
          </a:bodyPr>
          <a:lstStyle>
            <a:lvl1pPr algn="ctr">
              <a:defRPr sz="1600" b="0" i="0">
                <a:latin typeface="Amnesty Trade Gothic Light"/>
                <a:cs typeface="Amnesty Trade Gothic Light"/>
              </a:defRPr>
            </a:lvl1pPr>
            <a:lvl2pPr>
              <a:defRPr sz="2400" b="0" i="0">
                <a:latin typeface="Amnesty Trade Gothic Light"/>
                <a:cs typeface="Amnesty Trade Gothic Light"/>
              </a:defRPr>
            </a:lvl2pPr>
            <a:lvl3pPr>
              <a:defRPr sz="2400" b="0" i="0">
                <a:latin typeface="Amnesty Trade Gothic Light"/>
                <a:cs typeface="Amnesty Trade Gothic Light"/>
              </a:defRPr>
            </a:lvl3pPr>
            <a:lvl4pPr>
              <a:defRPr sz="2400" b="0" i="0">
                <a:latin typeface="Amnesty Trade Gothic Light"/>
                <a:cs typeface="Amnesty Trade Gothic Light"/>
              </a:defRPr>
            </a:lvl4pPr>
            <a:lvl5pPr>
              <a:defRPr sz="2400" b="0" i="0">
                <a:latin typeface="Amnesty Trade Gothic Light"/>
                <a:cs typeface="Amnesty Trade Gothic Light"/>
              </a:defRPr>
            </a:lvl5pPr>
            <a:lvl6pPr>
              <a:defRPr sz="2400" b="0" i="0">
                <a:latin typeface="Amnesty Trade Gothic Light"/>
                <a:cs typeface="Amnesty Trade Gothic Light"/>
              </a:defRPr>
            </a:lvl6pPr>
            <a:lvl7pPr>
              <a:defRPr sz="2400" b="0" i="0">
                <a:latin typeface="Amnesty Trade Gothic Light"/>
                <a:cs typeface="Amnesty Trade Gothic Light"/>
              </a:defRPr>
            </a:lvl7pPr>
            <a:lvl8pPr>
              <a:defRPr sz="2400" b="0" i="0">
                <a:latin typeface="Amnesty Trade Gothic Light"/>
                <a:cs typeface="Amnesty Trade Gothic Light"/>
              </a:defRPr>
            </a:lvl8pPr>
            <a:lvl9pPr>
              <a:defRPr sz="2400" b="0" i="0">
                <a:latin typeface="Amnesty Trade Gothic Light"/>
                <a:cs typeface="Amnesty Trade Gothic Light"/>
              </a:defRPr>
            </a:lvl9pPr>
          </a:lstStyle>
          <a:p>
            <a:pPr lvl="0"/>
            <a:r>
              <a:rPr lang="en-US" noProof="0" dirty="0"/>
              <a:t>Click icon to add chart or table</a:t>
            </a:r>
          </a:p>
        </p:txBody>
      </p:sp>
      <p:pic>
        <p:nvPicPr>
          <p:cNvPr id="12" name="Picture 11" descr="AI Logo sml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775" y="6156000"/>
            <a:ext cx="1030224" cy="431292"/>
          </a:xfrm>
          <a:prstGeom prst="rect">
            <a:avLst/>
          </a:prstGeom>
        </p:spPr>
      </p:pic>
    </p:spTree>
    <p:extLst>
      <p:ext uri="{BB962C8B-B14F-4D97-AF65-F5344CB8AC3E}">
        <p14:creationId xmlns:p14="http://schemas.microsoft.com/office/powerpoint/2010/main" val="96056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7338" y="3888000"/>
            <a:ext cx="8569325" cy="1800000"/>
          </a:xfrm>
        </p:spPr>
        <p:txBody>
          <a:bodyPr/>
          <a:lstStyle>
            <a:lvl1pPr>
              <a:defRPr sz="3000">
                <a:solidFill>
                  <a:schemeClr val="tx1"/>
                </a:solidFill>
              </a:defRPr>
            </a:lvl1pPr>
            <a:lvl2pPr>
              <a:defRPr sz="3000">
                <a:solidFill>
                  <a:schemeClr val="tx1"/>
                </a:solidFill>
              </a:defRPr>
            </a:lvl2pPr>
            <a:lvl3pPr>
              <a:defRPr sz="3000">
                <a:solidFill>
                  <a:schemeClr val="tx1"/>
                </a:solidFill>
              </a:defRPr>
            </a:lvl3pPr>
            <a:lvl4pPr>
              <a:defRPr sz="3000">
                <a:solidFill>
                  <a:schemeClr val="tx1"/>
                </a:solidFill>
              </a:defRPr>
            </a:lvl4pPr>
            <a:lvl5pPr>
              <a:defRPr sz="3000">
                <a:solidFill>
                  <a:schemeClr val="tx1"/>
                </a:solidFill>
              </a:defRPr>
            </a:lvl5pPr>
            <a:lvl6pPr>
              <a:defRPr sz="3000">
                <a:solidFill>
                  <a:schemeClr val="tx1"/>
                </a:solidFill>
              </a:defRPr>
            </a:lvl6pPr>
            <a:lvl7pPr>
              <a:defRPr sz="3000">
                <a:solidFill>
                  <a:schemeClr val="tx1"/>
                </a:solidFill>
              </a:defRPr>
            </a:lvl7pPr>
            <a:lvl8pPr>
              <a:defRPr sz="3000">
                <a:solidFill>
                  <a:schemeClr val="tx1"/>
                </a:solidFill>
              </a:defRPr>
            </a:lvl8pPr>
            <a:lvl9pPr>
              <a:defRPr sz="3000">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287338" y="5432400"/>
            <a:ext cx="856866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288000" y="612000"/>
            <a:ext cx="8568000" cy="3327200"/>
          </a:xfrm>
        </p:spPr>
        <p:txBody>
          <a:bodyPr/>
          <a:lstStyle>
            <a:lvl1pPr>
              <a:lnSpc>
                <a:spcPts val="12000"/>
              </a:lnSpc>
              <a:defRPr sz="12000" cap="all" baseline="0"/>
            </a:lvl1pPr>
          </a:lstStyle>
          <a:p>
            <a:r>
              <a:rPr lang="en-US" sz="12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TITLE OF THE PRESENTATION</a:t>
            </a:r>
            <a:endParaRPr lang="en-GB" dirty="0"/>
          </a:p>
        </p:txBody>
      </p:sp>
      <p:pic>
        <p:nvPicPr>
          <p:cNvPr id="8" name="Picture 7" descr="AI Logo PP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8000" y="5641200"/>
            <a:ext cx="2196084" cy="928878"/>
          </a:xfrm>
          <a:prstGeom prst="rect">
            <a:avLst/>
          </a:prstGeom>
        </p:spPr>
      </p:pic>
    </p:spTree>
    <p:extLst>
      <p:ext uri="{BB962C8B-B14F-4D97-AF65-F5344CB8AC3E}">
        <p14:creationId xmlns:p14="http://schemas.microsoft.com/office/powerpoint/2010/main" val="286750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432000"/>
            <a:ext cx="8568000" cy="720000"/>
          </a:xfrm>
          <a:prstGeom prst="rect">
            <a:avLst/>
          </a:prstGeom>
        </p:spPr>
        <p:txBody>
          <a:bodyPr vert="horz" lIns="0" tIns="0" rIns="0" bIns="0" rtlCol="0" anchor="t" anchorCtr="0">
            <a:noAutofit/>
          </a:bodyPr>
          <a:lstStyle/>
          <a:p>
            <a:r>
              <a:rPr lang="en-US" sz="3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ADD TITLE THEN APPLY HIGHLIGHT USING FORMAT </a:t>
            </a:r>
            <a:r>
              <a:rPr lang="en-US" sz="3000" b="1" kern="1200" dirty="0" err="1">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PAINTEr</a:t>
            </a:r>
            <a:endParaRPr lang="en-US" noProof="0" dirty="0"/>
          </a:p>
        </p:txBody>
      </p:sp>
      <p:sp>
        <p:nvSpPr>
          <p:cNvPr id="3" name="Text Placeholder 2"/>
          <p:cNvSpPr>
            <a:spLocks noGrp="1"/>
          </p:cNvSpPr>
          <p:nvPr>
            <p:ph type="body" idx="1"/>
          </p:nvPr>
        </p:nvSpPr>
        <p:spPr>
          <a:xfrm>
            <a:off x="288000" y="1260000"/>
            <a:ext cx="8568000" cy="4680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622800" y="6357600"/>
            <a:ext cx="5990490" cy="365125"/>
          </a:xfrm>
          <a:prstGeom prst="rect">
            <a:avLst/>
          </a:prstGeom>
        </p:spPr>
        <p:txBody>
          <a:bodyPr vert="horz" lIns="0" tIns="0" rIns="0" bIns="0" rtlCol="0" anchor="t" anchorCtr="0"/>
          <a:lstStyle>
            <a:lvl1pPr algn="l">
              <a:defRPr sz="1100" b="1" i="0">
                <a:solidFill>
                  <a:srgbClr val="000000"/>
                </a:solidFill>
                <a:latin typeface="Amnesty Trade Gothic Cn"/>
                <a:cs typeface="Amnesty Trade Gothic Cn"/>
              </a:defRPr>
            </a:lvl1pPr>
          </a:lstStyle>
          <a:p>
            <a:r>
              <a:rPr lang="en-GB"/>
              <a:t>RIGHT TO BE FREE FROM RAPE</a:t>
            </a:r>
            <a:endParaRPr lang="en-US" dirty="0"/>
          </a:p>
        </p:txBody>
      </p:sp>
      <p:sp>
        <p:nvSpPr>
          <p:cNvPr id="6" name="Slide Number Placeholder 5"/>
          <p:cNvSpPr>
            <a:spLocks noGrp="1"/>
          </p:cNvSpPr>
          <p:nvPr>
            <p:ph type="sldNum" sz="quarter" idx="4"/>
          </p:nvPr>
        </p:nvSpPr>
        <p:spPr>
          <a:xfrm>
            <a:off x="288000" y="6356352"/>
            <a:ext cx="500284" cy="365125"/>
          </a:xfrm>
          <a:prstGeom prst="rect">
            <a:avLst/>
          </a:prstGeom>
        </p:spPr>
        <p:txBody>
          <a:bodyPr vert="horz" lIns="0" tIns="0" rIns="0" bIns="0" rtlCol="0" anchor="t"/>
          <a:lstStyle>
            <a:lvl1pPr algn="l">
              <a:defRPr sz="1100" b="1" i="0">
                <a:solidFill>
                  <a:srgbClr val="000000"/>
                </a:solidFill>
                <a:latin typeface="Amnesty Trade Gothic Cn"/>
                <a:cs typeface="Amnesty Trade Gothic Cn"/>
              </a:defRPr>
            </a:lvl1pPr>
          </a:lstStyle>
          <a:p>
            <a:fld id="{6E011F7B-9196-D340-9E18-D569EA56A2E3}" type="slidenum">
              <a:rPr lang="en-US" smtClean="0"/>
              <a:pPr/>
              <a:t>‹#›</a:t>
            </a:fld>
            <a:endParaRPr lang="en-US" dirty="0"/>
          </a:p>
        </p:txBody>
      </p:sp>
    </p:spTree>
    <p:extLst>
      <p:ext uri="{BB962C8B-B14F-4D97-AF65-F5344CB8AC3E}">
        <p14:creationId xmlns:p14="http://schemas.microsoft.com/office/powerpoint/2010/main" val="2888288990"/>
      </p:ext>
    </p:extLst>
  </p:cSld>
  <p:clrMap bg1="lt1" tx1="dk1" bg2="lt2" tx2="dk2" accent1="accent1" accent2="accent2" accent3="accent3" accent4="accent4" accent5="accent5" accent6="accent6" hlink="hlink" folHlink="folHlink"/>
  <p:sldLayoutIdLst>
    <p:sldLayoutId id="2147483695" r:id="rId1"/>
    <p:sldLayoutId id="2147483711" r:id="rId2"/>
    <p:sldLayoutId id="2147483712" r:id="rId3"/>
    <p:sldLayoutId id="2147483694" r:id="rId4"/>
    <p:sldLayoutId id="2147483713" r:id="rId5"/>
    <p:sldLayoutId id="2147483696" r:id="rId6"/>
    <p:sldLayoutId id="2147483709" r:id="rId7"/>
    <p:sldLayoutId id="2147483710" r:id="rId8"/>
  </p:sldLayoutIdLst>
  <p:hf hdr="0" dt="0"/>
  <p:txStyles>
    <p:titleStyle>
      <a:lvl1pPr algn="l" defTabSz="472997" rtl="0" eaLnBrk="1" latinLnBrk="0" hangingPunct="1">
        <a:lnSpc>
          <a:spcPct val="100000"/>
        </a:lnSpc>
        <a:spcBef>
          <a:spcPct val="0"/>
        </a:spcBef>
        <a:buNone/>
        <a:defRPr lang="en-US" sz="3000" b="1" u="none" kern="1200" cap="all" baseline="0" noProof="0" smtClean="0">
          <a:solidFill>
            <a:schemeClr val="tx1"/>
          </a:solidFill>
          <a:effectLst/>
          <a:latin typeface="Amnesty Trade Gothic Cn" panose="020B0506040303020004" pitchFamily="34" charset="0"/>
          <a:ea typeface="+mj-ea"/>
          <a:cs typeface="Amnesty Trade Gothic Cn" panose="020B0506040303020004" pitchFamily="34" charset="0"/>
        </a:defRPr>
      </a:lvl1pPr>
    </p:titleStyle>
    <p:bodyStyle>
      <a:lvl1pPr marL="0" indent="0" algn="l" defTabSz="472997" rtl="0" eaLnBrk="1" latinLnBrk="0" hangingPunct="1">
        <a:spcBef>
          <a:spcPts val="0"/>
        </a:spcBef>
        <a:spcAft>
          <a:spcPts val="1000"/>
        </a:spcAft>
        <a:buFontTx/>
        <a:buNone/>
        <a:defRPr sz="2400" kern="1200">
          <a:solidFill>
            <a:srgbClr val="000000"/>
          </a:solidFill>
          <a:latin typeface="Amnesty Trade Gothic Light" panose="020B0403040303020004" pitchFamily="34" charset="0"/>
          <a:ea typeface="+mn-ea"/>
          <a:cs typeface="+mn-cs"/>
        </a:defRPr>
      </a:lvl1pPr>
      <a:lvl2pPr marL="342900" indent="-342900" algn="l" defTabSz="472997" rtl="0" eaLnBrk="1" latinLnBrk="0" hangingPunct="1">
        <a:spcBef>
          <a:spcPts val="0"/>
        </a:spcBef>
        <a:spcAft>
          <a:spcPts val="1000"/>
        </a:spcAft>
        <a:buFont typeface="Arial"/>
        <a:buChar char="•"/>
        <a:defRPr sz="2400" kern="1200">
          <a:solidFill>
            <a:srgbClr val="000000"/>
          </a:solidFill>
          <a:latin typeface="Amnesty Trade Gothic Light" panose="020B0403040303020004" pitchFamily="34" charset="0"/>
          <a:ea typeface="+mn-ea"/>
          <a:cs typeface="+mn-cs"/>
        </a:defRPr>
      </a:lvl2pPr>
      <a:lvl3pPr marL="684000" indent="-342000" algn="l" defTabSz="472997" rtl="0" eaLnBrk="1" latinLnBrk="0" hangingPunct="1">
        <a:spcBef>
          <a:spcPts val="0"/>
        </a:spcBef>
        <a:spcAft>
          <a:spcPts val="1000"/>
        </a:spcAft>
        <a:buFont typeface="Lucida Grande"/>
        <a:buChar char="–"/>
        <a:defRPr sz="2400" kern="1200">
          <a:solidFill>
            <a:srgbClr val="000000"/>
          </a:solidFill>
          <a:latin typeface="Amnesty Trade Gothic Light" panose="020B0403040303020004" pitchFamily="34" charset="0"/>
          <a:ea typeface="+mn-ea"/>
          <a:cs typeface="+mn-cs"/>
        </a:defRPr>
      </a:lvl3pPr>
      <a:lvl4pPr marL="0" indent="0" algn="l" defTabSz="472997" rtl="0" eaLnBrk="1" latinLnBrk="0" hangingPunct="1">
        <a:spcBef>
          <a:spcPts val="1000"/>
        </a:spcBef>
        <a:buFontTx/>
        <a:buNone/>
        <a:defRPr sz="2400" b="1" i="0" kern="1200">
          <a:solidFill>
            <a:srgbClr val="000000"/>
          </a:solidFill>
          <a:latin typeface="Amnesty Trade Gothic Cn"/>
          <a:ea typeface="+mn-ea"/>
          <a:cs typeface="Amnesty Trade Gothic Cn"/>
        </a:defRPr>
      </a:lvl4pPr>
      <a:lvl5pPr marL="0" indent="0" algn="l" defTabSz="472997" rtl="0" eaLnBrk="1" latinLnBrk="0" hangingPunct="1">
        <a:spcBef>
          <a:spcPts val="0"/>
        </a:spcBef>
        <a:buFontTx/>
        <a:buNone/>
        <a:defRPr sz="2400" kern="1200">
          <a:solidFill>
            <a:srgbClr val="000000"/>
          </a:solidFill>
          <a:latin typeface="Amnesty Trade Gothic Light" panose="020B0403040303020004" pitchFamily="34" charset="0"/>
          <a:ea typeface="+mn-ea"/>
          <a:cs typeface="+mn-cs"/>
        </a:defRPr>
      </a:lvl5pPr>
      <a:lvl6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6pPr>
      <a:lvl7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7pPr>
      <a:lvl8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8pPr>
      <a:lvl9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9pPr>
    </p:bodyStyle>
    <p:otherStyle>
      <a:defPPr>
        <a:defRPr lang="en-US"/>
      </a:defPPr>
      <a:lvl1pPr marL="0" algn="l" defTabSz="472997" rtl="0" eaLnBrk="1" latinLnBrk="0" hangingPunct="1">
        <a:defRPr sz="1875" kern="1200">
          <a:solidFill>
            <a:schemeClr val="tx1"/>
          </a:solidFill>
          <a:latin typeface="+mn-lt"/>
          <a:ea typeface="+mn-ea"/>
          <a:cs typeface="+mn-cs"/>
        </a:defRPr>
      </a:lvl1pPr>
      <a:lvl2pPr marL="472997" algn="l" defTabSz="472997" rtl="0" eaLnBrk="1" latinLnBrk="0" hangingPunct="1">
        <a:defRPr sz="1875" kern="1200">
          <a:solidFill>
            <a:schemeClr val="tx1"/>
          </a:solidFill>
          <a:latin typeface="+mn-lt"/>
          <a:ea typeface="+mn-ea"/>
          <a:cs typeface="+mn-cs"/>
        </a:defRPr>
      </a:lvl2pPr>
      <a:lvl3pPr marL="945992" algn="l" defTabSz="472997" rtl="0" eaLnBrk="1" latinLnBrk="0" hangingPunct="1">
        <a:defRPr sz="1875" kern="1200">
          <a:solidFill>
            <a:schemeClr val="tx1"/>
          </a:solidFill>
          <a:latin typeface="+mn-lt"/>
          <a:ea typeface="+mn-ea"/>
          <a:cs typeface="+mn-cs"/>
        </a:defRPr>
      </a:lvl3pPr>
      <a:lvl4pPr marL="1418989" algn="l" defTabSz="472997" rtl="0" eaLnBrk="1" latinLnBrk="0" hangingPunct="1">
        <a:defRPr sz="1875" kern="1200">
          <a:solidFill>
            <a:schemeClr val="tx1"/>
          </a:solidFill>
          <a:latin typeface="+mn-lt"/>
          <a:ea typeface="+mn-ea"/>
          <a:cs typeface="+mn-cs"/>
        </a:defRPr>
      </a:lvl4pPr>
      <a:lvl5pPr marL="1891985" algn="l" defTabSz="472997" rtl="0" eaLnBrk="1" latinLnBrk="0" hangingPunct="1">
        <a:defRPr sz="1875" kern="1200">
          <a:solidFill>
            <a:schemeClr val="tx1"/>
          </a:solidFill>
          <a:latin typeface="+mn-lt"/>
          <a:ea typeface="+mn-ea"/>
          <a:cs typeface="+mn-cs"/>
        </a:defRPr>
      </a:lvl5pPr>
      <a:lvl6pPr marL="2364981" algn="l" defTabSz="472997" rtl="0" eaLnBrk="1" latinLnBrk="0" hangingPunct="1">
        <a:defRPr sz="1875" kern="1200">
          <a:solidFill>
            <a:schemeClr val="tx1"/>
          </a:solidFill>
          <a:latin typeface="+mn-lt"/>
          <a:ea typeface="+mn-ea"/>
          <a:cs typeface="+mn-cs"/>
        </a:defRPr>
      </a:lvl6pPr>
      <a:lvl7pPr marL="2837978" algn="l" defTabSz="472997" rtl="0" eaLnBrk="1" latinLnBrk="0" hangingPunct="1">
        <a:defRPr sz="1875" kern="1200">
          <a:solidFill>
            <a:schemeClr val="tx1"/>
          </a:solidFill>
          <a:latin typeface="+mn-lt"/>
          <a:ea typeface="+mn-ea"/>
          <a:cs typeface="+mn-cs"/>
        </a:defRPr>
      </a:lvl7pPr>
      <a:lvl8pPr marL="3310974" algn="l" defTabSz="472997" rtl="0" eaLnBrk="1" latinLnBrk="0" hangingPunct="1">
        <a:defRPr sz="1875" kern="1200">
          <a:solidFill>
            <a:schemeClr val="tx1"/>
          </a:solidFill>
          <a:latin typeface="+mn-lt"/>
          <a:ea typeface="+mn-ea"/>
          <a:cs typeface="+mn-cs"/>
        </a:defRPr>
      </a:lvl8pPr>
      <a:lvl9pPr marL="3783970" algn="l" defTabSz="472997" rtl="0" eaLnBrk="1" latinLnBrk="0" hangingPunct="1">
        <a:defRPr sz="18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432000"/>
            <a:ext cx="8568000" cy="720000"/>
          </a:xfrm>
          <a:prstGeom prst="rect">
            <a:avLst/>
          </a:prstGeom>
        </p:spPr>
        <p:txBody>
          <a:bodyPr vert="horz" lIns="0" tIns="0" rIns="0" bIns="0" rtlCol="0" anchor="t" anchorCtr="0">
            <a:noAutofit/>
          </a:bodyPr>
          <a:lstStyle/>
          <a:p>
            <a:r>
              <a:rPr lang="en-US" sz="3000" b="1" kern="1200" dirty="0">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ADD TITLE THEN APPLY HIGHLIGHT USING FORMAT </a:t>
            </a:r>
            <a:r>
              <a:rPr lang="en-US" sz="3000" b="1" kern="1200" dirty="0" err="1">
                <a:solidFill>
                  <a:srgbClr val="000000"/>
                </a:solidFill>
                <a:effectLst/>
                <a:highlight>
                  <a:srgbClr val="FFFF00"/>
                </a:highlight>
                <a:latin typeface="Amnesty Trade Gothic Cn" panose="020B0506040303020004" pitchFamily="34" charset="0"/>
                <a:ea typeface="+mj-ea"/>
                <a:cs typeface="Amnesty Trade Gothic Cn" panose="020B0506040303020004" pitchFamily="34" charset="0"/>
              </a:rPr>
              <a:t>PAINTEr</a:t>
            </a:r>
            <a:endParaRPr lang="en-US" noProof="0" dirty="0"/>
          </a:p>
        </p:txBody>
      </p:sp>
      <p:sp>
        <p:nvSpPr>
          <p:cNvPr id="3" name="Text Placeholder 2"/>
          <p:cNvSpPr>
            <a:spLocks noGrp="1"/>
          </p:cNvSpPr>
          <p:nvPr>
            <p:ph type="body" idx="1"/>
          </p:nvPr>
        </p:nvSpPr>
        <p:spPr>
          <a:xfrm>
            <a:off x="288000" y="1260000"/>
            <a:ext cx="8568000" cy="4680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622800" y="6357600"/>
            <a:ext cx="5990490" cy="365125"/>
          </a:xfrm>
          <a:prstGeom prst="rect">
            <a:avLst/>
          </a:prstGeom>
        </p:spPr>
        <p:txBody>
          <a:bodyPr vert="horz" lIns="0" tIns="0" rIns="0" bIns="0" rtlCol="0" anchor="t" anchorCtr="0"/>
          <a:lstStyle>
            <a:lvl1pPr algn="l">
              <a:defRPr sz="1100" b="1" i="0">
                <a:solidFill>
                  <a:srgbClr val="000000"/>
                </a:solidFill>
                <a:latin typeface="Amnesty Trade Gothic Cn"/>
                <a:cs typeface="Amnesty Trade Gothic Cn"/>
              </a:defRPr>
            </a:lvl1pPr>
          </a:lstStyle>
          <a:p>
            <a:r>
              <a:rPr lang="en-GB"/>
              <a:t>LEGAL DEFINITIONS OF RAPE. INTERNATIONAL HUMAN RIGHTS STANDARDS AND STATE OF PLAY IN EUROPE</a:t>
            </a:r>
            <a:endParaRPr lang="en-US" dirty="0"/>
          </a:p>
        </p:txBody>
      </p:sp>
      <p:sp>
        <p:nvSpPr>
          <p:cNvPr id="6" name="Slide Number Placeholder 5"/>
          <p:cNvSpPr>
            <a:spLocks noGrp="1"/>
          </p:cNvSpPr>
          <p:nvPr>
            <p:ph type="sldNum" sz="quarter" idx="4"/>
          </p:nvPr>
        </p:nvSpPr>
        <p:spPr>
          <a:xfrm>
            <a:off x="288000" y="6356352"/>
            <a:ext cx="500284" cy="365125"/>
          </a:xfrm>
          <a:prstGeom prst="rect">
            <a:avLst/>
          </a:prstGeom>
        </p:spPr>
        <p:txBody>
          <a:bodyPr vert="horz" lIns="0" tIns="0" rIns="0" bIns="0" rtlCol="0" anchor="t"/>
          <a:lstStyle>
            <a:lvl1pPr algn="l">
              <a:defRPr sz="1100" b="1" i="0">
                <a:solidFill>
                  <a:srgbClr val="000000"/>
                </a:solidFill>
                <a:latin typeface="Amnesty Trade Gothic Cn"/>
                <a:cs typeface="Amnesty Trade Gothic Cn"/>
              </a:defRPr>
            </a:lvl1pPr>
          </a:lstStyle>
          <a:p>
            <a:fld id="{6E011F7B-9196-D340-9E18-D569EA56A2E3}" type="slidenum">
              <a:rPr lang="en-US" smtClean="0"/>
              <a:pPr/>
              <a:t>‹#›</a:t>
            </a:fld>
            <a:endParaRPr lang="en-US" dirty="0"/>
          </a:p>
        </p:txBody>
      </p:sp>
    </p:spTree>
    <p:extLst>
      <p:ext uri="{BB962C8B-B14F-4D97-AF65-F5344CB8AC3E}">
        <p14:creationId xmlns:p14="http://schemas.microsoft.com/office/powerpoint/2010/main" val="39305028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hf hdr="0" dt="0"/>
  <p:txStyles>
    <p:titleStyle>
      <a:lvl1pPr algn="l" defTabSz="472997" rtl="0" eaLnBrk="1" latinLnBrk="0" hangingPunct="1">
        <a:lnSpc>
          <a:spcPct val="100000"/>
        </a:lnSpc>
        <a:spcBef>
          <a:spcPct val="0"/>
        </a:spcBef>
        <a:buNone/>
        <a:defRPr lang="en-US" sz="3000" b="1" u="none" kern="1200" cap="all" baseline="0" noProof="0" smtClean="0">
          <a:solidFill>
            <a:schemeClr val="tx1"/>
          </a:solidFill>
          <a:effectLst/>
          <a:latin typeface="Amnesty Trade Gothic Cn" panose="020B0506040303020004" pitchFamily="34" charset="0"/>
          <a:ea typeface="+mj-ea"/>
          <a:cs typeface="Amnesty Trade Gothic Cn" panose="020B0506040303020004" pitchFamily="34" charset="0"/>
        </a:defRPr>
      </a:lvl1pPr>
    </p:titleStyle>
    <p:bodyStyle>
      <a:lvl1pPr marL="0" indent="0" algn="l" defTabSz="472997" rtl="0" eaLnBrk="1" latinLnBrk="0" hangingPunct="1">
        <a:spcBef>
          <a:spcPts val="0"/>
        </a:spcBef>
        <a:spcAft>
          <a:spcPts val="1000"/>
        </a:spcAft>
        <a:buFontTx/>
        <a:buNone/>
        <a:defRPr sz="2400" kern="1200">
          <a:solidFill>
            <a:srgbClr val="000000"/>
          </a:solidFill>
          <a:latin typeface="Amnesty Trade Gothic Light" panose="020B0403040303020004" pitchFamily="34" charset="0"/>
          <a:ea typeface="+mn-ea"/>
          <a:cs typeface="+mn-cs"/>
        </a:defRPr>
      </a:lvl1pPr>
      <a:lvl2pPr marL="342900" indent="-342900" algn="l" defTabSz="472997" rtl="0" eaLnBrk="1" latinLnBrk="0" hangingPunct="1">
        <a:spcBef>
          <a:spcPts val="0"/>
        </a:spcBef>
        <a:spcAft>
          <a:spcPts val="1000"/>
        </a:spcAft>
        <a:buFont typeface="Arial"/>
        <a:buChar char="•"/>
        <a:defRPr sz="2400" kern="1200">
          <a:solidFill>
            <a:srgbClr val="000000"/>
          </a:solidFill>
          <a:latin typeface="Amnesty Trade Gothic Light" panose="020B0403040303020004" pitchFamily="34" charset="0"/>
          <a:ea typeface="+mn-ea"/>
          <a:cs typeface="+mn-cs"/>
        </a:defRPr>
      </a:lvl2pPr>
      <a:lvl3pPr marL="684000" indent="-342000" algn="l" defTabSz="472997" rtl="0" eaLnBrk="1" latinLnBrk="0" hangingPunct="1">
        <a:spcBef>
          <a:spcPts val="0"/>
        </a:spcBef>
        <a:spcAft>
          <a:spcPts val="1000"/>
        </a:spcAft>
        <a:buFont typeface="Lucida Grande"/>
        <a:buChar char="–"/>
        <a:defRPr sz="2400" kern="1200">
          <a:solidFill>
            <a:srgbClr val="000000"/>
          </a:solidFill>
          <a:latin typeface="Amnesty Trade Gothic Light" panose="020B0403040303020004" pitchFamily="34" charset="0"/>
          <a:ea typeface="+mn-ea"/>
          <a:cs typeface="+mn-cs"/>
        </a:defRPr>
      </a:lvl3pPr>
      <a:lvl4pPr marL="0" indent="0" algn="l" defTabSz="472997" rtl="0" eaLnBrk="1" latinLnBrk="0" hangingPunct="1">
        <a:spcBef>
          <a:spcPts val="1000"/>
        </a:spcBef>
        <a:buFontTx/>
        <a:buNone/>
        <a:defRPr sz="2400" b="1" i="0" kern="1200">
          <a:solidFill>
            <a:srgbClr val="000000"/>
          </a:solidFill>
          <a:latin typeface="Amnesty Trade Gothic Cn"/>
          <a:ea typeface="+mn-ea"/>
          <a:cs typeface="Amnesty Trade Gothic Cn"/>
        </a:defRPr>
      </a:lvl4pPr>
      <a:lvl5pPr marL="0" indent="0" algn="l" defTabSz="472997" rtl="0" eaLnBrk="1" latinLnBrk="0" hangingPunct="1">
        <a:spcBef>
          <a:spcPts val="0"/>
        </a:spcBef>
        <a:buFontTx/>
        <a:buNone/>
        <a:defRPr sz="2400" kern="1200">
          <a:solidFill>
            <a:srgbClr val="000000"/>
          </a:solidFill>
          <a:latin typeface="Amnesty Trade Gothic Light" panose="020B0403040303020004" pitchFamily="34" charset="0"/>
          <a:ea typeface="+mn-ea"/>
          <a:cs typeface="+mn-cs"/>
        </a:defRPr>
      </a:lvl5pPr>
      <a:lvl6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6pPr>
      <a:lvl7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7pPr>
      <a:lvl8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8pPr>
      <a:lvl9pPr marL="0" indent="0" algn="l" defTabSz="472997" rtl="0" eaLnBrk="1" latinLnBrk="0" hangingPunct="1">
        <a:spcBef>
          <a:spcPts val="0"/>
        </a:spcBef>
        <a:buFontTx/>
        <a:buNone/>
        <a:defRPr sz="2400" kern="1200" baseline="0">
          <a:solidFill>
            <a:srgbClr val="000000"/>
          </a:solidFill>
          <a:latin typeface="Amnesty Trade Gothic Light" panose="020B0403040303020004" pitchFamily="34" charset="0"/>
          <a:ea typeface="+mn-ea"/>
          <a:cs typeface="+mn-cs"/>
        </a:defRPr>
      </a:lvl9pPr>
    </p:bodyStyle>
    <p:otherStyle>
      <a:defPPr>
        <a:defRPr lang="en-US"/>
      </a:defPPr>
      <a:lvl1pPr marL="0" algn="l" defTabSz="472997" rtl="0" eaLnBrk="1" latinLnBrk="0" hangingPunct="1">
        <a:defRPr sz="1875" kern="1200">
          <a:solidFill>
            <a:schemeClr val="tx1"/>
          </a:solidFill>
          <a:latin typeface="+mn-lt"/>
          <a:ea typeface="+mn-ea"/>
          <a:cs typeface="+mn-cs"/>
        </a:defRPr>
      </a:lvl1pPr>
      <a:lvl2pPr marL="472997" algn="l" defTabSz="472997" rtl="0" eaLnBrk="1" latinLnBrk="0" hangingPunct="1">
        <a:defRPr sz="1875" kern="1200">
          <a:solidFill>
            <a:schemeClr val="tx1"/>
          </a:solidFill>
          <a:latin typeface="+mn-lt"/>
          <a:ea typeface="+mn-ea"/>
          <a:cs typeface="+mn-cs"/>
        </a:defRPr>
      </a:lvl2pPr>
      <a:lvl3pPr marL="945992" algn="l" defTabSz="472997" rtl="0" eaLnBrk="1" latinLnBrk="0" hangingPunct="1">
        <a:defRPr sz="1875" kern="1200">
          <a:solidFill>
            <a:schemeClr val="tx1"/>
          </a:solidFill>
          <a:latin typeface="+mn-lt"/>
          <a:ea typeface="+mn-ea"/>
          <a:cs typeface="+mn-cs"/>
        </a:defRPr>
      </a:lvl3pPr>
      <a:lvl4pPr marL="1418989" algn="l" defTabSz="472997" rtl="0" eaLnBrk="1" latinLnBrk="0" hangingPunct="1">
        <a:defRPr sz="1875" kern="1200">
          <a:solidFill>
            <a:schemeClr val="tx1"/>
          </a:solidFill>
          <a:latin typeface="+mn-lt"/>
          <a:ea typeface="+mn-ea"/>
          <a:cs typeface="+mn-cs"/>
        </a:defRPr>
      </a:lvl4pPr>
      <a:lvl5pPr marL="1891985" algn="l" defTabSz="472997" rtl="0" eaLnBrk="1" latinLnBrk="0" hangingPunct="1">
        <a:defRPr sz="1875" kern="1200">
          <a:solidFill>
            <a:schemeClr val="tx1"/>
          </a:solidFill>
          <a:latin typeface="+mn-lt"/>
          <a:ea typeface="+mn-ea"/>
          <a:cs typeface="+mn-cs"/>
        </a:defRPr>
      </a:lvl5pPr>
      <a:lvl6pPr marL="2364981" algn="l" defTabSz="472997" rtl="0" eaLnBrk="1" latinLnBrk="0" hangingPunct="1">
        <a:defRPr sz="1875" kern="1200">
          <a:solidFill>
            <a:schemeClr val="tx1"/>
          </a:solidFill>
          <a:latin typeface="+mn-lt"/>
          <a:ea typeface="+mn-ea"/>
          <a:cs typeface="+mn-cs"/>
        </a:defRPr>
      </a:lvl6pPr>
      <a:lvl7pPr marL="2837978" algn="l" defTabSz="472997" rtl="0" eaLnBrk="1" latinLnBrk="0" hangingPunct="1">
        <a:defRPr sz="1875" kern="1200">
          <a:solidFill>
            <a:schemeClr val="tx1"/>
          </a:solidFill>
          <a:latin typeface="+mn-lt"/>
          <a:ea typeface="+mn-ea"/>
          <a:cs typeface="+mn-cs"/>
        </a:defRPr>
      </a:lvl7pPr>
      <a:lvl8pPr marL="3310974" algn="l" defTabSz="472997" rtl="0" eaLnBrk="1" latinLnBrk="0" hangingPunct="1">
        <a:defRPr sz="1875" kern="1200">
          <a:solidFill>
            <a:schemeClr val="tx1"/>
          </a:solidFill>
          <a:latin typeface="+mn-lt"/>
          <a:ea typeface="+mn-ea"/>
          <a:cs typeface="+mn-cs"/>
        </a:defRPr>
      </a:lvl8pPr>
      <a:lvl9pPr marL="3783970" algn="l" defTabSz="472997" rtl="0" eaLnBrk="1" latinLnBrk="0" hangingPunct="1">
        <a:defRPr sz="18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nna.blus@amnesty.org" TargetMode="External"/><Relationship Id="rId7" Type="http://schemas.openxmlformats.org/officeDocument/2006/relationships/image" Target="../media/image7.gif"/><Relationship Id="rId2" Type="http://schemas.openxmlformats.org/officeDocument/2006/relationships/hyperlink" Target="https://www.amnesty.org/en/latest/campaigns/2018/11/rape-in-europe/" TargetMode="External"/><Relationship Id="rId1" Type="http://schemas.openxmlformats.org/officeDocument/2006/relationships/slideLayout" Target="../slideLayouts/slideLayout12.xml"/><Relationship Id="rId6" Type="http://schemas.openxmlformats.org/officeDocument/2006/relationships/hyperlink" Target="https://www.instagram.com/amnesty/" TargetMode="External"/><Relationship Id="rId5" Type="http://schemas.openxmlformats.org/officeDocument/2006/relationships/image" Target="../media/image6.gif"/><Relationship Id="rId4" Type="http://schemas.openxmlformats.org/officeDocument/2006/relationships/hyperlink" Target="https://twitter.com/amnest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mnesty.org/en/documents/eur01/9452/2018/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amnesty.org/en/documents/eur01/0089/2019/en/" TargetMode="External"/><Relationship Id="rId4" Type="http://schemas.openxmlformats.org/officeDocument/2006/relationships/hyperlink" Target="https://www.amnesty.org/en/documents/eur18/9784/2019/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34939" y="4578624"/>
            <a:ext cx="8074122" cy="788505"/>
          </a:xfrm>
        </p:spPr>
        <p:txBody>
          <a:bodyPr/>
          <a:lstStyle/>
          <a:p>
            <a:pPr algn="ctr"/>
            <a:r>
              <a:rPr lang="en-GB" sz="2000" dirty="0"/>
              <a:t>Anna </a:t>
            </a:r>
            <a:r>
              <a:rPr lang="en-GB" sz="2000" dirty="0" err="1"/>
              <a:t>Błuś</a:t>
            </a:r>
            <a:r>
              <a:rPr lang="en-GB" sz="2000" dirty="0"/>
              <a:t>, Amnesty International</a:t>
            </a:r>
          </a:p>
          <a:p>
            <a:pPr algn="ctr"/>
            <a:r>
              <a:rPr lang="en-GB" sz="2000" dirty="0"/>
              <a:t>27 May 2020</a:t>
            </a:r>
          </a:p>
        </p:txBody>
      </p:sp>
      <p:sp>
        <p:nvSpPr>
          <p:cNvPr id="3" name="Title 2"/>
          <p:cNvSpPr>
            <a:spLocks noGrp="1"/>
          </p:cNvSpPr>
          <p:nvPr>
            <p:ph type="title"/>
          </p:nvPr>
        </p:nvSpPr>
        <p:spPr>
          <a:xfrm>
            <a:off x="288000" y="612000"/>
            <a:ext cx="8568000" cy="3327200"/>
          </a:xfrm>
        </p:spPr>
        <p:txBody>
          <a:bodyPr/>
          <a:lstStyle/>
          <a:p>
            <a:pPr algn="ctr"/>
            <a:r>
              <a:rPr lang="en-GB" sz="6000" dirty="0"/>
              <a:t>RIGHT TO BE FREE FROM RAPE</a:t>
            </a:r>
            <a:br>
              <a:rPr lang="en-GB" sz="9600" dirty="0"/>
            </a:br>
            <a:r>
              <a:rPr lang="en-GB" sz="3600" dirty="0"/>
              <a:t>Legislation and state of play in Europe</a:t>
            </a:r>
            <a:br>
              <a:rPr lang="en-GB" sz="3600" dirty="0"/>
            </a:br>
            <a:endParaRPr lang="en-GB" sz="3600" dirty="0"/>
          </a:p>
        </p:txBody>
      </p:sp>
    </p:spTree>
    <p:extLst>
      <p:ext uri="{BB962C8B-B14F-4D97-AF65-F5344CB8AC3E}">
        <p14:creationId xmlns:p14="http://schemas.microsoft.com/office/powerpoint/2010/main" val="220555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mnesty Trade Gothic Cn"/>
                <a:ea typeface="+mn-ea"/>
              </a:rPr>
              <a:t>LEGAL DEFINITIONS OF RAPE. INTERNATIONAL HUMAN RIGHTS STANDARDS AND STATE OF PLAY IN EUROPE</a:t>
            </a:r>
            <a:endParaRPr kumimoji="0" lang="en-US" sz="1100" b="1" i="0" u="none" strike="noStrike" kern="1200" cap="none" spc="0" normalizeH="0" baseline="0" noProof="0" dirty="0">
              <a:ln>
                <a:noFill/>
              </a:ln>
              <a:solidFill>
                <a:srgbClr val="000000"/>
              </a:solidFill>
              <a:effectLst/>
              <a:uLnTx/>
              <a:uFillTx/>
              <a:latin typeface="Amnesty Trade Gothic Cn"/>
              <a:ea typeface="+mn-ea"/>
            </a:endParaRPr>
          </a:p>
        </p:txBody>
      </p:sp>
      <p:sp>
        <p:nvSpPr>
          <p:cNvPr id="8" name="Slide Number Placeholder 7"/>
          <p:cNvSpPr>
            <a:spLocks noGrp="1"/>
          </p:cNvSpPr>
          <p:nvPr>
            <p:ph type="sldNum" sz="quarter" idx="12"/>
          </p:nvPr>
        </p:nvSpPr>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fld id="{6E011F7B-9196-D340-9E18-D569EA56A2E3}" type="slidenum">
              <a:rPr kumimoji="0" lang="en-US" sz="1100" b="1" i="0" u="none" strike="noStrike" kern="1200" cap="none" spc="0" normalizeH="0" baseline="0" noProof="0" smtClean="0">
                <a:ln>
                  <a:noFill/>
                </a:ln>
                <a:solidFill>
                  <a:srgbClr val="000000"/>
                </a:solidFill>
                <a:effectLst/>
                <a:uLnTx/>
                <a:uFillTx/>
                <a:latin typeface="Amnesty Trade Gothic Cn"/>
                <a:ea typeface="+mn-ea"/>
              </a:rPr>
              <a:pPr marL="0" marR="0" lvl="0" indent="0" algn="l" defTabSz="945992"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a:ln>
                <a:noFill/>
              </a:ln>
              <a:solidFill>
                <a:srgbClr val="000000"/>
              </a:solidFill>
              <a:effectLst/>
              <a:uLnTx/>
              <a:uFillTx/>
              <a:latin typeface="Amnesty Trade Gothic Cn"/>
              <a:ea typeface="+mn-ea"/>
            </a:endParaRPr>
          </a:p>
        </p:txBody>
      </p:sp>
      <p:sp>
        <p:nvSpPr>
          <p:cNvPr id="4" name="Content Placeholder 3">
            <a:extLst>
              <a:ext uri="{FF2B5EF4-FFF2-40B4-BE49-F238E27FC236}">
                <a16:creationId xmlns:a16="http://schemas.microsoft.com/office/drawing/2014/main" id="{ADA63DEA-B3A2-4323-9B9D-77DB4AA821F7}"/>
              </a:ext>
            </a:extLst>
          </p:cNvPr>
          <p:cNvSpPr>
            <a:spLocks noGrp="1"/>
          </p:cNvSpPr>
          <p:nvPr>
            <p:ph idx="1"/>
          </p:nvPr>
        </p:nvSpPr>
        <p:spPr>
          <a:xfrm>
            <a:off x="288000" y="641021"/>
            <a:ext cx="8568000" cy="4901650"/>
          </a:xfrm>
        </p:spPr>
        <p:txBody>
          <a:bodyPr/>
          <a:lstStyle/>
          <a:p>
            <a:pPr algn="ctr"/>
            <a:r>
              <a:rPr lang="en-GB" sz="2000" dirty="0"/>
              <a:t>More information on Amnesty International’s website</a:t>
            </a:r>
          </a:p>
          <a:p>
            <a:pPr algn="ctr"/>
            <a:r>
              <a:rPr lang="en-GB" sz="2000" b="1" dirty="0"/>
              <a:t>Let’s Talk About Yes </a:t>
            </a:r>
            <a:r>
              <a:rPr lang="en-GB" sz="2000" dirty="0"/>
              <a:t>regional campaign and resources:</a:t>
            </a:r>
          </a:p>
          <a:p>
            <a:pPr algn="ctr"/>
            <a:r>
              <a:rPr lang="en-GB" sz="2000" dirty="0">
                <a:hlinkClick r:id="rId2"/>
              </a:rPr>
              <a:t>https://www.amnesty.org/en/latest/campaigns/2018/11/rape-in-europe/</a:t>
            </a:r>
            <a:endParaRPr lang="en-GB" sz="2000" dirty="0"/>
          </a:p>
          <a:p>
            <a:pPr algn="ctr"/>
            <a:r>
              <a:rPr lang="en-GB" sz="2000" dirty="0"/>
              <a:t>  #</a:t>
            </a:r>
            <a:r>
              <a:rPr lang="en-GB" sz="2000" dirty="0" err="1"/>
              <a:t>LetsTalkAboutYes</a:t>
            </a:r>
            <a:r>
              <a:rPr lang="en-GB" sz="2000" dirty="0"/>
              <a:t> </a:t>
            </a:r>
          </a:p>
          <a:p>
            <a:pPr algn="ctr"/>
            <a:endParaRPr lang="en-GB" sz="2000" dirty="0"/>
          </a:p>
          <a:p>
            <a:pPr algn="ctr"/>
            <a:endParaRPr lang="en-GB" sz="2000" dirty="0"/>
          </a:p>
          <a:p>
            <a:pPr algn="ctr"/>
            <a:r>
              <a:rPr lang="en-GB" sz="2000" dirty="0"/>
              <a:t>Thank you</a:t>
            </a:r>
          </a:p>
          <a:p>
            <a:pPr algn="ctr"/>
            <a:r>
              <a:rPr lang="en-GB" sz="2000" dirty="0"/>
              <a:t>Anna </a:t>
            </a:r>
            <a:r>
              <a:rPr lang="en-GB" sz="2000" dirty="0" err="1"/>
              <a:t>Błuś</a:t>
            </a:r>
            <a:r>
              <a:rPr lang="en-GB" sz="2000" dirty="0"/>
              <a:t>, Researcher</a:t>
            </a:r>
          </a:p>
          <a:p>
            <a:pPr algn="ctr"/>
            <a:r>
              <a:rPr lang="en-GB" sz="2000" dirty="0"/>
              <a:t>Amnesty International, International Secretariat, London</a:t>
            </a:r>
          </a:p>
          <a:p>
            <a:pPr algn="ctr"/>
            <a:r>
              <a:rPr lang="en-GB" sz="2000" u="sng" dirty="0">
                <a:hlinkClick r:id="rId3"/>
              </a:rPr>
              <a:t>anna.blus@amnesty.org</a:t>
            </a:r>
            <a:endParaRPr lang="en-GB" sz="2000" u="sng" dirty="0"/>
          </a:p>
          <a:p>
            <a:pPr algn="ctr"/>
            <a:r>
              <a:rPr lang="en-GB" sz="2000" dirty="0"/>
              <a:t>Twitter: @</a:t>
            </a:r>
            <a:r>
              <a:rPr lang="en-GB" sz="2000" dirty="0" err="1"/>
              <a:t>AnnaMBlus</a:t>
            </a:r>
            <a:endParaRPr lang="en-GB" sz="2000" dirty="0"/>
          </a:p>
          <a:p>
            <a:endParaRPr lang="en-GB" sz="2000" dirty="0"/>
          </a:p>
        </p:txBody>
      </p:sp>
      <p:pic>
        <p:nvPicPr>
          <p:cNvPr id="5" name="Picture 4">
            <a:hlinkClick r:id="rId4" tgtFrame="_blank" tooltip="https://twitter.com/amnesty&#10;Ctrl+Click or tap to follow the link"/>
            <a:extLst>
              <a:ext uri="{FF2B5EF4-FFF2-40B4-BE49-F238E27FC236}">
                <a16:creationId xmlns:a16="http://schemas.microsoft.com/office/drawing/2014/main" id="{8E13A62F-BD1C-404B-BF17-4D503164DA4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53393" y="1968085"/>
            <a:ext cx="323850" cy="333375"/>
          </a:xfrm>
          <a:prstGeom prst="rect">
            <a:avLst/>
          </a:prstGeom>
          <a:noFill/>
          <a:ln>
            <a:noFill/>
          </a:ln>
        </p:spPr>
      </p:pic>
      <p:pic>
        <p:nvPicPr>
          <p:cNvPr id="6" name="Picture 5">
            <a:hlinkClick r:id="rId6" tgtFrame="_blank"/>
            <a:extLst>
              <a:ext uri="{FF2B5EF4-FFF2-40B4-BE49-F238E27FC236}">
                <a16:creationId xmlns:a16="http://schemas.microsoft.com/office/drawing/2014/main" id="{DB140D71-891E-4056-934C-9E125ABF7B8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105671" y="1966692"/>
            <a:ext cx="323850" cy="333375"/>
          </a:xfrm>
          <a:prstGeom prst="rect">
            <a:avLst/>
          </a:prstGeom>
          <a:noFill/>
          <a:ln>
            <a:noFill/>
          </a:ln>
        </p:spPr>
      </p:pic>
    </p:spTree>
    <p:extLst>
      <p:ext uri="{BB962C8B-B14F-4D97-AF65-F5344CB8AC3E}">
        <p14:creationId xmlns:p14="http://schemas.microsoft.com/office/powerpoint/2010/main" val="174057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ighlight>
                  <a:srgbClr val="FFFF00"/>
                </a:highlight>
              </a:rPr>
              <a:t>THE RIGHT TO BE FREE FROM RAPE</a:t>
            </a:r>
            <a:br>
              <a:rPr lang="en-GB" dirty="0"/>
            </a:br>
            <a:endParaRPr lang="en-GB" dirty="0"/>
          </a:p>
        </p:txBody>
      </p:sp>
      <p:sp>
        <p:nvSpPr>
          <p:cNvPr id="3" name="Footer Placeholder 2"/>
          <p:cNvSpPr>
            <a:spLocks noGrp="1"/>
          </p:cNvSpPr>
          <p:nvPr>
            <p:ph type="ftr" sz="quarter" idx="11"/>
          </p:nvPr>
        </p:nvSpPr>
        <p:spPr/>
        <p:txBody>
          <a:bodyPr/>
          <a:lstStyle/>
          <a:p>
            <a:pPr>
              <a:defRPr/>
            </a:pPr>
            <a:r>
              <a:rPr kumimoji="0" lang="en-GB" sz="1100" b="1" i="0" u="none" strike="noStrike" kern="1200" cap="none" spc="0" normalizeH="0" baseline="0" noProof="0">
                <a:ln>
                  <a:noFill/>
                </a:ln>
                <a:solidFill>
                  <a:srgbClr val="000000"/>
                </a:solidFill>
                <a:effectLst/>
                <a:uLnTx/>
                <a:uFillTx/>
                <a:latin typeface="Amnesty Trade Gothic Cn"/>
                <a:ea typeface="+mn-ea"/>
              </a:rPr>
              <a:t>RIGHT TO BE FREE FROM RAPE</a:t>
            </a:r>
            <a:endParaRPr kumimoji="0" lang="en-US" sz="1100" b="1" i="0" u="none" strike="noStrike" kern="1200" cap="none" spc="0" normalizeH="0" baseline="0" noProof="0" dirty="0">
              <a:ln>
                <a:noFill/>
              </a:ln>
              <a:solidFill>
                <a:srgbClr val="000000"/>
              </a:solidFill>
              <a:effectLst/>
              <a:uLnTx/>
              <a:uFillTx/>
              <a:latin typeface="Amnesty Trade Gothic Cn"/>
              <a:ea typeface="+mn-ea"/>
            </a:endParaRPr>
          </a:p>
        </p:txBody>
      </p:sp>
      <p:sp>
        <p:nvSpPr>
          <p:cNvPr id="7" name="Slide Number Placeholder 6"/>
          <p:cNvSpPr>
            <a:spLocks noGrp="1"/>
          </p:cNvSpPr>
          <p:nvPr>
            <p:ph type="sldNum" sz="quarter" idx="12"/>
          </p:nvPr>
        </p:nvSpPr>
        <p:spPr>
          <a:xfrm>
            <a:off x="288000" y="6356352"/>
            <a:ext cx="500284" cy="365125"/>
          </a:xfrm>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fld id="{6E011F7B-9196-D340-9E18-D569EA56A2E3}" type="slidenum">
              <a:rPr kumimoji="0" lang="en-US" sz="1100" b="1" i="0" u="none" strike="noStrike" kern="1200" cap="none" spc="0" normalizeH="0" baseline="0" noProof="0" smtClean="0">
                <a:ln>
                  <a:noFill/>
                </a:ln>
                <a:solidFill>
                  <a:srgbClr val="000000"/>
                </a:solidFill>
                <a:effectLst/>
                <a:uLnTx/>
                <a:uFillTx/>
                <a:latin typeface="Amnesty Trade Gothic Cn"/>
                <a:ea typeface="+mn-ea"/>
              </a:rPr>
              <a:pPr marL="0" marR="0" lvl="0" indent="0" algn="l" defTabSz="945992"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dirty="0">
              <a:ln>
                <a:noFill/>
              </a:ln>
              <a:solidFill>
                <a:srgbClr val="000000"/>
              </a:solidFill>
              <a:effectLst/>
              <a:uLnTx/>
              <a:uFillTx/>
              <a:latin typeface="Amnesty Trade Gothic Cn"/>
              <a:ea typeface="+mn-ea"/>
            </a:endParaRPr>
          </a:p>
        </p:txBody>
      </p:sp>
      <p:sp>
        <p:nvSpPr>
          <p:cNvPr id="5" name="Content Placeholder 4"/>
          <p:cNvSpPr>
            <a:spLocks noGrp="1"/>
          </p:cNvSpPr>
          <p:nvPr>
            <p:ph idx="1"/>
          </p:nvPr>
        </p:nvSpPr>
        <p:spPr>
          <a:xfrm>
            <a:off x="288000" y="1145907"/>
            <a:ext cx="8568000" cy="5057945"/>
          </a:xfrm>
        </p:spPr>
        <p:txBody>
          <a:bodyPr/>
          <a:lstStyle/>
          <a:p>
            <a:r>
              <a:rPr lang="en-GB" sz="2000" b="1" dirty="0">
                <a:hlinkClick r:id="rId3"/>
              </a:rPr>
              <a:t>“Right to be Free from Rape”</a:t>
            </a:r>
            <a:r>
              <a:rPr lang="en-GB" sz="2000" dirty="0"/>
              <a:t>, a report published in November 2018</a:t>
            </a:r>
          </a:p>
          <a:p>
            <a:r>
              <a:rPr lang="en-GB" sz="2000" dirty="0"/>
              <a:t>Geographical scope: </a:t>
            </a:r>
          </a:p>
          <a:p>
            <a:pPr marL="342900" indent="-342900">
              <a:buFont typeface="Arial" panose="020B0604020202020204" pitchFamily="34" charset="0"/>
              <a:buChar char="•"/>
            </a:pPr>
            <a:r>
              <a:rPr lang="en-GB" sz="2000" dirty="0"/>
              <a:t>31 countries in Europe: European Economic Area (28 European Union Member States, as well as Iceland and Norway) and Switzerland</a:t>
            </a:r>
          </a:p>
          <a:p>
            <a:r>
              <a:rPr lang="en-GB" sz="2000" dirty="0"/>
              <a:t>Focus:</a:t>
            </a:r>
          </a:p>
          <a:p>
            <a:pPr marL="342900" indent="-342900">
              <a:buFont typeface="Arial" panose="020B0604020202020204" pitchFamily="34" charset="0"/>
              <a:buChar char="•"/>
            </a:pPr>
            <a:r>
              <a:rPr lang="en-GB" sz="2000" dirty="0"/>
              <a:t>rape legislation;</a:t>
            </a:r>
          </a:p>
          <a:p>
            <a:pPr marL="342900" indent="-342900">
              <a:buFont typeface="Arial" panose="020B0604020202020204" pitchFamily="34" charset="0"/>
              <a:buChar char="•"/>
            </a:pPr>
            <a:r>
              <a:rPr lang="en-GB" sz="2000" dirty="0"/>
              <a:t>prevalence of rape;</a:t>
            </a:r>
          </a:p>
          <a:p>
            <a:pPr marL="342900" indent="-342900">
              <a:buFont typeface="Arial" panose="020B0604020202020204" pitchFamily="34" charset="0"/>
              <a:buChar char="•"/>
            </a:pPr>
            <a:r>
              <a:rPr lang="en-GB" sz="2000" dirty="0"/>
              <a:t>top-line findings on women’s access to justice for rape</a:t>
            </a:r>
          </a:p>
          <a:p>
            <a:endParaRPr lang="en-GB" sz="2000" dirty="0"/>
          </a:p>
          <a:p>
            <a:r>
              <a:rPr lang="en-GB" sz="2000" dirty="0"/>
              <a:t>March 2019: in-depth report on </a:t>
            </a:r>
            <a:r>
              <a:rPr lang="en-GB" sz="2000" b="1" dirty="0">
                <a:hlinkClick r:id="rId4"/>
              </a:rPr>
              <a:t>Denmark</a:t>
            </a:r>
            <a:endParaRPr lang="en-GB" sz="2000" b="1" dirty="0"/>
          </a:p>
          <a:p>
            <a:r>
              <a:rPr lang="en-GB" sz="2000" dirty="0"/>
              <a:t>April 2019: joint overview of situation in the </a:t>
            </a:r>
            <a:r>
              <a:rPr lang="en-GB" sz="2000" b="1" dirty="0">
                <a:hlinkClick r:id="rId5"/>
              </a:rPr>
              <a:t>Nordic countries</a:t>
            </a:r>
            <a:r>
              <a:rPr lang="en-GB" sz="2000" b="1" dirty="0"/>
              <a:t> (Denmark, Finland Norway, Sweden)                                                                                      </a:t>
            </a:r>
          </a:p>
          <a:p>
            <a:endParaRPr lang="en-GB" sz="2000" b="1" dirty="0"/>
          </a:p>
          <a:p>
            <a:endParaRPr lang="en-GB" sz="2000" b="1" dirty="0"/>
          </a:p>
          <a:p>
            <a:endParaRPr lang="en-GB" sz="2000" b="1" dirty="0"/>
          </a:p>
          <a:p>
            <a:endParaRPr lang="en-GB" dirty="0"/>
          </a:p>
        </p:txBody>
      </p:sp>
    </p:spTree>
    <p:extLst>
      <p:ext uri="{BB962C8B-B14F-4D97-AF65-F5344CB8AC3E}">
        <p14:creationId xmlns:p14="http://schemas.microsoft.com/office/powerpoint/2010/main" val="168748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ighlight>
                  <a:srgbClr val="FFFF00"/>
                </a:highlight>
              </a:rPr>
              <a:t>State of play in Europe – estimates and statistics</a:t>
            </a:r>
          </a:p>
        </p:txBody>
      </p:sp>
      <p:sp>
        <p:nvSpPr>
          <p:cNvPr id="3" name="Footer Placeholder 2"/>
          <p:cNvSpPr>
            <a:spLocks noGrp="1"/>
          </p:cNvSpPr>
          <p:nvPr>
            <p:ph type="ftr" sz="quarter" idx="11"/>
          </p:nvPr>
        </p:nvSpPr>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mnesty Trade Gothic Cn"/>
                <a:ea typeface="+mn-ea"/>
              </a:rPr>
              <a:t>RIGHT TO BE FREE FROM RAPE</a:t>
            </a:r>
            <a:endParaRPr kumimoji="0" lang="en-US" sz="1100" b="1" i="0" u="none" strike="noStrike" kern="1200" cap="none" spc="0" normalizeH="0" baseline="0" noProof="0" dirty="0">
              <a:ln>
                <a:noFill/>
              </a:ln>
              <a:solidFill>
                <a:srgbClr val="000000"/>
              </a:solidFill>
              <a:effectLst/>
              <a:uLnTx/>
              <a:uFillTx/>
              <a:latin typeface="Amnesty Trade Gothic Cn"/>
              <a:ea typeface="+mn-ea"/>
            </a:endParaRPr>
          </a:p>
        </p:txBody>
      </p:sp>
      <p:sp>
        <p:nvSpPr>
          <p:cNvPr id="6" name="Slide Number Placeholder 5"/>
          <p:cNvSpPr>
            <a:spLocks noGrp="1"/>
          </p:cNvSpPr>
          <p:nvPr>
            <p:ph type="sldNum" sz="quarter" idx="12"/>
          </p:nvPr>
        </p:nvSpPr>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fld id="{6E011F7B-9196-D340-9E18-D569EA56A2E3}" type="slidenum">
              <a:rPr kumimoji="0" lang="en-US" sz="1100" b="1" i="0" u="none" strike="noStrike" kern="1200" cap="none" spc="0" normalizeH="0" baseline="0" noProof="0" smtClean="0">
                <a:ln>
                  <a:noFill/>
                </a:ln>
                <a:solidFill>
                  <a:srgbClr val="000000"/>
                </a:solidFill>
                <a:effectLst/>
                <a:uLnTx/>
                <a:uFillTx/>
                <a:latin typeface="Amnesty Trade Gothic Cn"/>
                <a:ea typeface="+mn-ea"/>
              </a:rPr>
              <a:pPr marL="0" marR="0" lvl="0" indent="0" algn="l" defTabSz="945992"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a:ln>
                <a:noFill/>
              </a:ln>
              <a:solidFill>
                <a:srgbClr val="000000"/>
              </a:solidFill>
              <a:effectLst/>
              <a:uLnTx/>
              <a:uFillTx/>
              <a:latin typeface="Amnesty Trade Gothic Cn"/>
              <a:ea typeface="+mn-ea"/>
            </a:endParaRPr>
          </a:p>
        </p:txBody>
      </p:sp>
      <p:sp>
        <p:nvSpPr>
          <p:cNvPr id="8" name="Content Placeholder 7">
            <a:extLst>
              <a:ext uri="{FF2B5EF4-FFF2-40B4-BE49-F238E27FC236}">
                <a16:creationId xmlns:a16="http://schemas.microsoft.com/office/drawing/2014/main" id="{C048F7D1-B5AB-4DF9-9EC4-BDA01B05539B}"/>
              </a:ext>
            </a:extLst>
          </p:cNvPr>
          <p:cNvSpPr>
            <a:spLocks noGrp="1"/>
          </p:cNvSpPr>
          <p:nvPr>
            <p:ph idx="1"/>
          </p:nvPr>
        </p:nvSpPr>
        <p:spPr/>
        <p:txBody>
          <a:bodyPr/>
          <a:lstStyle/>
          <a:p>
            <a:pPr marL="342900" indent="-342900">
              <a:buFont typeface="Arial" panose="020B0604020202020204" pitchFamily="34" charset="0"/>
              <a:buChar char="•"/>
            </a:pPr>
            <a:r>
              <a:rPr lang="en-GB" sz="2000" dirty="0"/>
              <a:t>1 in 20 women in the EU has been raped after the age of 15.  This corresponds to over </a:t>
            </a:r>
            <a:r>
              <a:rPr lang="en-GB" sz="2000" b="1" dirty="0"/>
              <a:t>9 million women</a:t>
            </a:r>
            <a:endParaRPr lang="en-GB" sz="2000" u="sng" dirty="0"/>
          </a:p>
          <a:p>
            <a:pPr marL="285750" indent="-285750">
              <a:buFont typeface="Arial" panose="020B0604020202020204" pitchFamily="34" charset="0"/>
              <a:buChar char="•"/>
            </a:pPr>
            <a:r>
              <a:rPr lang="en-GB" sz="2000" dirty="0"/>
              <a:t>More than 1 in 4 people believe that sexual intercourse without consent may be justified (i.e. if the person is drunk or under the influence of drugs, is voluntarily going home with someone, wearing revealing clothes, not saying “no” clearly or not fighting back)</a:t>
            </a:r>
          </a:p>
          <a:p>
            <a:pPr marL="285750" indent="-285750">
              <a:buFont typeface="Arial" panose="020B0604020202020204" pitchFamily="34" charset="0"/>
              <a:buChar char="•"/>
            </a:pPr>
            <a:r>
              <a:rPr lang="en-GB" sz="2000" dirty="0"/>
              <a:t>More than 1 in 5 people in the EU believe that women often make up or exaggerate claims of abuse or rape</a:t>
            </a:r>
          </a:p>
          <a:p>
            <a:pPr marL="285750" indent="-285750">
              <a:buFont typeface="Arial" panose="020B0604020202020204" pitchFamily="34" charset="0"/>
              <a:buChar char="•"/>
            </a:pPr>
            <a:r>
              <a:rPr lang="en-GB" sz="2000" dirty="0"/>
              <a:t>The EU average of reporting sexual violence to the police is 14%</a:t>
            </a:r>
          </a:p>
          <a:p>
            <a:pPr marL="285750" indent="-285750">
              <a:buFont typeface="Arial" panose="020B0604020202020204" pitchFamily="34" charset="0"/>
              <a:buChar char="•"/>
            </a:pPr>
            <a:r>
              <a:rPr lang="en-GB" sz="2000" dirty="0"/>
              <a:t>Low level of convictions</a:t>
            </a:r>
          </a:p>
          <a:p>
            <a:pPr algn="ctr"/>
            <a:endParaRPr lang="en-GB" sz="2000" dirty="0"/>
          </a:p>
          <a:p>
            <a:pPr algn="ctr"/>
            <a:endParaRPr lang="es-ES" sz="2000" dirty="0"/>
          </a:p>
          <a:p>
            <a:pPr algn="ctr"/>
            <a:endParaRPr lang="en-GB" sz="1100" u="sng" dirty="0"/>
          </a:p>
          <a:p>
            <a:pPr algn="ctr"/>
            <a:endParaRPr lang="es-ES" dirty="0"/>
          </a:p>
          <a:p>
            <a:pPr algn="ctr"/>
            <a:endParaRPr lang="en-GB" sz="1400" dirty="0"/>
          </a:p>
          <a:p>
            <a:endParaRPr lang="en-GB" sz="2000" dirty="0">
              <a:latin typeface="+mn-lt"/>
            </a:endParaRPr>
          </a:p>
        </p:txBody>
      </p:sp>
    </p:spTree>
    <p:extLst>
      <p:ext uri="{BB962C8B-B14F-4D97-AF65-F5344CB8AC3E}">
        <p14:creationId xmlns:p14="http://schemas.microsoft.com/office/powerpoint/2010/main" val="112623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ighlight>
                  <a:srgbClr val="FFFF00"/>
                </a:highlight>
              </a:rPr>
              <a:t>State of play in Europe – definitions of rape </a:t>
            </a:r>
          </a:p>
        </p:txBody>
      </p:sp>
      <p:sp>
        <p:nvSpPr>
          <p:cNvPr id="3" name="Footer Placeholder 2"/>
          <p:cNvSpPr>
            <a:spLocks noGrp="1"/>
          </p:cNvSpPr>
          <p:nvPr>
            <p:ph type="ftr" sz="quarter" idx="11"/>
          </p:nvPr>
        </p:nvSpPr>
        <p:spPr/>
        <p:txBody>
          <a:bodyPr/>
          <a:lstStyle/>
          <a:p>
            <a:pPr>
              <a:defRPr/>
            </a:pPr>
            <a:r>
              <a:rPr kumimoji="0" lang="en-GB" sz="1100" b="1" i="0" u="none" strike="noStrike" kern="1200" cap="none" spc="0" normalizeH="0" baseline="0" noProof="0">
                <a:ln>
                  <a:noFill/>
                </a:ln>
                <a:solidFill>
                  <a:srgbClr val="000000"/>
                </a:solidFill>
                <a:effectLst/>
                <a:uLnTx/>
                <a:uFillTx/>
                <a:latin typeface="Amnesty Trade Gothic Cn"/>
                <a:ea typeface="+mn-ea"/>
              </a:rPr>
              <a:t>RIGHT TO BE FREE FROM RAPE</a:t>
            </a:r>
            <a:endParaRPr kumimoji="0" lang="en-US" sz="1100" b="1" i="0" u="none" strike="noStrike" kern="1200" cap="none" spc="0" normalizeH="0" baseline="0" noProof="0" dirty="0">
              <a:ln>
                <a:noFill/>
              </a:ln>
              <a:solidFill>
                <a:srgbClr val="000000"/>
              </a:solidFill>
              <a:effectLst/>
              <a:uLnTx/>
              <a:uFillTx/>
              <a:latin typeface="Amnesty Trade Gothic Cn"/>
              <a:ea typeface="+mn-ea"/>
            </a:endParaRPr>
          </a:p>
        </p:txBody>
      </p:sp>
      <p:sp>
        <p:nvSpPr>
          <p:cNvPr id="6" name="Slide Number Placeholder 5"/>
          <p:cNvSpPr>
            <a:spLocks noGrp="1"/>
          </p:cNvSpPr>
          <p:nvPr>
            <p:ph type="sldNum" sz="quarter" idx="12"/>
          </p:nvPr>
        </p:nvSpPr>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fld id="{6E011F7B-9196-D340-9E18-D569EA56A2E3}" type="slidenum">
              <a:rPr kumimoji="0" lang="en-US" sz="1100" b="1" i="0" u="none" strike="noStrike" kern="1200" cap="none" spc="0" normalizeH="0" baseline="0" noProof="0" smtClean="0">
                <a:ln>
                  <a:noFill/>
                </a:ln>
                <a:solidFill>
                  <a:srgbClr val="000000"/>
                </a:solidFill>
                <a:effectLst/>
                <a:uLnTx/>
                <a:uFillTx/>
                <a:latin typeface="Amnesty Trade Gothic Cn"/>
                <a:ea typeface="+mn-ea"/>
              </a:rPr>
              <a:pPr marL="0" marR="0" lvl="0" indent="0" algn="l" defTabSz="945992"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a:ln>
                <a:noFill/>
              </a:ln>
              <a:solidFill>
                <a:srgbClr val="000000"/>
              </a:solidFill>
              <a:effectLst/>
              <a:uLnTx/>
              <a:uFillTx/>
              <a:latin typeface="Amnesty Trade Gothic Cn"/>
              <a:ea typeface="+mn-ea"/>
            </a:endParaRPr>
          </a:p>
        </p:txBody>
      </p:sp>
      <p:sp>
        <p:nvSpPr>
          <p:cNvPr id="8" name="Content Placeholder 7">
            <a:extLst>
              <a:ext uri="{FF2B5EF4-FFF2-40B4-BE49-F238E27FC236}">
                <a16:creationId xmlns:a16="http://schemas.microsoft.com/office/drawing/2014/main" id="{C048F7D1-B5AB-4DF9-9EC4-BDA01B05539B}"/>
              </a:ext>
            </a:extLst>
          </p:cNvPr>
          <p:cNvSpPr>
            <a:spLocks noGrp="1"/>
          </p:cNvSpPr>
          <p:nvPr>
            <p:ph idx="1"/>
          </p:nvPr>
        </p:nvSpPr>
        <p:spPr/>
        <p:txBody>
          <a:bodyPr/>
          <a:lstStyle/>
          <a:p>
            <a:r>
              <a:rPr lang="en-GB" sz="2000" dirty="0"/>
              <a:t>Only </a:t>
            </a:r>
            <a:r>
              <a:rPr lang="en-GB" sz="2000" b="1" dirty="0"/>
              <a:t>9 countries in Europe </a:t>
            </a:r>
            <a:r>
              <a:rPr lang="en-GB" sz="2000" dirty="0"/>
              <a:t>out of 31 analysed recognize that sex without consent is rape in law</a:t>
            </a:r>
          </a:p>
          <a:p>
            <a:endParaRPr lang="en-GB" sz="2000" dirty="0"/>
          </a:p>
          <a:p>
            <a:r>
              <a:rPr lang="en-GB" sz="2000" dirty="0"/>
              <a:t>In the remaining countries, rape is defined on the basis of </a:t>
            </a:r>
          </a:p>
          <a:p>
            <a:pPr marL="685800" lvl="1">
              <a:buFont typeface="Arial" panose="020B0604020202020204" pitchFamily="34" charset="0"/>
              <a:buChar char="•"/>
            </a:pPr>
            <a:r>
              <a:rPr lang="en-GB" sz="2000" dirty="0"/>
              <a:t>force or </a:t>
            </a:r>
          </a:p>
          <a:p>
            <a:pPr marL="685800" lvl="1">
              <a:buFont typeface="Arial" panose="020B0604020202020204" pitchFamily="34" charset="0"/>
              <a:buChar char="•"/>
            </a:pPr>
            <a:r>
              <a:rPr lang="en-GB" sz="2000" dirty="0"/>
              <a:t>threat thereof</a:t>
            </a:r>
          </a:p>
          <a:p>
            <a:pPr marL="685800" lvl="1">
              <a:buFont typeface="Arial" panose="020B0604020202020204" pitchFamily="34" charset="0"/>
              <a:buChar char="•"/>
            </a:pPr>
            <a:r>
              <a:rPr lang="en-GB" sz="2000" dirty="0"/>
              <a:t>coercion or </a:t>
            </a:r>
          </a:p>
          <a:p>
            <a:pPr marL="685800" lvl="1">
              <a:buFont typeface="Arial" panose="020B0604020202020204" pitchFamily="34" charset="0"/>
              <a:buChar char="•"/>
            </a:pPr>
            <a:r>
              <a:rPr lang="en-GB" sz="2000" dirty="0"/>
              <a:t>the victim’s inability to defend themselves</a:t>
            </a:r>
          </a:p>
          <a:p>
            <a:pPr marL="685800" lvl="1">
              <a:buFont typeface="Arial" panose="020B0604020202020204" pitchFamily="34" charset="0"/>
              <a:buChar char="•"/>
            </a:pPr>
            <a:endParaRPr lang="en-GB" sz="2000" dirty="0">
              <a:latin typeface="+mn-lt"/>
            </a:endParaRPr>
          </a:p>
        </p:txBody>
      </p:sp>
    </p:spTree>
    <p:extLst>
      <p:ext uri="{BB962C8B-B14F-4D97-AF65-F5344CB8AC3E}">
        <p14:creationId xmlns:p14="http://schemas.microsoft.com/office/powerpoint/2010/main" val="333735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23841" y="6237193"/>
            <a:ext cx="5990490" cy="365125"/>
          </a:xfrm>
        </p:spPr>
        <p:txBody>
          <a:bodyPr/>
          <a:lstStyle/>
          <a:p>
            <a:pPr>
              <a:defRPr/>
            </a:pPr>
            <a:r>
              <a:rPr kumimoji="0" lang="en-GB" sz="1100" b="1" i="0" u="none" strike="noStrike" kern="1200" cap="none" spc="0" normalizeH="0" baseline="0" noProof="0">
                <a:ln>
                  <a:noFill/>
                </a:ln>
                <a:solidFill>
                  <a:srgbClr val="000000"/>
                </a:solidFill>
                <a:effectLst/>
                <a:uLnTx/>
                <a:uFillTx/>
                <a:latin typeface="Amnesty Trade Gothic Cn"/>
                <a:ea typeface="+mn-ea"/>
              </a:rPr>
              <a:t>RIGHT TO BE FREE FROM RAPE</a:t>
            </a:r>
            <a:endParaRPr kumimoji="0" lang="en-US" sz="1100" b="1" i="0" u="none" strike="noStrike" kern="1200" cap="none" spc="0" normalizeH="0" baseline="0" noProof="0" dirty="0">
              <a:ln>
                <a:noFill/>
              </a:ln>
              <a:solidFill>
                <a:srgbClr val="000000"/>
              </a:solidFill>
              <a:effectLst/>
              <a:uLnTx/>
              <a:uFillTx/>
              <a:latin typeface="Amnesty Trade Gothic Cn"/>
              <a:ea typeface="+mn-ea"/>
            </a:endParaRPr>
          </a:p>
        </p:txBody>
      </p:sp>
      <p:sp>
        <p:nvSpPr>
          <p:cNvPr id="6" name="Content Placeholder 5"/>
          <p:cNvSpPr>
            <a:spLocks noGrp="1"/>
          </p:cNvSpPr>
          <p:nvPr>
            <p:ph idx="1"/>
          </p:nvPr>
        </p:nvSpPr>
        <p:spPr>
          <a:xfrm>
            <a:off x="359699" y="995840"/>
            <a:ext cx="4472360" cy="4532763"/>
          </a:xfrm>
        </p:spPr>
        <p:txBody>
          <a:bodyPr/>
          <a:lstStyle/>
          <a:p>
            <a:pPr>
              <a:spcAft>
                <a:spcPts val="1230"/>
              </a:spcAft>
            </a:pPr>
            <a:r>
              <a:rPr lang="en-GB" sz="1600" dirty="0"/>
              <a:t>Countries with consent-based laws are:</a:t>
            </a:r>
          </a:p>
          <a:p>
            <a:pPr marL="342900" indent="-342900">
              <a:spcAft>
                <a:spcPts val="1230"/>
              </a:spcAft>
              <a:buFont typeface="+mj-lt"/>
              <a:buAutoNum type="arabicPeriod"/>
            </a:pPr>
            <a:r>
              <a:rPr lang="en-GB" sz="1600" dirty="0"/>
              <a:t>United Kingdom (comprising England and Wales, Scotland and Northern Ireland)</a:t>
            </a:r>
          </a:p>
          <a:p>
            <a:pPr marL="342900" indent="-342900">
              <a:spcAft>
                <a:spcPts val="1230"/>
              </a:spcAft>
              <a:buFont typeface="+mj-lt"/>
              <a:buAutoNum type="arabicPeriod"/>
            </a:pPr>
            <a:r>
              <a:rPr lang="en-GB" sz="1600" dirty="0"/>
              <a:t>Ireland</a:t>
            </a:r>
          </a:p>
          <a:p>
            <a:pPr marL="342900" indent="-342900">
              <a:spcAft>
                <a:spcPts val="1230"/>
              </a:spcAft>
              <a:buFont typeface="+mj-lt"/>
              <a:buAutoNum type="arabicPeriod"/>
            </a:pPr>
            <a:r>
              <a:rPr lang="en-GB" sz="1600" dirty="0"/>
              <a:t>Belgium</a:t>
            </a:r>
          </a:p>
          <a:p>
            <a:pPr marL="342900" indent="-342900">
              <a:spcAft>
                <a:spcPts val="1230"/>
              </a:spcAft>
              <a:buFont typeface="+mj-lt"/>
              <a:buAutoNum type="arabicPeriod"/>
            </a:pPr>
            <a:r>
              <a:rPr lang="en-GB" sz="1600" dirty="0"/>
              <a:t>Cyprus</a:t>
            </a:r>
          </a:p>
          <a:p>
            <a:pPr marL="342900" indent="-342900">
              <a:spcAft>
                <a:spcPts val="1230"/>
              </a:spcAft>
              <a:buFont typeface="+mj-lt"/>
              <a:buAutoNum type="arabicPeriod"/>
            </a:pPr>
            <a:r>
              <a:rPr lang="en-GB" sz="1600" dirty="0"/>
              <a:t>Luxembourg</a:t>
            </a:r>
          </a:p>
          <a:p>
            <a:pPr marL="342900" indent="-342900">
              <a:spcAft>
                <a:spcPts val="1230"/>
              </a:spcAft>
              <a:buFont typeface="+mj-lt"/>
              <a:buAutoNum type="arabicPeriod"/>
            </a:pPr>
            <a:r>
              <a:rPr lang="en-GB" sz="1600" dirty="0"/>
              <a:t>Iceland</a:t>
            </a:r>
          </a:p>
          <a:p>
            <a:pPr marL="342900" indent="-342900">
              <a:spcAft>
                <a:spcPts val="1230"/>
              </a:spcAft>
              <a:buFont typeface="+mj-lt"/>
              <a:buAutoNum type="arabicPeriod"/>
            </a:pPr>
            <a:r>
              <a:rPr lang="en-GB" sz="1600" dirty="0"/>
              <a:t>Germany </a:t>
            </a:r>
          </a:p>
          <a:p>
            <a:pPr marL="342900" indent="-342900">
              <a:spcAft>
                <a:spcPts val="1230"/>
              </a:spcAft>
              <a:buFont typeface="+mj-lt"/>
              <a:buAutoNum type="arabicPeriod"/>
            </a:pPr>
            <a:r>
              <a:rPr lang="en-GB" sz="1600" dirty="0"/>
              <a:t>Sweden</a:t>
            </a:r>
          </a:p>
          <a:p>
            <a:pPr marL="342900" indent="-342900">
              <a:spcAft>
                <a:spcPts val="1230"/>
              </a:spcAft>
              <a:buFont typeface="+mj-lt"/>
              <a:buAutoNum type="arabicPeriod"/>
            </a:pPr>
            <a:r>
              <a:rPr lang="en-GB" sz="1600" dirty="0"/>
              <a:t>Greece (since June 2019)</a:t>
            </a:r>
          </a:p>
          <a:p>
            <a:pPr>
              <a:spcAft>
                <a:spcPts val="1230"/>
              </a:spcAft>
            </a:pPr>
            <a:endParaRPr lang="en-GB" b="1" dirty="0"/>
          </a:p>
          <a:p>
            <a:pPr marL="342900" indent="-342900">
              <a:spcAft>
                <a:spcPts val="1230"/>
              </a:spcAft>
              <a:buFont typeface="+mj-lt"/>
              <a:buAutoNum type="arabicPeriod"/>
            </a:pPr>
            <a:endParaRPr lang="en-GB" sz="1600" dirty="0"/>
          </a:p>
        </p:txBody>
      </p:sp>
      <p:pic>
        <p:nvPicPr>
          <p:cNvPr id="7" name="Picture Placeholder 6"/>
          <p:cNvPicPr>
            <a:picLocks noGrp="1" noChangeAspect="1"/>
          </p:cNvPicPr>
          <p:nvPr>
            <p:ph type="pic" sz="quarter" idx="13"/>
          </p:nvPr>
        </p:nvPicPr>
        <p:blipFill>
          <a:blip r:embed="rId3"/>
          <a:stretch>
            <a:fillRect/>
          </a:stretch>
        </p:blipFill>
        <p:spPr>
          <a:xfrm>
            <a:off x="4613622" y="995840"/>
            <a:ext cx="4201418" cy="4262407"/>
          </a:xfrm>
        </p:spPr>
      </p:pic>
      <p:sp>
        <p:nvSpPr>
          <p:cNvPr id="5" name="Slide Number Placeholder 4"/>
          <p:cNvSpPr>
            <a:spLocks noGrp="1"/>
          </p:cNvSpPr>
          <p:nvPr>
            <p:ph type="sldNum" sz="quarter" idx="12"/>
          </p:nvPr>
        </p:nvSpPr>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fld id="{6E011F7B-9196-D340-9E18-D569EA56A2E3}" type="slidenum">
              <a:rPr kumimoji="0" lang="en-US" sz="1100" b="1" i="0" u="none" strike="noStrike" kern="1200" cap="none" spc="0" normalizeH="0" baseline="0" noProof="0" smtClean="0">
                <a:ln>
                  <a:noFill/>
                </a:ln>
                <a:solidFill>
                  <a:srgbClr val="000000"/>
                </a:solidFill>
                <a:effectLst/>
                <a:uLnTx/>
                <a:uFillTx/>
                <a:latin typeface="Amnesty Trade Gothic Cn"/>
                <a:ea typeface="+mn-ea"/>
              </a:rPr>
              <a:pPr marL="0" marR="0" lvl="0" indent="0" algn="l" defTabSz="945992"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a:ln>
                <a:noFill/>
              </a:ln>
              <a:solidFill>
                <a:srgbClr val="000000"/>
              </a:solidFill>
              <a:effectLst/>
              <a:uLnTx/>
              <a:uFillTx/>
              <a:latin typeface="Amnesty Trade Gothic Cn"/>
              <a:ea typeface="+mn-ea"/>
            </a:endParaRPr>
          </a:p>
        </p:txBody>
      </p:sp>
      <p:pic>
        <p:nvPicPr>
          <p:cNvPr id="12" name="Picture 11">
            <a:extLst>
              <a:ext uri="{FF2B5EF4-FFF2-40B4-BE49-F238E27FC236}">
                <a16:creationId xmlns:a16="http://schemas.microsoft.com/office/drawing/2014/main" id="{5A29A0B7-B068-466E-AD7C-05846C2A3ABC}"/>
              </a:ext>
            </a:extLst>
          </p:cNvPr>
          <p:cNvPicPr>
            <a:picLocks noChangeAspect="1"/>
          </p:cNvPicPr>
          <p:nvPr/>
        </p:nvPicPr>
        <p:blipFill>
          <a:blip r:embed="rId4"/>
          <a:stretch>
            <a:fillRect/>
          </a:stretch>
        </p:blipFill>
        <p:spPr>
          <a:xfrm>
            <a:off x="170306" y="148423"/>
            <a:ext cx="8803387" cy="847417"/>
          </a:xfrm>
          <a:prstGeom prst="rect">
            <a:avLst/>
          </a:prstGeom>
        </p:spPr>
      </p:pic>
    </p:spTree>
    <p:extLst>
      <p:ext uri="{BB962C8B-B14F-4D97-AF65-F5344CB8AC3E}">
        <p14:creationId xmlns:p14="http://schemas.microsoft.com/office/powerpoint/2010/main" val="325661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ighlight>
                  <a:srgbClr val="FFFF00"/>
                </a:highlight>
              </a:rPr>
              <a:t>Anticipated developments</a:t>
            </a:r>
            <a:endParaRPr lang="en-GB" dirty="0"/>
          </a:p>
        </p:txBody>
      </p:sp>
      <p:sp>
        <p:nvSpPr>
          <p:cNvPr id="3" name="Footer Placeholder 2"/>
          <p:cNvSpPr>
            <a:spLocks noGrp="1"/>
          </p:cNvSpPr>
          <p:nvPr>
            <p:ph type="ftr" sz="quarter" idx="11"/>
          </p:nvPr>
        </p:nvSpPr>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mnesty Trade Gothic Cn"/>
                <a:ea typeface="+mn-ea"/>
              </a:rPr>
              <a:t>RIGHT TO BE FREE FROM RAPE</a:t>
            </a:r>
            <a:endParaRPr kumimoji="0" lang="en-US" sz="1100" b="1" i="0" u="none" strike="noStrike" kern="1200" cap="none" spc="0" normalizeH="0" baseline="0" noProof="0" dirty="0">
              <a:ln>
                <a:noFill/>
              </a:ln>
              <a:solidFill>
                <a:srgbClr val="000000"/>
              </a:solidFill>
              <a:effectLst/>
              <a:uLnTx/>
              <a:uFillTx/>
              <a:latin typeface="Amnesty Trade Gothic Cn"/>
              <a:ea typeface="+mn-ea"/>
            </a:endParaRPr>
          </a:p>
        </p:txBody>
      </p:sp>
      <p:sp>
        <p:nvSpPr>
          <p:cNvPr id="8" name="Slide Number Placeholder 7"/>
          <p:cNvSpPr>
            <a:spLocks noGrp="1"/>
          </p:cNvSpPr>
          <p:nvPr>
            <p:ph type="sldNum" sz="quarter" idx="12"/>
          </p:nvPr>
        </p:nvSpPr>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fld id="{6E011F7B-9196-D340-9E18-D569EA56A2E3}" type="slidenum">
              <a:rPr kumimoji="0" lang="en-US" sz="1100" b="1" i="0" u="none" strike="noStrike" kern="1200" cap="none" spc="0" normalizeH="0" baseline="0" noProof="0" smtClean="0">
                <a:ln>
                  <a:noFill/>
                </a:ln>
                <a:solidFill>
                  <a:srgbClr val="000000"/>
                </a:solidFill>
                <a:effectLst/>
                <a:uLnTx/>
                <a:uFillTx/>
                <a:latin typeface="Amnesty Trade Gothic Cn"/>
                <a:ea typeface="+mn-ea"/>
              </a:rPr>
              <a:pPr marL="0" marR="0" lvl="0" indent="0" algn="l" defTabSz="945992"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a:ln>
                <a:noFill/>
              </a:ln>
              <a:solidFill>
                <a:srgbClr val="000000"/>
              </a:solidFill>
              <a:effectLst/>
              <a:uLnTx/>
              <a:uFillTx/>
              <a:latin typeface="Amnesty Trade Gothic Cn"/>
              <a:ea typeface="+mn-ea"/>
            </a:endParaRPr>
          </a:p>
        </p:txBody>
      </p:sp>
      <p:sp>
        <p:nvSpPr>
          <p:cNvPr id="4" name="Content Placeholder 3">
            <a:extLst>
              <a:ext uri="{FF2B5EF4-FFF2-40B4-BE49-F238E27FC236}">
                <a16:creationId xmlns:a16="http://schemas.microsoft.com/office/drawing/2014/main" id="{ADA63DEA-B3A2-4323-9B9D-77DB4AA821F7}"/>
              </a:ext>
            </a:extLst>
          </p:cNvPr>
          <p:cNvSpPr>
            <a:spLocks noGrp="1"/>
          </p:cNvSpPr>
          <p:nvPr>
            <p:ph idx="1"/>
          </p:nvPr>
        </p:nvSpPr>
        <p:spPr/>
        <p:txBody>
          <a:bodyPr/>
          <a:lstStyle/>
          <a:p>
            <a:r>
              <a:rPr lang="en-GB" sz="2000" dirty="0">
                <a:latin typeface="+mn-lt"/>
              </a:rPr>
              <a:t>	</a:t>
            </a:r>
          </a:p>
          <a:p>
            <a:endParaRPr lang="en-GB" sz="2000" dirty="0">
              <a:latin typeface="+mn-lt"/>
            </a:endParaRPr>
          </a:p>
          <a:p>
            <a:r>
              <a:rPr lang="en-GB" sz="2000" dirty="0">
                <a:latin typeface="+mn-lt"/>
              </a:rPr>
              <a:t>	Several countries in Europe are expected to change their legal definition of 	rape to one based on consent soon:</a:t>
            </a:r>
          </a:p>
          <a:p>
            <a:endParaRPr lang="en-GB" sz="2000" dirty="0">
              <a:latin typeface="+mn-lt"/>
            </a:endParaRPr>
          </a:p>
          <a:p>
            <a:r>
              <a:rPr lang="en-GB" sz="2000" dirty="0">
                <a:latin typeface="+mn-lt"/>
              </a:rPr>
              <a:t>	</a:t>
            </a:r>
            <a:r>
              <a:rPr lang="en-GB" sz="2000" dirty="0"/>
              <a:t> √ </a:t>
            </a:r>
            <a:r>
              <a:rPr lang="en-GB" sz="2000" dirty="0">
                <a:latin typeface="+mn-lt"/>
              </a:rPr>
              <a:t>Spain (LATEST NEWS)</a:t>
            </a:r>
          </a:p>
          <a:p>
            <a:r>
              <a:rPr lang="en-GB" sz="2000" dirty="0">
                <a:latin typeface="+mn-lt"/>
              </a:rPr>
              <a:t>	</a:t>
            </a:r>
            <a:r>
              <a:rPr lang="en-GB" sz="2000" dirty="0"/>
              <a:t> √ </a:t>
            </a:r>
            <a:r>
              <a:rPr lang="en-GB" sz="2000" dirty="0">
                <a:latin typeface="+mn-lt"/>
              </a:rPr>
              <a:t>Denmark</a:t>
            </a:r>
          </a:p>
          <a:p>
            <a:r>
              <a:rPr lang="en-GB" sz="2000" dirty="0">
                <a:latin typeface="+mn-lt"/>
              </a:rPr>
              <a:t>	</a:t>
            </a:r>
            <a:r>
              <a:rPr lang="en-GB" sz="2000" dirty="0"/>
              <a:t> √ </a:t>
            </a:r>
            <a:r>
              <a:rPr lang="en-GB" sz="2000" dirty="0">
                <a:latin typeface="+mn-lt"/>
              </a:rPr>
              <a:t>Finland</a:t>
            </a:r>
          </a:p>
        </p:txBody>
      </p:sp>
    </p:spTree>
    <p:extLst>
      <p:ext uri="{BB962C8B-B14F-4D97-AF65-F5344CB8AC3E}">
        <p14:creationId xmlns:p14="http://schemas.microsoft.com/office/powerpoint/2010/main" val="301924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ighlight>
                  <a:srgbClr val="FFFF00"/>
                </a:highlight>
              </a:rPr>
              <a:t>Barriers to access to justice: Key findings </a:t>
            </a:r>
            <a:endParaRPr lang="en-GB" dirty="0"/>
          </a:p>
        </p:txBody>
      </p:sp>
      <p:sp>
        <p:nvSpPr>
          <p:cNvPr id="3" name="Footer Placeholder 2"/>
          <p:cNvSpPr>
            <a:spLocks noGrp="1"/>
          </p:cNvSpPr>
          <p:nvPr>
            <p:ph type="ftr" sz="quarter" idx="11"/>
          </p:nvPr>
        </p:nvSpPr>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mnesty Trade Gothic Cn"/>
                <a:ea typeface="+mn-ea"/>
              </a:rPr>
              <a:t>RIGHT TO BE FREE FROM RAPE</a:t>
            </a:r>
            <a:endParaRPr kumimoji="0" lang="en-US" sz="1100" b="1" i="0" u="none" strike="noStrike" kern="1200" cap="none" spc="0" normalizeH="0" baseline="0" noProof="0" dirty="0">
              <a:ln>
                <a:noFill/>
              </a:ln>
              <a:solidFill>
                <a:srgbClr val="000000"/>
              </a:solidFill>
              <a:effectLst/>
              <a:uLnTx/>
              <a:uFillTx/>
              <a:latin typeface="Amnesty Trade Gothic Cn"/>
              <a:ea typeface="+mn-ea"/>
            </a:endParaRPr>
          </a:p>
        </p:txBody>
      </p:sp>
      <p:sp>
        <p:nvSpPr>
          <p:cNvPr id="8" name="Slide Number Placeholder 7"/>
          <p:cNvSpPr>
            <a:spLocks noGrp="1"/>
          </p:cNvSpPr>
          <p:nvPr>
            <p:ph type="sldNum" sz="quarter" idx="12"/>
          </p:nvPr>
        </p:nvSpPr>
        <p:spPr/>
        <p:txBody>
          <a:bodyPr/>
          <a:lstStyle/>
          <a:p>
            <a:pPr marL="0" marR="0" lvl="0" indent="0" algn="l" defTabSz="945992" rtl="0" eaLnBrk="1" fontAlgn="auto" latinLnBrk="0" hangingPunct="1">
              <a:lnSpc>
                <a:spcPct val="100000"/>
              </a:lnSpc>
              <a:spcBef>
                <a:spcPts val="0"/>
              </a:spcBef>
              <a:spcAft>
                <a:spcPts val="0"/>
              </a:spcAft>
              <a:buClrTx/>
              <a:buSzTx/>
              <a:buFontTx/>
              <a:buNone/>
              <a:tabLst/>
              <a:defRPr/>
            </a:pPr>
            <a:fld id="{6E011F7B-9196-D340-9E18-D569EA56A2E3}" type="slidenum">
              <a:rPr kumimoji="0" lang="en-US" sz="1100" b="1" i="0" u="none" strike="noStrike" kern="1200" cap="none" spc="0" normalizeH="0" baseline="0" noProof="0" smtClean="0">
                <a:ln>
                  <a:noFill/>
                </a:ln>
                <a:solidFill>
                  <a:srgbClr val="000000"/>
                </a:solidFill>
                <a:effectLst/>
                <a:uLnTx/>
                <a:uFillTx/>
                <a:latin typeface="Amnesty Trade Gothic Cn"/>
                <a:ea typeface="+mn-ea"/>
              </a:rPr>
              <a:pPr marL="0" marR="0" lvl="0" indent="0" algn="l" defTabSz="945992"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a:ln>
                <a:noFill/>
              </a:ln>
              <a:solidFill>
                <a:srgbClr val="000000"/>
              </a:solidFill>
              <a:effectLst/>
              <a:uLnTx/>
              <a:uFillTx/>
              <a:latin typeface="Amnesty Trade Gothic Cn"/>
              <a:ea typeface="+mn-ea"/>
            </a:endParaRPr>
          </a:p>
        </p:txBody>
      </p:sp>
      <p:sp>
        <p:nvSpPr>
          <p:cNvPr id="4" name="Content Placeholder 3">
            <a:extLst>
              <a:ext uri="{FF2B5EF4-FFF2-40B4-BE49-F238E27FC236}">
                <a16:creationId xmlns:a16="http://schemas.microsoft.com/office/drawing/2014/main" id="{ADA63DEA-B3A2-4323-9B9D-77DB4AA821F7}"/>
              </a:ext>
            </a:extLst>
          </p:cNvPr>
          <p:cNvSpPr>
            <a:spLocks noGrp="1"/>
          </p:cNvSpPr>
          <p:nvPr>
            <p:ph idx="1"/>
          </p:nvPr>
        </p:nvSpPr>
        <p:spPr/>
        <p:txBody>
          <a:bodyPr/>
          <a:lstStyle/>
          <a:p>
            <a:r>
              <a:rPr lang="en-GB" sz="2000" dirty="0">
                <a:latin typeface="+mn-lt"/>
              </a:rPr>
              <a:t>	</a:t>
            </a:r>
          </a:p>
          <a:p>
            <a:pPr marL="342900" indent="-342900">
              <a:buFont typeface="Arial" panose="020B0604020202020204" pitchFamily="34" charset="0"/>
              <a:buChar char="•"/>
            </a:pPr>
            <a:r>
              <a:rPr lang="en-GB" sz="2000" dirty="0">
                <a:latin typeface="+mn-lt"/>
              </a:rPr>
              <a:t>Legislative gaps</a:t>
            </a:r>
          </a:p>
          <a:p>
            <a:pPr marL="342900" indent="-342900">
              <a:buFont typeface="Arial" panose="020B0604020202020204" pitchFamily="34" charset="0"/>
              <a:buChar char="•"/>
            </a:pPr>
            <a:r>
              <a:rPr lang="en-GB" sz="2000" dirty="0">
                <a:latin typeface="+mn-lt"/>
              </a:rPr>
              <a:t>Quality of investigations</a:t>
            </a:r>
          </a:p>
          <a:p>
            <a:pPr marL="342900" indent="-342900">
              <a:buFont typeface="Arial" panose="020B0604020202020204" pitchFamily="34" charset="0"/>
              <a:buChar char="•"/>
            </a:pPr>
            <a:r>
              <a:rPr lang="en-GB" sz="2000" dirty="0">
                <a:latin typeface="+mn-lt"/>
              </a:rPr>
              <a:t>Re-traumatization during the legal process</a:t>
            </a:r>
          </a:p>
          <a:p>
            <a:pPr marL="342900" indent="-342900">
              <a:buFont typeface="Arial" panose="020B0604020202020204" pitchFamily="34" charset="0"/>
              <a:buChar char="•"/>
            </a:pPr>
            <a:r>
              <a:rPr lang="en-GB" sz="2000" dirty="0">
                <a:latin typeface="+mn-lt"/>
              </a:rPr>
              <a:t>Rape myths and gender stereotypes</a:t>
            </a:r>
          </a:p>
          <a:p>
            <a:pPr marL="684900" lvl="2" indent="0">
              <a:buNone/>
            </a:pPr>
            <a:r>
              <a:rPr lang="en-GB" sz="2000" dirty="0">
                <a:latin typeface="+mn-lt"/>
              </a:rPr>
              <a:t>	combined with and reinforced by</a:t>
            </a:r>
          </a:p>
          <a:p>
            <a:pPr marL="1027800" lvl="2" indent="-342900">
              <a:buFont typeface="Arial" panose="020B0604020202020204" pitchFamily="34" charset="0"/>
              <a:buChar char="•"/>
            </a:pPr>
            <a:r>
              <a:rPr lang="en-GB" sz="2000" dirty="0">
                <a:latin typeface="+mn-lt"/>
              </a:rPr>
              <a:t>Gaps in training of police, prosecutors, judges</a:t>
            </a:r>
          </a:p>
          <a:p>
            <a:pPr marL="1027800" lvl="2" indent="-342900">
              <a:buFont typeface="Arial" panose="020B0604020202020204" pitchFamily="34" charset="0"/>
              <a:buChar char="•"/>
            </a:pPr>
            <a:r>
              <a:rPr lang="en-GB" sz="2000" dirty="0">
                <a:latin typeface="+mn-lt"/>
              </a:rPr>
              <a:t>Shortcomings in sexuality and relationships education </a:t>
            </a:r>
          </a:p>
          <a:p>
            <a:pPr marL="1027800" lvl="2"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endParaRPr lang="en-GB" sz="2000" dirty="0">
              <a:latin typeface="+mn-lt"/>
            </a:endParaRPr>
          </a:p>
          <a:p>
            <a:endParaRPr lang="en-GB" sz="2000" dirty="0">
              <a:latin typeface="+mn-lt"/>
            </a:endParaRPr>
          </a:p>
        </p:txBody>
      </p:sp>
    </p:spTree>
    <p:extLst>
      <p:ext uri="{BB962C8B-B14F-4D97-AF65-F5344CB8AC3E}">
        <p14:creationId xmlns:p14="http://schemas.microsoft.com/office/powerpoint/2010/main" val="400545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ighlight>
                  <a:srgbClr val="FFFF00"/>
                </a:highlight>
              </a:rPr>
              <a:t>The power of the law</a:t>
            </a:r>
            <a:endParaRPr lang="en-GB" dirty="0"/>
          </a:p>
        </p:txBody>
      </p:sp>
      <p:sp>
        <p:nvSpPr>
          <p:cNvPr id="3" name="Footer Placeholder 2"/>
          <p:cNvSpPr>
            <a:spLocks noGrp="1"/>
          </p:cNvSpPr>
          <p:nvPr>
            <p:ph type="ftr" sz="quarter" idx="11"/>
          </p:nvPr>
        </p:nvSpPr>
        <p:spPr/>
        <p:txBody>
          <a:bodyPr/>
          <a:lstStyle/>
          <a:p>
            <a:r>
              <a:rPr lang="en-GB"/>
              <a:t>RIGHT TO BE FREE FROM RAPE</a:t>
            </a:r>
            <a:endParaRPr lang="en-US" dirty="0"/>
          </a:p>
        </p:txBody>
      </p:sp>
      <p:sp>
        <p:nvSpPr>
          <p:cNvPr id="8" name="Slide Number Placeholder 7"/>
          <p:cNvSpPr>
            <a:spLocks noGrp="1"/>
          </p:cNvSpPr>
          <p:nvPr>
            <p:ph type="sldNum" sz="quarter" idx="12"/>
          </p:nvPr>
        </p:nvSpPr>
        <p:spPr/>
        <p:txBody>
          <a:bodyPr/>
          <a:lstStyle/>
          <a:p>
            <a:fld id="{6E011F7B-9196-D340-9E18-D569EA56A2E3}" type="slidenum">
              <a:rPr lang="en-US" smtClean="0"/>
              <a:t>8</a:t>
            </a:fld>
            <a:endParaRPr lang="en-US"/>
          </a:p>
        </p:txBody>
      </p:sp>
      <p:sp>
        <p:nvSpPr>
          <p:cNvPr id="4" name="Content Placeholder 3">
            <a:extLst>
              <a:ext uri="{FF2B5EF4-FFF2-40B4-BE49-F238E27FC236}">
                <a16:creationId xmlns:a16="http://schemas.microsoft.com/office/drawing/2014/main" id="{ADA63DEA-B3A2-4323-9B9D-77DB4AA821F7}"/>
              </a:ext>
            </a:extLst>
          </p:cNvPr>
          <p:cNvSpPr>
            <a:spLocks noGrp="1"/>
          </p:cNvSpPr>
          <p:nvPr>
            <p:ph idx="1"/>
          </p:nvPr>
        </p:nvSpPr>
        <p:spPr/>
        <p:txBody>
          <a:bodyPr/>
          <a:lstStyle/>
          <a:p>
            <a:r>
              <a:rPr lang="en-GB" sz="2000" dirty="0"/>
              <a:t>Adopting consent-based laws will not stop rapes from occurring.</a:t>
            </a:r>
          </a:p>
          <a:p>
            <a:r>
              <a:rPr lang="en-GB" sz="2000" dirty="0"/>
              <a:t>It’s only </a:t>
            </a:r>
            <a:r>
              <a:rPr lang="en-GB" sz="2000" b="1" dirty="0"/>
              <a:t>one step </a:t>
            </a:r>
            <a:r>
              <a:rPr lang="en-GB" sz="2000" dirty="0"/>
              <a:t>towards justice and must be accompanied by:</a:t>
            </a:r>
          </a:p>
          <a:p>
            <a:pPr marL="342900" indent="-342900">
              <a:buFont typeface="Arial" panose="020B0604020202020204" pitchFamily="34" charset="0"/>
              <a:buChar char="•"/>
            </a:pPr>
            <a:r>
              <a:rPr lang="en-GB" sz="2000" dirty="0"/>
              <a:t>good practice; avoiding re-victimisation;</a:t>
            </a:r>
          </a:p>
          <a:p>
            <a:pPr marL="342900" indent="-342900">
              <a:buFont typeface="Arial" panose="020B0604020202020204" pitchFamily="34" charset="0"/>
              <a:buChar char="•"/>
            </a:pPr>
            <a:r>
              <a:rPr lang="en-GB" sz="2000" dirty="0"/>
              <a:t>training of relevant professionals, incl. lawyers; to combat widespread stereotypes and rape myths;</a:t>
            </a:r>
          </a:p>
          <a:p>
            <a:pPr marL="342900" indent="-342900">
              <a:buFont typeface="Arial" panose="020B0604020202020204" pitchFamily="34" charset="0"/>
              <a:buChar char="•"/>
            </a:pPr>
            <a:r>
              <a:rPr lang="en-GB" sz="2000" dirty="0"/>
              <a:t>comprehensive sexuality and relationships education;</a:t>
            </a:r>
          </a:p>
          <a:p>
            <a:pPr marL="342900" indent="-342900">
              <a:buFont typeface="Arial" panose="020B0604020202020204" pitchFamily="34" charset="0"/>
              <a:buChar char="•"/>
            </a:pPr>
            <a:r>
              <a:rPr lang="en-GB" sz="2000" dirty="0"/>
              <a:t>raising awareness in society- debunking myths about rape</a:t>
            </a:r>
          </a:p>
          <a:p>
            <a:r>
              <a:rPr lang="en-GB" sz="2000" u="sng" dirty="0"/>
              <a:t>But:</a:t>
            </a:r>
          </a:p>
          <a:p>
            <a:r>
              <a:rPr lang="en-GB" sz="2000" dirty="0"/>
              <a:t>Consent-based and human rights compliant law on rape is an important step towards achieving societal and normative change, guiding people’s attitudes and behaviours and thus is crucial in </a:t>
            </a:r>
            <a:r>
              <a:rPr lang="en-GB" sz="2000" u="sng" dirty="0"/>
              <a:t>rape prevention </a:t>
            </a:r>
            <a:r>
              <a:rPr lang="en-GB" sz="2000" dirty="0"/>
              <a:t>in the long-term.</a:t>
            </a:r>
          </a:p>
          <a:p>
            <a:endParaRPr lang="en-GB" sz="2000" dirty="0"/>
          </a:p>
        </p:txBody>
      </p:sp>
    </p:spTree>
    <p:extLst>
      <p:ext uri="{BB962C8B-B14F-4D97-AF65-F5344CB8AC3E}">
        <p14:creationId xmlns:p14="http://schemas.microsoft.com/office/powerpoint/2010/main" val="115256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ighlight>
                  <a:srgbClr val="FFFF00"/>
                </a:highlight>
              </a:rPr>
              <a:t>The power of the law</a:t>
            </a:r>
            <a:endParaRPr lang="en-GB" dirty="0"/>
          </a:p>
        </p:txBody>
      </p:sp>
      <p:sp>
        <p:nvSpPr>
          <p:cNvPr id="3" name="Footer Placeholder 2"/>
          <p:cNvSpPr>
            <a:spLocks noGrp="1"/>
          </p:cNvSpPr>
          <p:nvPr>
            <p:ph type="ftr" sz="quarter" idx="11"/>
          </p:nvPr>
        </p:nvSpPr>
        <p:spPr/>
        <p:txBody>
          <a:bodyPr/>
          <a:lstStyle/>
          <a:p>
            <a:r>
              <a:rPr lang="en-GB" dirty="0"/>
              <a:t>RIGHT TO BE FREE FROM RAPE</a:t>
            </a:r>
            <a:endParaRPr lang="en-US" dirty="0"/>
          </a:p>
        </p:txBody>
      </p:sp>
      <p:sp>
        <p:nvSpPr>
          <p:cNvPr id="8" name="Slide Number Placeholder 7"/>
          <p:cNvSpPr>
            <a:spLocks noGrp="1"/>
          </p:cNvSpPr>
          <p:nvPr>
            <p:ph type="sldNum" sz="quarter" idx="12"/>
          </p:nvPr>
        </p:nvSpPr>
        <p:spPr/>
        <p:txBody>
          <a:bodyPr/>
          <a:lstStyle/>
          <a:p>
            <a:fld id="{6E011F7B-9196-D340-9E18-D569EA56A2E3}" type="slidenum">
              <a:rPr lang="en-US" smtClean="0"/>
              <a:t>9</a:t>
            </a:fld>
            <a:endParaRPr lang="en-US"/>
          </a:p>
        </p:txBody>
      </p:sp>
      <p:sp>
        <p:nvSpPr>
          <p:cNvPr id="4" name="Content Placeholder 3">
            <a:extLst>
              <a:ext uri="{FF2B5EF4-FFF2-40B4-BE49-F238E27FC236}">
                <a16:creationId xmlns:a16="http://schemas.microsoft.com/office/drawing/2014/main" id="{ADA63DEA-B3A2-4323-9B9D-77DB4AA821F7}"/>
              </a:ext>
            </a:extLst>
          </p:cNvPr>
          <p:cNvSpPr>
            <a:spLocks noGrp="1"/>
          </p:cNvSpPr>
          <p:nvPr>
            <p:ph idx="1"/>
          </p:nvPr>
        </p:nvSpPr>
        <p:spPr/>
        <p:txBody>
          <a:bodyPr/>
          <a:lstStyle/>
          <a:p>
            <a:r>
              <a:rPr lang="en-GB" sz="2000" dirty="0">
                <a:latin typeface="+mn-lt"/>
              </a:rPr>
              <a:t>“The law is a symbol of what we in our society consider to be right and wrong. And the law should reflect what we think is wrong and what we think is right.</a:t>
            </a:r>
          </a:p>
          <a:p>
            <a:r>
              <a:rPr lang="en-GB" sz="2000" dirty="0">
                <a:latin typeface="+mn-lt"/>
              </a:rPr>
              <a:t>So, even though we don’t know if more people would be convicted… the important thing is that we have said that we think that every time you have sex without consent that it’s rape. </a:t>
            </a:r>
          </a:p>
          <a:p>
            <a:r>
              <a:rPr lang="en-GB" sz="2000" dirty="0">
                <a:latin typeface="+mn-lt"/>
              </a:rPr>
              <a:t>And I think that it will be reflected in our culture. And I think that’s actually the most important thing.” </a:t>
            </a:r>
          </a:p>
          <a:p>
            <a:r>
              <a:rPr lang="en-GB" sz="2000" dirty="0">
                <a:latin typeface="+mn-lt"/>
              </a:rPr>
              <a:t>“Anne”, 45, Denmark</a:t>
            </a:r>
          </a:p>
        </p:txBody>
      </p:sp>
      <p:pic>
        <p:nvPicPr>
          <p:cNvPr id="6" name="Picture 5">
            <a:extLst>
              <a:ext uri="{FF2B5EF4-FFF2-40B4-BE49-F238E27FC236}">
                <a16:creationId xmlns:a16="http://schemas.microsoft.com/office/drawing/2014/main" id="{D338D690-879B-4AC0-B71F-7798CB9730D7}"/>
              </a:ext>
            </a:extLst>
          </p:cNvPr>
          <p:cNvPicPr>
            <a:picLocks noChangeAspect="1"/>
          </p:cNvPicPr>
          <p:nvPr/>
        </p:nvPicPr>
        <p:blipFill>
          <a:blip r:embed="rId2"/>
          <a:stretch>
            <a:fillRect/>
          </a:stretch>
        </p:blipFill>
        <p:spPr>
          <a:xfrm>
            <a:off x="4740812" y="3667274"/>
            <a:ext cx="4039415" cy="2272726"/>
          </a:xfrm>
          <a:prstGeom prst="rect">
            <a:avLst/>
          </a:prstGeom>
        </p:spPr>
      </p:pic>
    </p:spTree>
    <p:extLst>
      <p:ext uri="{BB962C8B-B14F-4D97-AF65-F5344CB8AC3E}">
        <p14:creationId xmlns:p14="http://schemas.microsoft.com/office/powerpoint/2010/main" val="2053634404"/>
      </p:ext>
    </p:extLst>
  </p:cSld>
  <p:clrMapOvr>
    <a:masterClrMapping/>
  </p:clrMapOvr>
</p:sld>
</file>

<file path=ppt/theme/theme1.xml><?xml version="1.0" encoding="utf-8"?>
<a:theme xmlns:a="http://schemas.openxmlformats.org/drawingml/2006/main" name="NEON_PATHS_test">
  <a:themeElements>
    <a:clrScheme name="Amnesty International">
      <a:dk1>
        <a:sysClr val="windowText" lastClr="000000"/>
      </a:dk1>
      <a:lt1>
        <a:sysClr val="window" lastClr="FFFFFF"/>
      </a:lt1>
      <a:dk2>
        <a:srgbClr val="808080"/>
      </a:dk2>
      <a:lt2>
        <a:srgbClr val="FFFFFF"/>
      </a:lt2>
      <a:accent1>
        <a:srgbClr val="FFFF00"/>
      </a:accent1>
      <a:accent2>
        <a:srgbClr val="333333"/>
      </a:accent2>
      <a:accent3>
        <a:srgbClr val="666666"/>
      </a:accent3>
      <a:accent4>
        <a:srgbClr val="999999"/>
      </a:accent4>
      <a:accent5>
        <a:srgbClr val="CCCCCC"/>
      </a:accent5>
      <a:accent6>
        <a:srgbClr val="E6E6E6"/>
      </a:accent6>
      <a:hlink>
        <a:srgbClr val="000000"/>
      </a:hlink>
      <a:folHlink>
        <a:srgbClr val="FFFF00"/>
      </a:folHlink>
    </a:clrScheme>
    <a:fontScheme name="Amnesty Fonts">
      <a:majorFont>
        <a:latin typeface="Amnesty Trade Gothic Cn"/>
        <a:ea typeface=""/>
        <a:cs typeface=""/>
      </a:majorFont>
      <a:minorFont>
        <a:latin typeface="Amnesty Trade Gothic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Powerpoint simple 1.pptx" id="{52E673BB-9B71-4794-8948-F81657A84AEA}" vid="{4BF8E41D-2157-4155-81E3-2185ABF23D59}"/>
    </a:ext>
  </a:extLst>
</a:theme>
</file>

<file path=ppt/theme/theme2.xml><?xml version="1.0" encoding="utf-8"?>
<a:theme xmlns:a="http://schemas.openxmlformats.org/drawingml/2006/main" name="1_NEON_PATHS_test">
  <a:themeElements>
    <a:clrScheme name="Amnesty International">
      <a:dk1>
        <a:sysClr val="windowText" lastClr="000000"/>
      </a:dk1>
      <a:lt1>
        <a:sysClr val="window" lastClr="FFFFFF"/>
      </a:lt1>
      <a:dk2>
        <a:srgbClr val="808080"/>
      </a:dk2>
      <a:lt2>
        <a:srgbClr val="FFFFFF"/>
      </a:lt2>
      <a:accent1>
        <a:srgbClr val="FFFF00"/>
      </a:accent1>
      <a:accent2>
        <a:srgbClr val="333333"/>
      </a:accent2>
      <a:accent3>
        <a:srgbClr val="666666"/>
      </a:accent3>
      <a:accent4>
        <a:srgbClr val="999999"/>
      </a:accent4>
      <a:accent5>
        <a:srgbClr val="CCCCCC"/>
      </a:accent5>
      <a:accent6>
        <a:srgbClr val="E6E6E6"/>
      </a:accent6>
      <a:hlink>
        <a:srgbClr val="000000"/>
      </a:hlink>
      <a:folHlink>
        <a:srgbClr val="FFFF00"/>
      </a:folHlink>
    </a:clrScheme>
    <a:fontScheme name="Amnesty Fonts">
      <a:majorFont>
        <a:latin typeface="Amnesty Trade Gothic Cn"/>
        <a:ea typeface=""/>
        <a:cs typeface=""/>
      </a:majorFont>
      <a:minorFont>
        <a:latin typeface="Amnesty Trade Gothic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Powerpoint simple 1.pptx" id="{52E673BB-9B71-4794-8948-F81657A84AEA}" vid="{4BF8E41D-2157-4155-81E3-2185ABF23D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FEF224-F8F9-41A4-8EC6-547C619C23C0}"/>
</file>

<file path=customXml/itemProps2.xml><?xml version="1.0" encoding="utf-8"?>
<ds:datastoreItem xmlns:ds="http://schemas.openxmlformats.org/officeDocument/2006/customXml" ds:itemID="{D05C03CF-1C30-4CB9-89B8-448067EB7EB7}">
  <ds:schemaRefs>
    <ds:schemaRef ds:uri="http://schemas.microsoft.com/office/2006/metadata/properties"/>
    <ds:schemaRef ds:uri="http://schemas.microsoft.com/office/2006/documentManagement/types"/>
    <ds:schemaRef ds:uri="http://purl.org/dc/elements/1.1/"/>
    <ds:schemaRef ds:uri="http://purl.org/dc/terms/"/>
    <ds:schemaRef ds:uri="c0f48857-f1d0-4245-9a73-a1429148fe35"/>
    <ds:schemaRef ds:uri="http://purl.org/dc/dcmitype/"/>
    <ds:schemaRef ds:uri="138e79af-97e9-467e-b691-fc96845a5065"/>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D758EE-B577-4295-A7DF-D27CA00441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Amnesty Simple 1</Template>
  <TotalTime>4034</TotalTime>
  <Words>669</Words>
  <Application>Microsoft Office PowerPoint</Application>
  <PresentationFormat>On-screen Show (4:3)</PresentationFormat>
  <Paragraphs>112</Paragraphs>
  <Slides>10</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Amnesty Trade Gothic Cn</vt:lpstr>
      <vt:lpstr>Amnesty Trade Gothic Light</vt:lpstr>
      <vt:lpstr>Arial</vt:lpstr>
      <vt:lpstr>Calibri</vt:lpstr>
      <vt:lpstr>Lucida Grande</vt:lpstr>
      <vt:lpstr>NEON_PATHS_test</vt:lpstr>
      <vt:lpstr>1_NEON_PATHS_test</vt:lpstr>
      <vt:lpstr>RIGHT TO BE FREE FROM RAPE Legislation and state of play in Europe </vt:lpstr>
      <vt:lpstr>THE RIGHT TO BE FREE FROM RAPE </vt:lpstr>
      <vt:lpstr>State of play in Europe – estimates and statistics</vt:lpstr>
      <vt:lpstr>State of play in Europe – definitions of rape </vt:lpstr>
      <vt:lpstr>PowerPoint Presentation</vt:lpstr>
      <vt:lpstr>Anticipated developments</vt:lpstr>
      <vt:lpstr>Barriers to access to justice: Key findings </vt:lpstr>
      <vt:lpstr>The power of the law</vt:lpstr>
      <vt:lpstr>The power of the law</vt:lpstr>
      <vt:lpstr>PowerPoint Presentation</vt:lpstr>
    </vt:vector>
  </TitlesOfParts>
  <Company>Amnesty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Anna Blus</dc:creator>
  <cp:lastModifiedBy>Anna Blus</cp:lastModifiedBy>
  <cp:revision>66</cp:revision>
  <dcterms:created xsi:type="dcterms:W3CDTF">2019-06-24T13:02:47Z</dcterms:created>
  <dcterms:modified xsi:type="dcterms:W3CDTF">2020-05-22T10:01:14Z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_Campaign">
    <vt:lpwstr/>
  </property>
  <property fmtid="{D5CDD505-2E9C-101B-9397-08002B2CF9AE}" pid="3" name="AI_InternalKeywords">
    <vt:lpwstr/>
  </property>
  <property fmtid="{D5CDD505-2E9C-101B-9397-08002B2CF9AE}" pid="4" name="AI_BudgetCode">
    <vt:lpwstr>476;#20ECA02|17721678-eb86-4a1b-8085-3510582eeff0</vt:lpwstr>
  </property>
  <property fmtid="{D5CDD505-2E9C-101B-9397-08002B2CF9AE}" pid="5" name="AI_Subject">
    <vt:lpwstr>205;#Women and Girls|2e122a75-878b-4f7b-a8e7-9f4f42f4a8cb;#445;#Sexual Violence|83f6bd40-e626-4a5f-b57b-03eb6f96d813</vt:lpwstr>
  </property>
  <property fmtid="{D5CDD505-2E9C-101B-9397-08002B2CF9AE}" pid="6" name="ContentTypeId">
    <vt:lpwstr>0x0101008822B9E06671B54FA89F14538B9B0FEA</vt:lpwstr>
  </property>
  <property fmtid="{D5CDD505-2E9C-101B-9397-08002B2CF9AE}" pid="7" name="AI_EnterpriseKeywords">
    <vt:lpwstr/>
  </property>
  <property fmtid="{D5CDD505-2E9C-101B-9397-08002B2CF9AE}" pid="8" name="AI_ProjectName">
    <vt:lpwstr>475;#Yes means Yes Combatting impunity for rape in Europe|0963b74b-7e0d-4258-aced-fea213eb0e28</vt:lpwstr>
  </property>
  <property fmtid="{D5CDD505-2E9C-101B-9397-08002B2CF9AE}" pid="9" name="AI_Organisation">
    <vt:lpwstr/>
  </property>
  <property fmtid="{D5CDD505-2E9C-101B-9397-08002B2CF9AE}" pid="10" name="AI_Country">
    <vt:lpwstr/>
  </property>
  <property fmtid="{D5CDD505-2E9C-101B-9397-08002B2CF9AE}" pid="11" name="AI_Collection">
    <vt:lpwstr/>
  </property>
  <property fmtid="{D5CDD505-2E9C-101B-9397-08002B2CF9AE}" pid="12" name="SharedWithUsers">
    <vt:lpwstr>312;#Anna Blus</vt:lpwstr>
  </property>
</Properties>
</file>