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diagrams/layout17.xml" ContentType="application/vnd.openxmlformats-officedocument.drawingml.diagramLayout+xml"/>
  <Override PartName="/ppt/slideMasters/slideMaster8.xml" ContentType="application/vnd.openxmlformats-officedocument.presentationml.slideMaster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diagrams/colors4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19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diagrams/quickStyle3.xml" ContentType="application/vnd.openxmlformats-officedocument.drawingml.diagramStyl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slideLayouts/slideLayout21.xml" ContentType="application/vnd.openxmlformats-officedocument.presentationml.slideLayout+xml"/>
  <Override PartName="/ppt/diagrams/drawing8.xml" ContentType="application/vnd.ms-office.drawingml.diagramDrawing+xml"/>
  <Override PartName="/ppt/tags/tag13.xml" ContentType="application/vnd.openxmlformats-officedocument.presentationml.tags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ags/tag2.xml" ContentType="application/vnd.openxmlformats-officedocument.presentationml.tags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slideLayouts/slideLayout89.xml" ContentType="application/vnd.openxmlformats-officedocument.presentationml.slideLayout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notesSlides/notesSlide10.xml" ContentType="application/vnd.openxmlformats-officedocument.presentationml.notesSlide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tags/tag10.xml" ContentType="application/vnd.openxmlformats-officedocument.presentationml.tags+xml"/>
  <Override PartName="/ppt/diagrams/layout11.xml" ContentType="application/vnd.openxmlformats-officedocument.drawingml.diagramLayout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ags/tag15.xml" ContentType="application/vnd.openxmlformats-officedocument.presentationml.tags+xml"/>
  <Override PartName="/ppt/diagrams/layout16.xml" ContentType="application/vnd.openxmlformats-officedocument.drawingml.diagramLayout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customXml/itemProps1.xml" ContentType="application/vnd.openxmlformats-officedocument.customXmlPropertie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docProps/custom.xml" ContentType="application/vnd.openxmlformats-officedocument.custom-properties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tags/tag12.xml" ContentType="application/vnd.openxmlformats-officedocument.presentationml.tags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ags/tag1.xml" ContentType="application/vnd.openxmlformats-officedocument.presentationml.tags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drawing11.xml" ContentType="application/vnd.ms-office.drawingml.diagramDrawing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ags/tag6.xml" ContentType="application/vnd.openxmlformats-officedocument.presentationml.tag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slideLayouts/slideLayout100.xml" ContentType="application/vnd.openxmlformats-officedocument.presentationml.slideLayout+xml"/>
  <Override PartName="/ppt/tags/tag14.xml" ContentType="application/vnd.openxmlformats-officedocument.presentationml.tags+xml"/>
  <Override PartName="/ppt/diagrams/layout15.xml" ContentType="application/vnd.openxmlformats-officedocument.drawingml.diagramLayout+xml"/>
  <Override PartName="/ppt/diagrams/drawing9.xml" ContentType="application/vnd.ms-office.drawingml.diagramDrawing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diagrams/quickStyle9.xml" ContentType="application/vnd.openxmlformats-officedocument.drawingml.diagramStyl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tags/tag3.xml" ContentType="application/vnd.openxmlformats-officedocument.presentationml.tags+xml"/>
  <Override PartName="/ppt/diagrams/quickStyle1.xml" ContentType="application/vnd.openxmlformats-officedocument.drawingml.diagramStyl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ags/tag11.xml" ContentType="application/vnd.openxmlformats-officedocument.presentationml.tag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diagrams/data13.xml" ContentType="application/vnd.openxmlformats-officedocument.drawingml.diagramData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diagrams/quickStyle17.xml" ContentType="application/vnd.openxmlformats-officedocument.drawingml.diagramStyl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slideLayouts/slideLayout98.xml" ContentType="application/vnd.openxmlformats-officedocument.presentationml.slideLayout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diagrams/drawing3.xml" ContentType="application/vnd.ms-office.drawingml.diagramDrawing+xml"/>
  <Override PartName="/customXml/itemProps2.xml" ContentType="application/vnd.openxmlformats-officedocument.customXmlProperties+xml"/>
  <Override PartName="/ppt/slides/slide55.xml" ContentType="application/vnd.openxmlformats-officedocument.presentationml.slide+xml"/>
  <Override PartName="/ppt/slides/slide33.xml" ContentType="application/vnd.openxmlformats-officedocument.presentationml.slide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quickStyle8.xml" ContentType="application/vnd.openxmlformats-officedocument.drawingml.diagramStyle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diagrams/colors13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51" r:id="rId1"/>
    <p:sldMasterId id="2147483768" r:id="rId2"/>
    <p:sldMasterId id="2147483780" r:id="rId3"/>
    <p:sldMasterId id="2147483792" r:id="rId4"/>
    <p:sldMasterId id="2147483804" r:id="rId5"/>
    <p:sldMasterId id="2147483821" r:id="rId6"/>
    <p:sldMasterId id="2147483937" r:id="rId7"/>
    <p:sldMasterId id="2147483950" r:id="rId8"/>
  </p:sldMasterIdLst>
  <p:notesMasterIdLst>
    <p:notesMasterId r:id="rId77"/>
  </p:notesMasterIdLst>
  <p:handoutMasterIdLst>
    <p:handoutMasterId r:id="rId78"/>
  </p:handoutMasterIdLst>
  <p:sldIdLst>
    <p:sldId id="259" r:id="rId9"/>
    <p:sldId id="261" r:id="rId10"/>
    <p:sldId id="465" r:id="rId11"/>
    <p:sldId id="521" r:id="rId12"/>
    <p:sldId id="429" r:id="rId13"/>
    <p:sldId id="483" r:id="rId14"/>
    <p:sldId id="464" r:id="rId15"/>
    <p:sldId id="496" r:id="rId16"/>
    <p:sldId id="497" r:id="rId17"/>
    <p:sldId id="435" r:id="rId18"/>
    <p:sldId id="540" r:id="rId19"/>
    <p:sldId id="524" r:id="rId20"/>
    <p:sldId id="525" r:id="rId21"/>
    <p:sldId id="528" r:id="rId22"/>
    <p:sldId id="548" r:id="rId23"/>
    <p:sldId id="498" r:id="rId24"/>
    <p:sldId id="530" r:id="rId25"/>
    <p:sldId id="544" r:id="rId26"/>
    <p:sldId id="545" r:id="rId27"/>
    <p:sldId id="437" r:id="rId28"/>
    <p:sldId id="439" r:id="rId29"/>
    <p:sldId id="546" r:id="rId30"/>
    <p:sldId id="303" r:id="rId31"/>
    <p:sldId id="547" r:id="rId32"/>
    <p:sldId id="523" r:id="rId33"/>
    <p:sldId id="436" r:id="rId34"/>
    <p:sldId id="455" r:id="rId35"/>
    <p:sldId id="445" r:id="rId36"/>
    <p:sldId id="532" r:id="rId37"/>
    <p:sldId id="533" r:id="rId38"/>
    <p:sldId id="531" r:id="rId39"/>
    <p:sldId id="526" r:id="rId40"/>
    <p:sldId id="484" r:id="rId41"/>
    <p:sldId id="485" r:id="rId42"/>
    <p:sldId id="486" r:id="rId43"/>
    <p:sldId id="487" r:id="rId44"/>
    <p:sldId id="493" r:id="rId45"/>
    <p:sldId id="447" r:id="rId46"/>
    <p:sldId id="494" r:id="rId47"/>
    <p:sldId id="495" r:id="rId48"/>
    <p:sldId id="499" r:id="rId49"/>
    <p:sldId id="500" r:id="rId50"/>
    <p:sldId id="501" r:id="rId51"/>
    <p:sldId id="502" r:id="rId52"/>
    <p:sldId id="508" r:id="rId53"/>
    <p:sldId id="503" r:id="rId54"/>
    <p:sldId id="504" r:id="rId55"/>
    <p:sldId id="505" r:id="rId56"/>
    <p:sldId id="509" r:id="rId57"/>
    <p:sldId id="510" r:id="rId58"/>
    <p:sldId id="511" r:id="rId59"/>
    <p:sldId id="512" r:id="rId60"/>
    <p:sldId id="513" r:id="rId61"/>
    <p:sldId id="514" r:id="rId62"/>
    <p:sldId id="518" r:id="rId63"/>
    <p:sldId id="515" r:id="rId64"/>
    <p:sldId id="516" r:id="rId65"/>
    <p:sldId id="519" r:id="rId66"/>
    <p:sldId id="522" r:id="rId67"/>
    <p:sldId id="517" r:id="rId68"/>
    <p:sldId id="470" r:id="rId69"/>
    <p:sldId id="471" r:id="rId70"/>
    <p:sldId id="472" r:id="rId71"/>
    <p:sldId id="473" r:id="rId72"/>
    <p:sldId id="537" r:id="rId73"/>
    <p:sldId id="538" r:id="rId74"/>
    <p:sldId id="539" r:id="rId75"/>
    <p:sldId id="541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779CC93D-E52E-4D84-901B-11D7331DD495}">
          <p14:sldIdLst>
            <p14:sldId id="259"/>
            <p14:sldId id="523"/>
            <p14:sldId id="524"/>
            <p14:sldId id="525"/>
            <p14:sldId id="528"/>
            <p14:sldId id="526"/>
            <p14:sldId id="498"/>
            <p14:sldId id="530"/>
            <p14:sldId id="532"/>
            <p14:sldId id="533"/>
            <p14:sldId id="531"/>
          </p14:sldIdLst>
        </p14:section>
        <p14:section name="Overview and Objectives" id="{ABA716BF-3A5C-4ADB-94C9-CFEF84EBA240}">
          <p14:sldIdLst>
            <p14:sldId id="261"/>
            <p14:sldId id="465"/>
            <p14:sldId id="429"/>
            <p14:sldId id="447"/>
            <p14:sldId id="483"/>
            <p14:sldId id="484"/>
            <p14:sldId id="485"/>
            <p14:sldId id="486"/>
            <p14:sldId id="487"/>
            <p14:sldId id="464"/>
            <p14:sldId id="496"/>
            <p14:sldId id="534"/>
            <p14:sldId id="535"/>
            <p14:sldId id="497"/>
            <p14:sldId id="493"/>
            <p14:sldId id="494"/>
            <p14:sldId id="495"/>
            <p14:sldId id="499"/>
            <p14:sldId id="500"/>
            <p14:sldId id="501"/>
            <p14:sldId id="502"/>
            <p14:sldId id="508"/>
            <p14:sldId id="503"/>
            <p14:sldId id="504"/>
            <p14:sldId id="505"/>
            <p14:sldId id="509"/>
            <p14:sldId id="510"/>
            <p14:sldId id="511"/>
            <p14:sldId id="512"/>
            <p14:sldId id="513"/>
            <p14:sldId id="514"/>
            <p14:sldId id="518"/>
            <p14:sldId id="515"/>
            <p14:sldId id="516"/>
            <p14:sldId id="519"/>
            <p14:sldId id="522"/>
            <p14:sldId id="521"/>
            <p14:sldId id="517"/>
            <p14:sldId id="463"/>
            <p14:sldId id="435"/>
            <p14:sldId id="436"/>
            <p14:sldId id="455"/>
            <p14:sldId id="445"/>
            <p14:sldId id="437"/>
            <p14:sldId id="438"/>
            <p14:sldId id="439"/>
            <p14:sldId id="303"/>
            <p14:sldId id="470"/>
            <p14:sldId id="471"/>
            <p14:sldId id="472"/>
            <p14:sldId id="473"/>
          </p14:sldIdLst>
        </p14:section>
        <p14:section name="Topic 1" id="{6D9936A3-3945-4757-BC8B-B5C252D8E036}">
          <p14:sldIdLst/>
        </p14:section>
        <p14:section name="Sample Slides for Visuals" id="{BAB3A466-96C9-4230-9978-795378D75699}">
          <p14:sldIdLst/>
        </p14:section>
        <p14:section name="Case Study" id="{8C0305C9-B152-4FBA-A789-FE1976D53990}">
          <p14:sldIdLst/>
        </p14:section>
        <p14:section name="Conclusion and Summary" id="{790CEF5B-569A-4C2F-BED5-750B08C0E5AD}">
          <p14:sldIdLst/>
        </p14:section>
        <p14:section name="Appendix" id="{3F78B471-41DA-46F2-A8E4-97E471896AB3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F0066"/>
    <a:srgbClr val="FF3300"/>
    <a:srgbClr val="FF99FF"/>
    <a:srgbClr val="003300"/>
    <a:srgbClr val="3366FF"/>
    <a:srgbClr val="6699FF"/>
    <a:srgbClr val="009ED6"/>
  </p:clrMru>
  <p:extLst>
    <p:ext uri="{E76CE94A-603C-4142-B9EB-6D1370010A27}">
      <p14:discardImageEditData xmlns:p14="http://schemas.microsoft.com/office/powerpoint/2010/main" xmlns="" val="1"/>
    </p:ext>
    <p:ext uri="{D31A062A-798A-4329-ABDD-BBA856620510}">
      <p14:defaultImageDpi xmlns:p14="http://schemas.microsoft.com/office/powerpoint/2010/main" xmlns="" val="96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174" autoAdjust="0"/>
    <p:restoredTop sz="92308" autoAdjust="0"/>
  </p:normalViewPr>
  <p:slideViewPr>
    <p:cSldViewPr>
      <p:cViewPr>
        <p:scale>
          <a:sx n="60" d="100"/>
          <a:sy n="60" d="100"/>
        </p:scale>
        <p:origin x="-1752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2" d="100"/>
        <a:sy n="32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44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customXml" Target="../customXml/item2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viewProps" Target="viewProps.xml"/><Relationship Id="rId85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61" Type="http://schemas.openxmlformats.org/officeDocument/2006/relationships/slide" Target="slides/slide53.xml"/><Relationship Id="rId8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No. of victims</c:v>
                </c:pt>
              </c:strCache>
            </c:strRef>
          </c:tx>
          <c:explosion val="25"/>
          <c:dPt>
            <c:idx val="0"/>
            <c:spPr>
              <a:solidFill>
                <a:srgbClr val="FF0066"/>
              </a:solidFill>
            </c:spPr>
          </c:dPt>
          <c:dPt>
            <c:idx val="1"/>
            <c:spPr>
              <a:solidFill>
                <a:srgbClr val="FF3300"/>
              </a:solidFill>
            </c:spPr>
          </c:dPt>
          <c:dPt>
            <c:idx val="2"/>
            <c:spPr>
              <a:solidFill>
                <a:srgbClr val="002060"/>
              </a:solidFill>
            </c:spPr>
          </c:dPt>
          <c:dLbls>
            <c:showVal val="1"/>
            <c:showLeaderLines val="1"/>
          </c:dLbls>
          <c:cat>
            <c:strRef>
              <c:f>Sheet1!$A$2:$A$4</c:f>
              <c:strCache>
                <c:ptCount val="3"/>
                <c:pt idx="0">
                  <c:v>Woman</c:v>
                </c:pt>
                <c:pt idx="1">
                  <c:v>Children</c:v>
                </c:pt>
                <c:pt idx="2">
                  <c:v>Male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1616</c:v>
                </c:pt>
                <c:pt idx="1">
                  <c:v>158</c:v>
                </c:pt>
                <c:pt idx="2">
                  <c:v>151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3271528558930179"/>
          <c:y val="0.14248646653543329"/>
          <c:w val="0.26222763821189016"/>
          <c:h val="0.32125430610236239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image" Target="../media/image70.jpeg"/><Relationship Id="rId1" Type="http://schemas.openxmlformats.org/officeDocument/2006/relationships/image" Target="../media/image131.gif"/><Relationship Id="rId5" Type="http://schemas.openxmlformats.org/officeDocument/2006/relationships/image" Target="../media/image133.png"/><Relationship Id="rId4" Type="http://schemas.openxmlformats.org/officeDocument/2006/relationships/image" Target="../media/image64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image" Target="../media/image86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1.jpeg"/><Relationship Id="rId2" Type="http://schemas.openxmlformats.org/officeDocument/2006/relationships/image" Target="../media/image711.jpeg"/><Relationship Id="rId1" Type="http://schemas.openxmlformats.org/officeDocument/2006/relationships/image" Target="../media/image7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DB9555-5E3C-4141-9E34-C65F8407CB2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75738B13-284D-4256-941B-685B2C6BA277}">
      <dgm:prSet/>
      <dgm:spPr/>
      <dgm:t>
        <a:bodyPr/>
        <a:lstStyle/>
        <a:p>
          <a:pPr algn="ctr" rtl="0"/>
          <a:r>
            <a: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Background</a:t>
          </a:r>
          <a:endParaRPr lang="en-MY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itchFamily="18" charset="0"/>
          </a:endParaRPr>
        </a:p>
      </dgm:t>
    </dgm:pt>
    <dgm:pt modelId="{651CCF88-AB1A-4641-B710-8F1C7DF312D9}" type="parTrans" cxnId="{FC87F404-79D6-4290-86DE-EACA02AB07F5}">
      <dgm:prSet/>
      <dgm:spPr/>
      <dgm:t>
        <a:bodyPr/>
        <a:lstStyle/>
        <a:p>
          <a:endParaRPr lang="en-MY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itchFamily="18" charset="0"/>
          </a:endParaRPr>
        </a:p>
      </dgm:t>
    </dgm:pt>
    <dgm:pt modelId="{4EC25339-0A98-42E8-A1B9-D8E71156E738}" type="sibTrans" cxnId="{FC87F404-79D6-4290-86DE-EACA02AB07F5}">
      <dgm:prSet/>
      <dgm:spPr/>
      <dgm:t>
        <a:bodyPr/>
        <a:lstStyle/>
        <a:p>
          <a:endParaRPr lang="en-MY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itchFamily="18" charset="0"/>
          </a:endParaRPr>
        </a:p>
      </dgm:t>
    </dgm:pt>
    <dgm:pt modelId="{A1EE0D73-629E-4CCE-89CD-A5BB7FF97B27}">
      <dgm:prSet/>
      <dgm:spPr/>
      <dgm:t>
        <a:bodyPr/>
        <a:lstStyle/>
        <a:p>
          <a:pPr algn="ctr" rtl="0"/>
          <a:r>
            <a:rPr lang="en-MY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Strategic Cooperation</a:t>
          </a:r>
          <a:endParaRPr lang="en-MY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itchFamily="18" charset="0"/>
          </a:endParaRPr>
        </a:p>
      </dgm:t>
    </dgm:pt>
    <dgm:pt modelId="{12D9E65F-6353-4EA4-8224-0315D3577BDB}" type="parTrans" cxnId="{890674C9-391F-4FEF-BBC0-FC9AC188ED11}">
      <dgm:prSet/>
      <dgm:spPr/>
      <dgm:t>
        <a:bodyPr/>
        <a:lstStyle/>
        <a:p>
          <a:endParaRPr lang="en-MY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itchFamily="18" charset="0"/>
          </a:endParaRPr>
        </a:p>
      </dgm:t>
    </dgm:pt>
    <dgm:pt modelId="{BE164BA6-5ECD-4FFB-B785-ED0F98E68F8B}" type="sibTrans" cxnId="{890674C9-391F-4FEF-BBC0-FC9AC188ED11}">
      <dgm:prSet/>
      <dgm:spPr/>
      <dgm:t>
        <a:bodyPr/>
        <a:lstStyle/>
        <a:p>
          <a:endParaRPr lang="en-MY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itchFamily="18" charset="0"/>
          </a:endParaRPr>
        </a:p>
      </dgm:t>
    </dgm:pt>
    <dgm:pt modelId="{9B290B3E-4D33-4129-8D2D-FB242BEFD1A3}">
      <dgm:prSet/>
      <dgm:spPr/>
      <dgm:t>
        <a:bodyPr/>
        <a:lstStyle/>
        <a:p>
          <a:pPr algn="ctr" rtl="0"/>
          <a:r>
            <a: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The Council</a:t>
          </a:r>
          <a:endParaRPr lang="en-MY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itchFamily="18" charset="0"/>
          </a:endParaRPr>
        </a:p>
      </dgm:t>
    </dgm:pt>
    <dgm:pt modelId="{A6D12BFB-2CFF-48CE-A0B3-488FE04BF057}" type="parTrans" cxnId="{021C9DFC-2D55-43FD-80E4-A3873FC2FC88}">
      <dgm:prSet/>
      <dgm:spPr/>
      <dgm:t>
        <a:bodyPr/>
        <a:lstStyle/>
        <a:p>
          <a:endParaRPr lang="en-MY"/>
        </a:p>
      </dgm:t>
    </dgm:pt>
    <dgm:pt modelId="{6F0FE28D-0348-4D70-B9C8-9DA2F1716A5C}" type="sibTrans" cxnId="{021C9DFC-2D55-43FD-80E4-A3873FC2FC88}">
      <dgm:prSet/>
      <dgm:spPr/>
      <dgm:t>
        <a:bodyPr/>
        <a:lstStyle/>
        <a:p>
          <a:endParaRPr lang="en-MY"/>
        </a:p>
      </dgm:t>
    </dgm:pt>
    <dgm:pt modelId="{CE2483A8-F204-47D3-AF2B-5382FDDF95D5}" type="pres">
      <dgm:prSet presAssocID="{57DB9555-5E3C-4141-9E34-C65F8407CB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57EEF18A-0BA1-4E91-BAA8-FA35D2EC1433}" type="pres">
      <dgm:prSet presAssocID="{75738B13-284D-4256-941B-685B2C6BA27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B289C96-9F24-4D38-9A1A-BEE0793CF1F6}" type="pres">
      <dgm:prSet presAssocID="{4EC25339-0A98-42E8-A1B9-D8E71156E738}" presName="spacer" presStyleCnt="0"/>
      <dgm:spPr/>
    </dgm:pt>
    <dgm:pt modelId="{770B6B87-8AE1-4BE7-A28A-BF2FF57385AB}" type="pres">
      <dgm:prSet presAssocID="{9B290B3E-4D33-4129-8D2D-FB242BEFD1A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ms-MY"/>
        </a:p>
      </dgm:t>
    </dgm:pt>
    <dgm:pt modelId="{B8839A64-EA03-4A81-A2D7-04940041D343}" type="pres">
      <dgm:prSet presAssocID="{6F0FE28D-0348-4D70-B9C8-9DA2F1716A5C}" presName="spacer" presStyleCnt="0"/>
      <dgm:spPr/>
    </dgm:pt>
    <dgm:pt modelId="{673ECDC0-35F6-42DF-8E7D-BD6DA561B874}" type="pres">
      <dgm:prSet presAssocID="{A1EE0D73-629E-4CCE-89CD-A5BB7FF97B2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890674C9-391F-4FEF-BBC0-FC9AC188ED11}" srcId="{57DB9555-5E3C-4141-9E34-C65F8407CB20}" destId="{A1EE0D73-629E-4CCE-89CD-A5BB7FF97B27}" srcOrd="2" destOrd="0" parTransId="{12D9E65F-6353-4EA4-8224-0315D3577BDB}" sibTransId="{BE164BA6-5ECD-4FFB-B785-ED0F98E68F8B}"/>
    <dgm:cxn modelId="{4714EBBF-7339-4866-AF41-81834BAABF10}" type="presOf" srcId="{9B290B3E-4D33-4129-8D2D-FB242BEFD1A3}" destId="{770B6B87-8AE1-4BE7-A28A-BF2FF57385AB}" srcOrd="0" destOrd="0" presId="urn:microsoft.com/office/officeart/2005/8/layout/vList2"/>
    <dgm:cxn modelId="{C09BA2FF-AE9E-4423-9D15-B4D8DF5DF3C3}" type="presOf" srcId="{75738B13-284D-4256-941B-685B2C6BA277}" destId="{57EEF18A-0BA1-4E91-BAA8-FA35D2EC1433}" srcOrd="0" destOrd="0" presId="urn:microsoft.com/office/officeart/2005/8/layout/vList2"/>
    <dgm:cxn modelId="{ECBEFA3B-7720-48FB-B821-B094F69F5AC9}" type="presOf" srcId="{57DB9555-5E3C-4141-9E34-C65F8407CB20}" destId="{CE2483A8-F204-47D3-AF2B-5382FDDF95D5}" srcOrd="0" destOrd="0" presId="urn:microsoft.com/office/officeart/2005/8/layout/vList2"/>
    <dgm:cxn modelId="{E4C47572-E46E-474E-A177-945C11D3D8C1}" type="presOf" srcId="{A1EE0D73-629E-4CCE-89CD-A5BB7FF97B27}" destId="{673ECDC0-35F6-42DF-8E7D-BD6DA561B874}" srcOrd="0" destOrd="0" presId="urn:microsoft.com/office/officeart/2005/8/layout/vList2"/>
    <dgm:cxn modelId="{FC87F404-79D6-4290-86DE-EACA02AB07F5}" srcId="{57DB9555-5E3C-4141-9E34-C65F8407CB20}" destId="{75738B13-284D-4256-941B-685B2C6BA277}" srcOrd="0" destOrd="0" parTransId="{651CCF88-AB1A-4641-B710-8F1C7DF312D9}" sibTransId="{4EC25339-0A98-42E8-A1B9-D8E71156E738}"/>
    <dgm:cxn modelId="{021C9DFC-2D55-43FD-80E4-A3873FC2FC88}" srcId="{57DB9555-5E3C-4141-9E34-C65F8407CB20}" destId="{9B290B3E-4D33-4129-8D2D-FB242BEFD1A3}" srcOrd="1" destOrd="0" parTransId="{A6D12BFB-2CFF-48CE-A0B3-488FE04BF057}" sibTransId="{6F0FE28D-0348-4D70-B9C8-9DA2F1716A5C}"/>
    <dgm:cxn modelId="{26DA719C-2CE7-445F-902E-3ED7B81DD1F1}" type="presParOf" srcId="{CE2483A8-F204-47D3-AF2B-5382FDDF95D5}" destId="{57EEF18A-0BA1-4E91-BAA8-FA35D2EC1433}" srcOrd="0" destOrd="0" presId="urn:microsoft.com/office/officeart/2005/8/layout/vList2"/>
    <dgm:cxn modelId="{6979FFE6-8191-4827-99E1-87A0B4ED8311}" type="presParOf" srcId="{CE2483A8-F204-47D3-AF2B-5382FDDF95D5}" destId="{7B289C96-9F24-4D38-9A1A-BEE0793CF1F6}" srcOrd="1" destOrd="0" presId="urn:microsoft.com/office/officeart/2005/8/layout/vList2"/>
    <dgm:cxn modelId="{1D0BFC61-44D7-42BC-8310-4A8014C48D6F}" type="presParOf" srcId="{CE2483A8-F204-47D3-AF2B-5382FDDF95D5}" destId="{770B6B87-8AE1-4BE7-A28A-BF2FF57385AB}" srcOrd="2" destOrd="0" presId="urn:microsoft.com/office/officeart/2005/8/layout/vList2"/>
    <dgm:cxn modelId="{5CD32E9C-6DB3-4747-A5CC-5EA1DDA3D226}" type="presParOf" srcId="{CE2483A8-F204-47D3-AF2B-5382FDDF95D5}" destId="{B8839A64-EA03-4A81-A2D7-04940041D343}" srcOrd="3" destOrd="0" presId="urn:microsoft.com/office/officeart/2005/8/layout/vList2"/>
    <dgm:cxn modelId="{52B75723-E977-469C-871F-47DBFA238D17}" type="presParOf" srcId="{CE2483A8-F204-47D3-AF2B-5382FDDF95D5}" destId="{673ECDC0-35F6-42DF-8E7D-BD6DA561B87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8417DF8-01CA-411B-AA0B-C5283E9A52D4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ms-MY"/>
        </a:p>
      </dgm:t>
    </dgm:pt>
    <dgm:pt modelId="{43289630-6915-46C8-BFD9-DFF4B3C7A5E0}">
      <dgm:prSet phldrT="[Text]" custT="1"/>
      <dgm:spPr/>
      <dgm:t>
        <a:bodyPr/>
        <a:lstStyle/>
        <a:p>
          <a:r>
            <a:rPr lang="en-MY" sz="2200" dirty="0" smtClean="0">
              <a:latin typeface="Arial Narrow" panose="020B0606020202030204" pitchFamily="34" charset="0"/>
            </a:rPr>
            <a:t>United Nations Convention against Transnational Organized Crime (UNTOC)</a:t>
          </a:r>
          <a:endParaRPr lang="ms-MY" sz="2200" dirty="0">
            <a:latin typeface="Arial Narrow" panose="020B0606020202030204" pitchFamily="34" charset="0"/>
          </a:endParaRPr>
        </a:p>
      </dgm:t>
    </dgm:pt>
    <dgm:pt modelId="{38A2C2C0-0BC4-44CC-B53D-52592ECE8BFE}" type="parTrans" cxnId="{9CF3FE2F-9E8D-40C8-98B8-204035A203C2}">
      <dgm:prSet/>
      <dgm:spPr/>
      <dgm:t>
        <a:bodyPr/>
        <a:lstStyle/>
        <a:p>
          <a:endParaRPr lang="ms-MY"/>
        </a:p>
      </dgm:t>
    </dgm:pt>
    <dgm:pt modelId="{B9E51D71-BB21-47D7-908F-809838F9128E}" type="sibTrans" cxnId="{9CF3FE2F-9E8D-40C8-98B8-204035A203C2}">
      <dgm:prSet/>
      <dgm:spPr/>
      <dgm:t>
        <a:bodyPr/>
        <a:lstStyle/>
        <a:p>
          <a:endParaRPr lang="ms-MY"/>
        </a:p>
      </dgm:t>
    </dgm:pt>
    <dgm:pt modelId="{BF64567C-C698-4563-9C76-1213898EFAA7}">
      <dgm:prSet custT="1"/>
      <dgm:spPr/>
      <dgm:t>
        <a:bodyPr/>
        <a:lstStyle/>
        <a:p>
          <a:r>
            <a:rPr lang="en-MY" sz="2200" dirty="0" smtClean="0">
              <a:latin typeface="Arial Narrow" panose="020B0606020202030204" pitchFamily="34" charset="0"/>
            </a:rPr>
            <a:t>Protocol to Prevent, Suppress and Punish Trafficking in Persons, Especially Women and Children (TIP Protocol)</a:t>
          </a:r>
        </a:p>
      </dgm:t>
    </dgm:pt>
    <dgm:pt modelId="{4BFD9F19-0D7A-4F2A-8328-43097F998F6D}" type="parTrans" cxnId="{8D989753-41AE-4527-AE2A-D5A53AD1D136}">
      <dgm:prSet/>
      <dgm:spPr/>
      <dgm:t>
        <a:bodyPr/>
        <a:lstStyle/>
        <a:p>
          <a:endParaRPr lang="ms-MY"/>
        </a:p>
      </dgm:t>
    </dgm:pt>
    <dgm:pt modelId="{14FAD103-F2D6-4296-8FA0-30C5790CD2CD}" type="sibTrans" cxnId="{8D989753-41AE-4527-AE2A-D5A53AD1D136}">
      <dgm:prSet/>
      <dgm:spPr/>
      <dgm:t>
        <a:bodyPr/>
        <a:lstStyle/>
        <a:p>
          <a:endParaRPr lang="ms-MY"/>
        </a:p>
      </dgm:t>
    </dgm:pt>
    <dgm:pt modelId="{A8EFE4B3-DC87-47AB-96E9-4A70E0AD23EC}" type="pres">
      <dgm:prSet presAssocID="{B8417DF8-01CA-411B-AA0B-C5283E9A52D4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ms-MY"/>
        </a:p>
      </dgm:t>
    </dgm:pt>
    <dgm:pt modelId="{33ACE375-2FDF-40A9-A7D6-8E321D540F2B}" type="pres">
      <dgm:prSet presAssocID="{B8417DF8-01CA-411B-AA0B-C5283E9A52D4}" presName="ribbon" presStyleLbl="node1" presStyleIdx="0" presStyleCnt="1" custScaleY="140606" custLinFactNeighborX="3215" custLinFactNeighborY="8046"/>
      <dgm:spPr/>
    </dgm:pt>
    <dgm:pt modelId="{A7076192-4F57-4B4D-95B6-32287A726E07}" type="pres">
      <dgm:prSet presAssocID="{B8417DF8-01CA-411B-AA0B-C5283E9A52D4}" presName="leftArrowText" presStyleLbl="node1" presStyleIdx="0" presStyleCnt="1" custLinFactNeighborY="12323">
        <dgm:presLayoutVars>
          <dgm:chMax val="0"/>
          <dgm:bulletEnabled val="1"/>
        </dgm:presLayoutVars>
      </dgm:prSet>
      <dgm:spPr/>
      <dgm:t>
        <a:bodyPr/>
        <a:lstStyle/>
        <a:p>
          <a:endParaRPr lang="ms-MY"/>
        </a:p>
      </dgm:t>
    </dgm:pt>
    <dgm:pt modelId="{CD512B48-6EE3-44CB-B2C2-7D212FFB7E0D}" type="pres">
      <dgm:prSet presAssocID="{B8417DF8-01CA-411B-AA0B-C5283E9A52D4}" presName="rightArrowText" presStyleLbl="node1" presStyleIdx="0" presStyleCnt="1" custLinFactNeighborY="19389">
        <dgm:presLayoutVars>
          <dgm:chMax val="0"/>
          <dgm:bulletEnabled val="1"/>
        </dgm:presLayoutVars>
      </dgm:prSet>
      <dgm:spPr/>
      <dgm:t>
        <a:bodyPr/>
        <a:lstStyle/>
        <a:p>
          <a:endParaRPr lang="ms-MY"/>
        </a:p>
      </dgm:t>
    </dgm:pt>
  </dgm:ptLst>
  <dgm:cxnLst>
    <dgm:cxn modelId="{26B1BD0B-704A-4BC8-B5DB-2640527E839A}" type="presOf" srcId="{BF64567C-C698-4563-9C76-1213898EFAA7}" destId="{CD512B48-6EE3-44CB-B2C2-7D212FFB7E0D}" srcOrd="0" destOrd="0" presId="urn:microsoft.com/office/officeart/2005/8/layout/arrow6"/>
    <dgm:cxn modelId="{6E758C2D-C0B8-49F7-B45D-042DFEB8BEE0}" type="presOf" srcId="{B8417DF8-01CA-411B-AA0B-C5283E9A52D4}" destId="{A8EFE4B3-DC87-47AB-96E9-4A70E0AD23EC}" srcOrd="0" destOrd="0" presId="urn:microsoft.com/office/officeart/2005/8/layout/arrow6"/>
    <dgm:cxn modelId="{AC57675A-6470-4CB5-801C-C72E4D97207E}" type="presOf" srcId="{43289630-6915-46C8-BFD9-DFF4B3C7A5E0}" destId="{A7076192-4F57-4B4D-95B6-32287A726E07}" srcOrd="0" destOrd="0" presId="urn:microsoft.com/office/officeart/2005/8/layout/arrow6"/>
    <dgm:cxn modelId="{8D989753-41AE-4527-AE2A-D5A53AD1D136}" srcId="{B8417DF8-01CA-411B-AA0B-C5283E9A52D4}" destId="{BF64567C-C698-4563-9C76-1213898EFAA7}" srcOrd="1" destOrd="0" parTransId="{4BFD9F19-0D7A-4F2A-8328-43097F998F6D}" sibTransId="{14FAD103-F2D6-4296-8FA0-30C5790CD2CD}"/>
    <dgm:cxn modelId="{9CF3FE2F-9E8D-40C8-98B8-204035A203C2}" srcId="{B8417DF8-01CA-411B-AA0B-C5283E9A52D4}" destId="{43289630-6915-46C8-BFD9-DFF4B3C7A5E0}" srcOrd="0" destOrd="0" parTransId="{38A2C2C0-0BC4-44CC-B53D-52592ECE8BFE}" sibTransId="{B9E51D71-BB21-47D7-908F-809838F9128E}"/>
    <dgm:cxn modelId="{F5A19A3F-13C3-48E4-9E5B-84A38CF02D56}" type="presParOf" srcId="{A8EFE4B3-DC87-47AB-96E9-4A70E0AD23EC}" destId="{33ACE375-2FDF-40A9-A7D6-8E321D540F2B}" srcOrd="0" destOrd="0" presId="urn:microsoft.com/office/officeart/2005/8/layout/arrow6"/>
    <dgm:cxn modelId="{84989D8C-EDC1-4169-98D3-D1C661348902}" type="presParOf" srcId="{A8EFE4B3-DC87-47AB-96E9-4A70E0AD23EC}" destId="{A7076192-4F57-4B4D-95B6-32287A726E07}" srcOrd="1" destOrd="0" presId="urn:microsoft.com/office/officeart/2005/8/layout/arrow6"/>
    <dgm:cxn modelId="{F8DF5757-0F28-4F36-ACE2-2261D1D5B796}" type="presParOf" srcId="{A8EFE4B3-DC87-47AB-96E9-4A70E0AD23EC}" destId="{CD512B48-6EE3-44CB-B2C2-7D212FFB7E0D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FFDDD9B-DB0B-493A-833B-B25F6180521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ms-MY"/>
        </a:p>
      </dgm:t>
    </dgm:pt>
    <dgm:pt modelId="{B16B8207-2AFC-46C4-AA17-CBDBAF37159E}">
      <dgm:prSet phldrT="[Text]" custT="1"/>
      <dgm:spPr/>
      <dgm:t>
        <a:bodyPr/>
        <a:lstStyle/>
        <a:p>
          <a:r>
            <a:rPr lang="en-US" sz="2400" dirty="0" smtClean="0"/>
            <a:t>ASEAN Convention on Trafficking in Persons (ACTIP) </a:t>
          </a:r>
          <a:endParaRPr lang="ms-MY" sz="2400" dirty="0" smtClean="0"/>
        </a:p>
      </dgm:t>
    </dgm:pt>
    <dgm:pt modelId="{DA44AEC4-5FA4-40C2-8EC6-DB65DA204340}" type="sibTrans" cxnId="{33ADD9F2-E48A-4A27-8706-4992533AD2D2}">
      <dgm:prSet/>
      <dgm:spPr/>
      <dgm:t>
        <a:bodyPr/>
        <a:lstStyle/>
        <a:p>
          <a:endParaRPr lang="ms-MY"/>
        </a:p>
      </dgm:t>
    </dgm:pt>
    <dgm:pt modelId="{801F31E7-409B-40A3-86F8-8D8684859109}" type="parTrans" cxnId="{33ADD9F2-E48A-4A27-8706-4992533AD2D2}">
      <dgm:prSet/>
      <dgm:spPr/>
      <dgm:t>
        <a:bodyPr/>
        <a:lstStyle/>
        <a:p>
          <a:endParaRPr lang="ms-MY"/>
        </a:p>
      </dgm:t>
    </dgm:pt>
    <dgm:pt modelId="{C9A19262-AE93-4FCF-A970-8C953DA08040}">
      <dgm:prSet phldrT="[Text]" custT="1"/>
      <dgm:spPr/>
      <dgm:t>
        <a:bodyPr/>
        <a:lstStyle/>
        <a:p>
          <a:r>
            <a:rPr lang="en-MY" sz="2400" dirty="0" smtClean="0"/>
            <a:t>Regional Plan of Action (RPA) to Combat Trafficking in Persons</a:t>
          </a:r>
          <a:endParaRPr lang="ms-MY" sz="2400" dirty="0"/>
        </a:p>
      </dgm:t>
    </dgm:pt>
    <dgm:pt modelId="{1C7F7E25-8D99-4FA9-8433-C0E84933EA94}" type="parTrans" cxnId="{6B66C264-7827-4A80-B36B-1C77D42BC38D}">
      <dgm:prSet/>
      <dgm:spPr/>
      <dgm:t>
        <a:bodyPr/>
        <a:lstStyle/>
        <a:p>
          <a:endParaRPr lang="ms-MY"/>
        </a:p>
      </dgm:t>
    </dgm:pt>
    <dgm:pt modelId="{70788288-8524-4DBF-8B96-687C5E7124EC}" type="sibTrans" cxnId="{6B66C264-7827-4A80-B36B-1C77D42BC38D}">
      <dgm:prSet/>
      <dgm:spPr/>
      <dgm:t>
        <a:bodyPr/>
        <a:lstStyle/>
        <a:p>
          <a:endParaRPr lang="ms-MY"/>
        </a:p>
      </dgm:t>
    </dgm:pt>
    <dgm:pt modelId="{8AEE6E29-1249-4990-9246-BC7FCCEF1658}" type="pres">
      <dgm:prSet presAssocID="{2FFDDD9B-DB0B-493A-833B-B25F6180521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ms-MY"/>
        </a:p>
      </dgm:t>
    </dgm:pt>
    <dgm:pt modelId="{85A1A5DD-A435-41D5-B6BB-19BD0543CB3C}" type="pres">
      <dgm:prSet presAssocID="{B16B8207-2AFC-46C4-AA17-CBDBAF37159E}" presName="parentLin" presStyleCnt="0"/>
      <dgm:spPr/>
    </dgm:pt>
    <dgm:pt modelId="{4ADAF3D1-2439-4168-90E0-32FD421136A1}" type="pres">
      <dgm:prSet presAssocID="{B16B8207-2AFC-46C4-AA17-CBDBAF37159E}" presName="parentLeftMargin" presStyleLbl="node1" presStyleIdx="0" presStyleCnt="2"/>
      <dgm:spPr/>
      <dgm:t>
        <a:bodyPr/>
        <a:lstStyle/>
        <a:p>
          <a:endParaRPr lang="ms-MY"/>
        </a:p>
      </dgm:t>
    </dgm:pt>
    <dgm:pt modelId="{124C1003-8A42-462B-A418-0024D5E70544}" type="pres">
      <dgm:prSet presAssocID="{B16B8207-2AFC-46C4-AA17-CBDBAF37159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ms-MY"/>
        </a:p>
      </dgm:t>
    </dgm:pt>
    <dgm:pt modelId="{59CDEF18-6D30-4C8A-8216-7992B5936239}" type="pres">
      <dgm:prSet presAssocID="{B16B8207-2AFC-46C4-AA17-CBDBAF37159E}" presName="negativeSpace" presStyleCnt="0"/>
      <dgm:spPr/>
    </dgm:pt>
    <dgm:pt modelId="{E7AF8BD5-041D-45EF-B20D-495C507ADF76}" type="pres">
      <dgm:prSet presAssocID="{B16B8207-2AFC-46C4-AA17-CBDBAF37159E}" presName="childText" presStyleLbl="conFgAcc1" presStyleIdx="0" presStyleCnt="2">
        <dgm:presLayoutVars>
          <dgm:bulletEnabled val="1"/>
        </dgm:presLayoutVars>
      </dgm:prSet>
      <dgm:spPr/>
    </dgm:pt>
    <dgm:pt modelId="{A0EDB5AE-4E88-4F4A-B54E-95817507A8B8}" type="pres">
      <dgm:prSet presAssocID="{DA44AEC4-5FA4-40C2-8EC6-DB65DA204340}" presName="spaceBetweenRectangles" presStyleCnt="0"/>
      <dgm:spPr/>
    </dgm:pt>
    <dgm:pt modelId="{8817253E-6434-4957-94E7-78C7151312D4}" type="pres">
      <dgm:prSet presAssocID="{C9A19262-AE93-4FCF-A970-8C953DA08040}" presName="parentLin" presStyleCnt="0"/>
      <dgm:spPr/>
    </dgm:pt>
    <dgm:pt modelId="{F2A531BD-580E-4B9A-8B28-67709F5F0850}" type="pres">
      <dgm:prSet presAssocID="{C9A19262-AE93-4FCF-A970-8C953DA08040}" presName="parentLeftMargin" presStyleLbl="node1" presStyleIdx="0" presStyleCnt="2"/>
      <dgm:spPr/>
      <dgm:t>
        <a:bodyPr/>
        <a:lstStyle/>
        <a:p>
          <a:endParaRPr lang="ms-MY"/>
        </a:p>
      </dgm:t>
    </dgm:pt>
    <dgm:pt modelId="{81611094-F8A3-4897-B476-42F937B48D88}" type="pres">
      <dgm:prSet presAssocID="{C9A19262-AE93-4FCF-A970-8C953DA0804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ms-MY"/>
        </a:p>
      </dgm:t>
    </dgm:pt>
    <dgm:pt modelId="{5D21A126-A111-4D35-94BE-8F8364D048A3}" type="pres">
      <dgm:prSet presAssocID="{C9A19262-AE93-4FCF-A970-8C953DA08040}" presName="negativeSpace" presStyleCnt="0"/>
      <dgm:spPr/>
    </dgm:pt>
    <dgm:pt modelId="{C3978651-D63A-4AC3-806A-40F4B56C8B65}" type="pres">
      <dgm:prSet presAssocID="{C9A19262-AE93-4FCF-A970-8C953DA08040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DE8123D-1998-48A5-A3CE-F973FEE496F5}" type="presOf" srcId="{B16B8207-2AFC-46C4-AA17-CBDBAF37159E}" destId="{124C1003-8A42-462B-A418-0024D5E70544}" srcOrd="1" destOrd="0" presId="urn:microsoft.com/office/officeart/2005/8/layout/list1"/>
    <dgm:cxn modelId="{6B66C264-7827-4A80-B36B-1C77D42BC38D}" srcId="{2FFDDD9B-DB0B-493A-833B-B25F61805218}" destId="{C9A19262-AE93-4FCF-A970-8C953DA08040}" srcOrd="1" destOrd="0" parTransId="{1C7F7E25-8D99-4FA9-8433-C0E84933EA94}" sibTransId="{70788288-8524-4DBF-8B96-687C5E7124EC}"/>
    <dgm:cxn modelId="{33ADD9F2-E48A-4A27-8706-4992533AD2D2}" srcId="{2FFDDD9B-DB0B-493A-833B-B25F61805218}" destId="{B16B8207-2AFC-46C4-AA17-CBDBAF37159E}" srcOrd="0" destOrd="0" parTransId="{801F31E7-409B-40A3-86F8-8D8684859109}" sibTransId="{DA44AEC4-5FA4-40C2-8EC6-DB65DA204340}"/>
    <dgm:cxn modelId="{987EF49F-568E-4052-83B2-DB9B62369A7F}" type="presOf" srcId="{C9A19262-AE93-4FCF-A970-8C953DA08040}" destId="{81611094-F8A3-4897-B476-42F937B48D88}" srcOrd="1" destOrd="0" presId="urn:microsoft.com/office/officeart/2005/8/layout/list1"/>
    <dgm:cxn modelId="{0579C484-B340-450F-A60F-BB99DB4E742C}" type="presOf" srcId="{2FFDDD9B-DB0B-493A-833B-B25F61805218}" destId="{8AEE6E29-1249-4990-9246-BC7FCCEF1658}" srcOrd="0" destOrd="0" presId="urn:microsoft.com/office/officeart/2005/8/layout/list1"/>
    <dgm:cxn modelId="{F0F0FB60-5B53-4534-B0DD-42A4B9A42DEA}" type="presOf" srcId="{C9A19262-AE93-4FCF-A970-8C953DA08040}" destId="{F2A531BD-580E-4B9A-8B28-67709F5F0850}" srcOrd="0" destOrd="0" presId="urn:microsoft.com/office/officeart/2005/8/layout/list1"/>
    <dgm:cxn modelId="{653F2A2B-B88F-42A3-A6BA-FE91103AAFE3}" type="presOf" srcId="{B16B8207-2AFC-46C4-AA17-CBDBAF37159E}" destId="{4ADAF3D1-2439-4168-90E0-32FD421136A1}" srcOrd="0" destOrd="0" presId="urn:microsoft.com/office/officeart/2005/8/layout/list1"/>
    <dgm:cxn modelId="{BA8B2B88-126C-4446-ABA8-912A0224C57E}" type="presParOf" srcId="{8AEE6E29-1249-4990-9246-BC7FCCEF1658}" destId="{85A1A5DD-A435-41D5-B6BB-19BD0543CB3C}" srcOrd="0" destOrd="0" presId="urn:microsoft.com/office/officeart/2005/8/layout/list1"/>
    <dgm:cxn modelId="{5F904AF9-8D92-4B5B-9064-2E157FD2C9CB}" type="presParOf" srcId="{85A1A5DD-A435-41D5-B6BB-19BD0543CB3C}" destId="{4ADAF3D1-2439-4168-90E0-32FD421136A1}" srcOrd="0" destOrd="0" presId="urn:microsoft.com/office/officeart/2005/8/layout/list1"/>
    <dgm:cxn modelId="{625E0382-D579-45F9-9A5A-B1D2CAA7D027}" type="presParOf" srcId="{85A1A5DD-A435-41D5-B6BB-19BD0543CB3C}" destId="{124C1003-8A42-462B-A418-0024D5E70544}" srcOrd="1" destOrd="0" presId="urn:microsoft.com/office/officeart/2005/8/layout/list1"/>
    <dgm:cxn modelId="{351B5979-94EB-463D-BD8A-5FCAA2C26A25}" type="presParOf" srcId="{8AEE6E29-1249-4990-9246-BC7FCCEF1658}" destId="{59CDEF18-6D30-4C8A-8216-7992B5936239}" srcOrd="1" destOrd="0" presId="urn:microsoft.com/office/officeart/2005/8/layout/list1"/>
    <dgm:cxn modelId="{1D256AAE-3BFF-4494-9797-5FE671545AFA}" type="presParOf" srcId="{8AEE6E29-1249-4990-9246-BC7FCCEF1658}" destId="{E7AF8BD5-041D-45EF-B20D-495C507ADF76}" srcOrd="2" destOrd="0" presId="urn:microsoft.com/office/officeart/2005/8/layout/list1"/>
    <dgm:cxn modelId="{FEF09801-F742-4914-BD62-83586F99FE0E}" type="presParOf" srcId="{8AEE6E29-1249-4990-9246-BC7FCCEF1658}" destId="{A0EDB5AE-4E88-4F4A-B54E-95817507A8B8}" srcOrd="3" destOrd="0" presId="urn:microsoft.com/office/officeart/2005/8/layout/list1"/>
    <dgm:cxn modelId="{38976C76-7D7F-48D9-AD4E-A46249157D38}" type="presParOf" srcId="{8AEE6E29-1249-4990-9246-BC7FCCEF1658}" destId="{8817253E-6434-4957-94E7-78C7151312D4}" srcOrd="4" destOrd="0" presId="urn:microsoft.com/office/officeart/2005/8/layout/list1"/>
    <dgm:cxn modelId="{5F61A2D8-0F6D-4C75-B061-85162EA9300A}" type="presParOf" srcId="{8817253E-6434-4957-94E7-78C7151312D4}" destId="{F2A531BD-580E-4B9A-8B28-67709F5F0850}" srcOrd="0" destOrd="0" presId="urn:microsoft.com/office/officeart/2005/8/layout/list1"/>
    <dgm:cxn modelId="{43C8FF99-1C5D-4A1D-A84F-5337C23A4D9E}" type="presParOf" srcId="{8817253E-6434-4957-94E7-78C7151312D4}" destId="{81611094-F8A3-4897-B476-42F937B48D88}" srcOrd="1" destOrd="0" presId="urn:microsoft.com/office/officeart/2005/8/layout/list1"/>
    <dgm:cxn modelId="{06382119-E1F8-46C7-B705-10850B41443C}" type="presParOf" srcId="{8AEE6E29-1249-4990-9246-BC7FCCEF1658}" destId="{5D21A126-A111-4D35-94BE-8F8364D048A3}" srcOrd="5" destOrd="0" presId="urn:microsoft.com/office/officeart/2005/8/layout/list1"/>
    <dgm:cxn modelId="{17C053FB-B304-43D5-BC03-F863A81135A5}" type="presParOf" srcId="{8AEE6E29-1249-4990-9246-BC7FCCEF1658}" destId="{C3978651-D63A-4AC3-806A-40F4B56C8B6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4EAF78B-7DB9-4A40-B648-D8AEC663AAA8}" type="doc">
      <dgm:prSet loTypeId="urn:microsoft.com/office/officeart/2005/8/layout/pList2#1" loCatId="list" qsTypeId="urn:microsoft.com/office/officeart/2005/8/quickstyle/3d1" qsCatId="3D" csTypeId="urn:microsoft.com/office/officeart/2005/8/colors/accent2_4" csCatId="accent2" phldr="1"/>
      <dgm:spPr/>
    </dgm:pt>
    <dgm:pt modelId="{85163F74-AB8A-4622-97EE-9E39816EBB07}">
      <dgm:prSet phldrT="[Text]"/>
      <dgm:spPr/>
      <dgm:t>
        <a:bodyPr/>
        <a:lstStyle/>
        <a:p>
          <a:r>
            <a:rPr lang="en-US" dirty="0" smtClean="0"/>
            <a:t>Capacity Building </a:t>
          </a:r>
          <a:r>
            <a:rPr lang="en-US" dirty="0" err="1" smtClean="0"/>
            <a:t>Programmes</a:t>
          </a:r>
          <a:endParaRPr lang="en-US" dirty="0" smtClean="0"/>
        </a:p>
        <a:p>
          <a:endParaRPr lang="en-US" dirty="0" smtClean="0"/>
        </a:p>
        <a:p>
          <a:r>
            <a:rPr lang="en-US" dirty="0" smtClean="0"/>
            <a:t>Enforcement officers</a:t>
          </a:r>
        </a:p>
        <a:p>
          <a:r>
            <a:rPr lang="en-US" dirty="0" err="1" smtClean="0"/>
            <a:t>Practioners</a:t>
          </a:r>
          <a:endParaRPr lang="en-MY" dirty="0"/>
        </a:p>
      </dgm:t>
    </dgm:pt>
    <dgm:pt modelId="{A9B21131-7F7E-4E3E-A1E1-4EFC03A5C7BB}" type="parTrans" cxnId="{C201BE9D-BC06-453E-8EB1-B99845B53BDC}">
      <dgm:prSet/>
      <dgm:spPr/>
      <dgm:t>
        <a:bodyPr/>
        <a:lstStyle/>
        <a:p>
          <a:endParaRPr lang="en-MY"/>
        </a:p>
      </dgm:t>
    </dgm:pt>
    <dgm:pt modelId="{155E3BB9-98ED-4E24-971B-1E91A7F8FBAB}" type="sibTrans" cxnId="{C201BE9D-BC06-453E-8EB1-B99845B53BDC}">
      <dgm:prSet/>
      <dgm:spPr/>
      <dgm:t>
        <a:bodyPr/>
        <a:lstStyle/>
        <a:p>
          <a:endParaRPr lang="en-MY"/>
        </a:p>
      </dgm:t>
    </dgm:pt>
    <dgm:pt modelId="{C344644C-739C-4EA7-A718-8E9461A6E2DB}">
      <dgm:prSet phldrT="[Text]"/>
      <dgm:spPr/>
      <dgm:t>
        <a:bodyPr/>
        <a:lstStyle/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dirty="0" smtClean="0"/>
            <a:t>Awareness </a:t>
          </a:r>
          <a:r>
            <a:rPr lang="en-US" dirty="0" err="1" smtClean="0"/>
            <a:t>Programmes</a:t>
          </a:r>
          <a:endParaRPr lang="en-US" dirty="0" smtClean="0"/>
        </a:p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Media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dirty="0" smtClean="0"/>
        </a:p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dirty="0" smtClean="0"/>
            <a:t>Campaign</a:t>
          </a:r>
        </a:p>
      </dgm:t>
    </dgm:pt>
    <dgm:pt modelId="{569F9C3B-A1B6-46D2-947B-4F0D5DE67452}" type="parTrans" cxnId="{E1BCA090-8790-4E91-A136-A11F8E01027F}">
      <dgm:prSet/>
      <dgm:spPr/>
      <dgm:t>
        <a:bodyPr/>
        <a:lstStyle/>
        <a:p>
          <a:endParaRPr lang="en-MY"/>
        </a:p>
      </dgm:t>
    </dgm:pt>
    <dgm:pt modelId="{C9103EAA-2AA3-4034-9EB2-E035D8CF4899}" type="sibTrans" cxnId="{E1BCA090-8790-4E91-A136-A11F8E01027F}">
      <dgm:prSet/>
      <dgm:spPr/>
      <dgm:t>
        <a:bodyPr/>
        <a:lstStyle/>
        <a:p>
          <a:endParaRPr lang="en-MY"/>
        </a:p>
      </dgm:t>
    </dgm:pt>
    <dgm:pt modelId="{D91349D4-DBB1-46E5-90C3-45EDD17A1E66}">
      <dgm:prSet phldrT="[Text]"/>
      <dgm:spPr/>
      <dgm:t>
        <a:bodyPr/>
        <a:lstStyle/>
        <a:p>
          <a:r>
            <a:rPr lang="en-US" dirty="0" smtClean="0"/>
            <a:t>Outreach </a:t>
          </a:r>
          <a:r>
            <a:rPr lang="en-US" dirty="0" err="1" smtClean="0"/>
            <a:t>Programmes</a:t>
          </a:r>
          <a:endParaRPr lang="en-US" dirty="0" smtClean="0"/>
        </a:p>
        <a:p>
          <a:endParaRPr lang="en-US" dirty="0" smtClean="0"/>
        </a:p>
        <a:p>
          <a:r>
            <a:rPr lang="en-US" dirty="0" smtClean="0"/>
            <a:t>Students</a:t>
          </a:r>
        </a:p>
        <a:p>
          <a:endParaRPr lang="en-US" dirty="0" smtClean="0"/>
        </a:p>
        <a:p>
          <a:r>
            <a:rPr lang="en-US" dirty="0" smtClean="0"/>
            <a:t>Communities</a:t>
          </a:r>
        </a:p>
        <a:p>
          <a:endParaRPr lang="en-MY" dirty="0"/>
        </a:p>
      </dgm:t>
    </dgm:pt>
    <dgm:pt modelId="{462F9611-9DA6-41B8-A2C5-8926038E2FDA}" type="parTrans" cxnId="{FA3410D8-B8CC-4A82-A030-17AC254EE3A5}">
      <dgm:prSet/>
      <dgm:spPr/>
      <dgm:t>
        <a:bodyPr/>
        <a:lstStyle/>
        <a:p>
          <a:endParaRPr lang="en-MY"/>
        </a:p>
      </dgm:t>
    </dgm:pt>
    <dgm:pt modelId="{4FDF1A2A-FE83-4878-BE90-19DD544EEB95}" type="sibTrans" cxnId="{FA3410D8-B8CC-4A82-A030-17AC254EE3A5}">
      <dgm:prSet/>
      <dgm:spPr/>
      <dgm:t>
        <a:bodyPr/>
        <a:lstStyle/>
        <a:p>
          <a:endParaRPr lang="en-MY"/>
        </a:p>
      </dgm:t>
    </dgm:pt>
    <dgm:pt modelId="{E42AA65C-C534-41B1-9143-E2C9285D153F}" type="pres">
      <dgm:prSet presAssocID="{44EAF78B-7DB9-4A40-B648-D8AEC663AAA8}" presName="Name0" presStyleCnt="0">
        <dgm:presLayoutVars>
          <dgm:dir/>
          <dgm:resizeHandles val="exact"/>
        </dgm:presLayoutVars>
      </dgm:prSet>
      <dgm:spPr/>
    </dgm:pt>
    <dgm:pt modelId="{C4405FA8-8558-4F7C-BCC7-DF41CE80D76C}" type="pres">
      <dgm:prSet presAssocID="{44EAF78B-7DB9-4A40-B648-D8AEC663AAA8}" presName="bkgdShp" presStyleLbl="alignAccFollowNode1" presStyleIdx="0" presStyleCnt="1"/>
      <dgm:spPr/>
    </dgm:pt>
    <dgm:pt modelId="{9F648EA5-0C61-459D-818F-0B2AC75F880D}" type="pres">
      <dgm:prSet presAssocID="{44EAF78B-7DB9-4A40-B648-D8AEC663AAA8}" presName="linComp" presStyleCnt="0"/>
      <dgm:spPr/>
    </dgm:pt>
    <dgm:pt modelId="{D5AFF377-8BD4-4C70-8CC1-0433B58E9329}" type="pres">
      <dgm:prSet presAssocID="{85163F74-AB8A-4622-97EE-9E39816EBB07}" presName="compNode" presStyleCnt="0"/>
      <dgm:spPr/>
    </dgm:pt>
    <dgm:pt modelId="{D134265F-6F33-44B0-AB85-2500272B5438}" type="pres">
      <dgm:prSet presAssocID="{85163F74-AB8A-4622-97EE-9E39816EBB0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82D9B446-A54B-404A-AF7B-70A0DD79E9ED}" type="pres">
      <dgm:prSet presAssocID="{85163F74-AB8A-4622-97EE-9E39816EBB07}" presName="invisiNode" presStyleLbl="node1" presStyleIdx="0" presStyleCnt="3"/>
      <dgm:spPr/>
    </dgm:pt>
    <dgm:pt modelId="{816D5404-465D-4CFF-A76B-7F62DB1234D8}" type="pres">
      <dgm:prSet presAssocID="{85163F74-AB8A-4622-97EE-9E39816EBB07}" presName="imagNode" presStyleLbl="fgImgPlace1" presStyleIdx="0" presStyleCnt="3"/>
      <dgm:spPr/>
    </dgm:pt>
    <dgm:pt modelId="{1795C056-909E-4D89-98E8-D9FC0D00B112}" type="pres">
      <dgm:prSet presAssocID="{155E3BB9-98ED-4E24-971B-1E91A7F8FBA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721750B-D436-42DA-8E25-FA4BE0A16AC0}" type="pres">
      <dgm:prSet presAssocID="{C344644C-739C-4EA7-A718-8E9461A6E2DB}" presName="compNode" presStyleCnt="0"/>
      <dgm:spPr/>
    </dgm:pt>
    <dgm:pt modelId="{F7F39ECF-6101-4EB7-8F1C-17BC36C18BA8}" type="pres">
      <dgm:prSet presAssocID="{C344644C-739C-4EA7-A718-8E9461A6E2D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F35B7BE4-07B5-4F68-BE04-A2FA412E3F76}" type="pres">
      <dgm:prSet presAssocID="{C344644C-739C-4EA7-A718-8E9461A6E2DB}" presName="invisiNode" presStyleLbl="node1" presStyleIdx="1" presStyleCnt="3"/>
      <dgm:spPr/>
    </dgm:pt>
    <dgm:pt modelId="{054CCD0A-08C8-4095-93EF-00E80D103BF0}" type="pres">
      <dgm:prSet presAssocID="{C344644C-739C-4EA7-A718-8E9461A6E2DB}" presName="imagNode" presStyleLbl="fgImgPlace1" presStyleIdx="1" presStyleCnt="3"/>
      <dgm:spPr/>
    </dgm:pt>
    <dgm:pt modelId="{3B049C73-F6EC-4D87-9A6F-B6F7BE4D6D21}" type="pres">
      <dgm:prSet presAssocID="{C9103EAA-2AA3-4034-9EB2-E035D8CF489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E4AA398-95CD-4CD3-B4CB-F0938E28ADB5}" type="pres">
      <dgm:prSet presAssocID="{D91349D4-DBB1-46E5-90C3-45EDD17A1E66}" presName="compNode" presStyleCnt="0"/>
      <dgm:spPr/>
    </dgm:pt>
    <dgm:pt modelId="{430E86DF-D9F2-4DC0-8379-E20DAADF6484}" type="pres">
      <dgm:prSet presAssocID="{D91349D4-DBB1-46E5-90C3-45EDD17A1E6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EBCFB6-FF1C-4CDF-98AA-5F903FB255F3}" type="pres">
      <dgm:prSet presAssocID="{D91349D4-DBB1-46E5-90C3-45EDD17A1E66}" presName="invisiNode" presStyleLbl="node1" presStyleIdx="2" presStyleCnt="3"/>
      <dgm:spPr/>
    </dgm:pt>
    <dgm:pt modelId="{611BDBF1-8F24-4A38-ABF3-DFD9CFCD932F}" type="pres">
      <dgm:prSet presAssocID="{D91349D4-DBB1-46E5-90C3-45EDD17A1E66}" presName="imagNode" presStyleLbl="fgImgPlace1" presStyleIdx="2" presStyleCnt="3"/>
      <dgm:spPr/>
    </dgm:pt>
  </dgm:ptLst>
  <dgm:cxnLst>
    <dgm:cxn modelId="{C726DF92-2227-44B8-BEE3-3E848DC2A9DF}" type="presOf" srcId="{44EAF78B-7DB9-4A40-B648-D8AEC663AAA8}" destId="{E42AA65C-C534-41B1-9143-E2C9285D153F}" srcOrd="0" destOrd="0" presId="urn:microsoft.com/office/officeart/2005/8/layout/pList2#1"/>
    <dgm:cxn modelId="{C201BE9D-BC06-453E-8EB1-B99845B53BDC}" srcId="{44EAF78B-7DB9-4A40-B648-D8AEC663AAA8}" destId="{85163F74-AB8A-4622-97EE-9E39816EBB07}" srcOrd="0" destOrd="0" parTransId="{A9B21131-7F7E-4E3E-A1E1-4EFC03A5C7BB}" sibTransId="{155E3BB9-98ED-4E24-971B-1E91A7F8FBAB}"/>
    <dgm:cxn modelId="{326759A3-62D8-4DC7-9682-92D999ADB269}" type="presOf" srcId="{85163F74-AB8A-4622-97EE-9E39816EBB07}" destId="{D134265F-6F33-44B0-AB85-2500272B5438}" srcOrd="0" destOrd="0" presId="urn:microsoft.com/office/officeart/2005/8/layout/pList2#1"/>
    <dgm:cxn modelId="{0A78AAE0-B89D-45BE-B6E2-75C2A790338C}" type="presOf" srcId="{D91349D4-DBB1-46E5-90C3-45EDD17A1E66}" destId="{430E86DF-D9F2-4DC0-8379-E20DAADF6484}" srcOrd="0" destOrd="0" presId="urn:microsoft.com/office/officeart/2005/8/layout/pList2#1"/>
    <dgm:cxn modelId="{FA3410D8-B8CC-4A82-A030-17AC254EE3A5}" srcId="{44EAF78B-7DB9-4A40-B648-D8AEC663AAA8}" destId="{D91349D4-DBB1-46E5-90C3-45EDD17A1E66}" srcOrd="2" destOrd="0" parTransId="{462F9611-9DA6-41B8-A2C5-8926038E2FDA}" sibTransId="{4FDF1A2A-FE83-4878-BE90-19DD544EEB95}"/>
    <dgm:cxn modelId="{BF9F53A8-5AFC-4042-9DAF-E917FA63B5DA}" type="presOf" srcId="{155E3BB9-98ED-4E24-971B-1E91A7F8FBAB}" destId="{1795C056-909E-4D89-98E8-D9FC0D00B112}" srcOrd="0" destOrd="0" presId="urn:microsoft.com/office/officeart/2005/8/layout/pList2#1"/>
    <dgm:cxn modelId="{E1BCA090-8790-4E91-A136-A11F8E01027F}" srcId="{44EAF78B-7DB9-4A40-B648-D8AEC663AAA8}" destId="{C344644C-739C-4EA7-A718-8E9461A6E2DB}" srcOrd="1" destOrd="0" parTransId="{569F9C3B-A1B6-46D2-947B-4F0D5DE67452}" sibTransId="{C9103EAA-2AA3-4034-9EB2-E035D8CF4899}"/>
    <dgm:cxn modelId="{2EF8229B-B18B-48DF-B167-380CC43ABD93}" type="presOf" srcId="{C9103EAA-2AA3-4034-9EB2-E035D8CF4899}" destId="{3B049C73-F6EC-4D87-9A6F-B6F7BE4D6D21}" srcOrd="0" destOrd="0" presId="urn:microsoft.com/office/officeart/2005/8/layout/pList2#1"/>
    <dgm:cxn modelId="{0E2BE51E-0CD0-4D86-93AA-CD5510FB1078}" type="presOf" srcId="{C344644C-739C-4EA7-A718-8E9461A6E2DB}" destId="{F7F39ECF-6101-4EB7-8F1C-17BC36C18BA8}" srcOrd="0" destOrd="0" presId="urn:microsoft.com/office/officeart/2005/8/layout/pList2#1"/>
    <dgm:cxn modelId="{DF870B23-F681-4C8F-9A80-92937C598D42}" type="presParOf" srcId="{E42AA65C-C534-41B1-9143-E2C9285D153F}" destId="{C4405FA8-8558-4F7C-BCC7-DF41CE80D76C}" srcOrd="0" destOrd="0" presId="urn:microsoft.com/office/officeart/2005/8/layout/pList2#1"/>
    <dgm:cxn modelId="{2012BBCC-487E-4A37-A80B-6FBF88BDB41A}" type="presParOf" srcId="{E42AA65C-C534-41B1-9143-E2C9285D153F}" destId="{9F648EA5-0C61-459D-818F-0B2AC75F880D}" srcOrd="1" destOrd="0" presId="urn:microsoft.com/office/officeart/2005/8/layout/pList2#1"/>
    <dgm:cxn modelId="{83F17D10-4D7C-46F9-9955-CAD0217A9BCC}" type="presParOf" srcId="{9F648EA5-0C61-459D-818F-0B2AC75F880D}" destId="{D5AFF377-8BD4-4C70-8CC1-0433B58E9329}" srcOrd="0" destOrd="0" presId="urn:microsoft.com/office/officeart/2005/8/layout/pList2#1"/>
    <dgm:cxn modelId="{DF9BD09E-F334-4CC0-8551-94E031FA9DE7}" type="presParOf" srcId="{D5AFF377-8BD4-4C70-8CC1-0433B58E9329}" destId="{D134265F-6F33-44B0-AB85-2500272B5438}" srcOrd="0" destOrd="0" presId="urn:microsoft.com/office/officeart/2005/8/layout/pList2#1"/>
    <dgm:cxn modelId="{E187588A-413C-44D9-A989-9D386641D5F4}" type="presParOf" srcId="{D5AFF377-8BD4-4C70-8CC1-0433B58E9329}" destId="{82D9B446-A54B-404A-AF7B-70A0DD79E9ED}" srcOrd="1" destOrd="0" presId="urn:microsoft.com/office/officeart/2005/8/layout/pList2#1"/>
    <dgm:cxn modelId="{AC394BA5-9025-401A-99F5-7B2375CE572C}" type="presParOf" srcId="{D5AFF377-8BD4-4C70-8CC1-0433B58E9329}" destId="{816D5404-465D-4CFF-A76B-7F62DB1234D8}" srcOrd="2" destOrd="0" presId="urn:microsoft.com/office/officeart/2005/8/layout/pList2#1"/>
    <dgm:cxn modelId="{F2A7E094-B82B-4244-9CC6-B1DB9CF7E2D8}" type="presParOf" srcId="{9F648EA5-0C61-459D-818F-0B2AC75F880D}" destId="{1795C056-909E-4D89-98E8-D9FC0D00B112}" srcOrd="1" destOrd="0" presId="urn:microsoft.com/office/officeart/2005/8/layout/pList2#1"/>
    <dgm:cxn modelId="{E1D839B5-D53B-4281-943A-6CE39763D743}" type="presParOf" srcId="{9F648EA5-0C61-459D-818F-0B2AC75F880D}" destId="{E721750B-D436-42DA-8E25-FA4BE0A16AC0}" srcOrd="2" destOrd="0" presId="urn:microsoft.com/office/officeart/2005/8/layout/pList2#1"/>
    <dgm:cxn modelId="{CDE4A9FD-B0CE-439A-8472-EFACD074ADCC}" type="presParOf" srcId="{E721750B-D436-42DA-8E25-FA4BE0A16AC0}" destId="{F7F39ECF-6101-4EB7-8F1C-17BC36C18BA8}" srcOrd="0" destOrd="0" presId="urn:microsoft.com/office/officeart/2005/8/layout/pList2#1"/>
    <dgm:cxn modelId="{6814BDBF-CFBB-4191-844D-C8A4C1454223}" type="presParOf" srcId="{E721750B-D436-42DA-8E25-FA4BE0A16AC0}" destId="{F35B7BE4-07B5-4F68-BE04-A2FA412E3F76}" srcOrd="1" destOrd="0" presId="urn:microsoft.com/office/officeart/2005/8/layout/pList2#1"/>
    <dgm:cxn modelId="{BF40A972-1176-41CC-B925-6F80D8DB1D64}" type="presParOf" srcId="{E721750B-D436-42DA-8E25-FA4BE0A16AC0}" destId="{054CCD0A-08C8-4095-93EF-00E80D103BF0}" srcOrd="2" destOrd="0" presId="urn:microsoft.com/office/officeart/2005/8/layout/pList2#1"/>
    <dgm:cxn modelId="{6E3EFC13-E0F0-4989-801C-512573107E1B}" type="presParOf" srcId="{9F648EA5-0C61-459D-818F-0B2AC75F880D}" destId="{3B049C73-F6EC-4D87-9A6F-B6F7BE4D6D21}" srcOrd="3" destOrd="0" presId="urn:microsoft.com/office/officeart/2005/8/layout/pList2#1"/>
    <dgm:cxn modelId="{AD08953A-7470-42AF-B59E-6B895836D76F}" type="presParOf" srcId="{9F648EA5-0C61-459D-818F-0B2AC75F880D}" destId="{0E4AA398-95CD-4CD3-B4CB-F0938E28ADB5}" srcOrd="4" destOrd="0" presId="urn:microsoft.com/office/officeart/2005/8/layout/pList2#1"/>
    <dgm:cxn modelId="{89724301-7175-4A11-BDFB-EA7BB51AD253}" type="presParOf" srcId="{0E4AA398-95CD-4CD3-B4CB-F0938E28ADB5}" destId="{430E86DF-D9F2-4DC0-8379-E20DAADF6484}" srcOrd="0" destOrd="0" presId="urn:microsoft.com/office/officeart/2005/8/layout/pList2#1"/>
    <dgm:cxn modelId="{2CFDA4F3-9895-4254-A0D4-4A6BF3106A46}" type="presParOf" srcId="{0E4AA398-95CD-4CD3-B4CB-F0938E28ADB5}" destId="{2CEBCFB6-FF1C-4CDF-98AA-5F903FB255F3}" srcOrd="1" destOrd="0" presId="urn:microsoft.com/office/officeart/2005/8/layout/pList2#1"/>
    <dgm:cxn modelId="{654224C1-26BD-41EA-8092-094B5BCC553A}" type="presParOf" srcId="{0E4AA398-95CD-4CD3-B4CB-F0938E28ADB5}" destId="{611BDBF1-8F24-4A38-ABF3-DFD9CFCD932F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D501EED-C9B2-4799-A43D-DD98A9BDF7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55FDD5A3-AC50-4410-BE8A-E75DF5045E83}">
      <dgm:prSet phldrT="[Text]"/>
      <dgm:spPr/>
      <dgm:t>
        <a:bodyPr/>
        <a:lstStyle/>
        <a:p>
          <a:r>
            <a:rPr lang="en-US" dirty="0" smtClean="0"/>
            <a:t>Prosecution</a:t>
          </a:r>
          <a:endParaRPr lang="en-US" dirty="0"/>
        </a:p>
      </dgm:t>
    </dgm:pt>
    <dgm:pt modelId="{F0F0AD8E-69A0-4974-9056-C23B9DD7D0B7}" type="parTrans" cxnId="{114E0C9F-8991-445A-B54D-F7F3095F51D3}">
      <dgm:prSet/>
      <dgm:spPr/>
      <dgm:t>
        <a:bodyPr/>
        <a:lstStyle/>
        <a:p>
          <a:endParaRPr lang="en-US"/>
        </a:p>
      </dgm:t>
    </dgm:pt>
    <dgm:pt modelId="{315FBC52-9D3E-4DBF-9914-1D17337C06C0}" type="sibTrans" cxnId="{114E0C9F-8991-445A-B54D-F7F3095F51D3}">
      <dgm:prSet/>
      <dgm:spPr/>
      <dgm:t>
        <a:bodyPr/>
        <a:lstStyle/>
        <a:p>
          <a:endParaRPr lang="en-US"/>
        </a:p>
      </dgm:t>
    </dgm:pt>
    <dgm:pt modelId="{CB3D5008-511E-4019-8CCF-830950DD41D7}">
      <dgm:prSet phldrT="[Text]"/>
      <dgm:spPr/>
      <dgm:t>
        <a:bodyPr/>
        <a:lstStyle/>
        <a:p>
          <a:r>
            <a:rPr lang="en-US" dirty="0" smtClean="0"/>
            <a:t>Enforcement</a:t>
          </a:r>
          <a:endParaRPr lang="en-US" dirty="0"/>
        </a:p>
      </dgm:t>
    </dgm:pt>
    <dgm:pt modelId="{1847ACB9-C669-4B5B-87A3-63A0FAC4085E}" type="parTrans" cxnId="{796E6DB7-9795-431D-8580-FF33532F6B69}">
      <dgm:prSet/>
      <dgm:spPr/>
      <dgm:t>
        <a:bodyPr/>
        <a:lstStyle/>
        <a:p>
          <a:endParaRPr lang="en-US"/>
        </a:p>
      </dgm:t>
    </dgm:pt>
    <dgm:pt modelId="{056A7E76-E3F5-4412-B852-0F266DA24122}" type="sibTrans" cxnId="{796E6DB7-9795-431D-8580-FF33532F6B69}">
      <dgm:prSet/>
      <dgm:spPr/>
      <dgm:t>
        <a:bodyPr/>
        <a:lstStyle/>
        <a:p>
          <a:endParaRPr lang="en-US"/>
        </a:p>
      </dgm:t>
    </dgm:pt>
    <dgm:pt modelId="{1BC31021-E70C-457B-8A13-A91E25EC9EDA}">
      <dgm:prSet phldrT="[Text]"/>
      <dgm:spPr/>
      <dgm:t>
        <a:bodyPr/>
        <a:lstStyle/>
        <a:p>
          <a:r>
            <a:rPr lang="en-US" dirty="0" smtClean="0"/>
            <a:t>Protection</a:t>
          </a:r>
          <a:endParaRPr lang="en-US" dirty="0"/>
        </a:p>
      </dgm:t>
    </dgm:pt>
    <dgm:pt modelId="{6FC33CA9-C704-4894-9CCA-37879306A144}" type="parTrans" cxnId="{ECEDFCAF-50A8-4158-8932-1B36A88345D2}">
      <dgm:prSet/>
      <dgm:spPr/>
      <dgm:t>
        <a:bodyPr/>
        <a:lstStyle/>
        <a:p>
          <a:endParaRPr lang="en-US"/>
        </a:p>
      </dgm:t>
    </dgm:pt>
    <dgm:pt modelId="{30CB6905-5F44-4A49-8EAF-D9825CD51423}" type="sibTrans" cxnId="{ECEDFCAF-50A8-4158-8932-1B36A88345D2}">
      <dgm:prSet/>
      <dgm:spPr/>
      <dgm:t>
        <a:bodyPr/>
        <a:lstStyle/>
        <a:p>
          <a:endParaRPr lang="en-US"/>
        </a:p>
      </dgm:t>
    </dgm:pt>
    <dgm:pt modelId="{18BDB5BA-BBA3-467A-957B-49AF488788C9}">
      <dgm:prSet/>
      <dgm:spPr/>
      <dgm:t>
        <a:bodyPr/>
        <a:lstStyle/>
        <a:p>
          <a:r>
            <a:rPr lang="en-US" dirty="0" smtClean="0"/>
            <a:t>Offences:</a:t>
          </a:r>
          <a:endParaRPr lang="en-US" dirty="0"/>
        </a:p>
      </dgm:t>
    </dgm:pt>
    <dgm:pt modelId="{7F999721-E5CE-4E68-8FBC-1AE5AE554862}" type="parTrans" cxnId="{8B5A9478-087C-4993-8985-89B9ADFDFA43}">
      <dgm:prSet/>
      <dgm:spPr/>
      <dgm:t>
        <a:bodyPr/>
        <a:lstStyle/>
        <a:p>
          <a:endParaRPr lang="en-US"/>
        </a:p>
      </dgm:t>
    </dgm:pt>
    <dgm:pt modelId="{9C9A9E26-13CF-4137-8C51-C2A1F4F7CDEF}" type="sibTrans" cxnId="{8B5A9478-087C-4993-8985-89B9ADFDFA43}">
      <dgm:prSet/>
      <dgm:spPr/>
      <dgm:t>
        <a:bodyPr/>
        <a:lstStyle/>
        <a:p>
          <a:endParaRPr lang="en-US"/>
        </a:p>
      </dgm:t>
    </dgm:pt>
    <dgm:pt modelId="{4894C148-434A-4AF4-A3B9-27F3AFD90F9A}">
      <dgm:prSet/>
      <dgm:spPr/>
      <dgm:t>
        <a:bodyPr/>
        <a:lstStyle/>
        <a:p>
          <a:r>
            <a:rPr lang="en-US" dirty="0" smtClean="0"/>
            <a:t>Part III (Trafficking  in Persons)</a:t>
          </a:r>
          <a:endParaRPr lang="en-US" dirty="0"/>
        </a:p>
      </dgm:t>
    </dgm:pt>
    <dgm:pt modelId="{511DA1F0-9692-48F7-AB68-902611E4C72B}" type="parTrans" cxnId="{F7E43295-D0E1-4A62-9A9D-D13E84F8B7FD}">
      <dgm:prSet/>
      <dgm:spPr/>
      <dgm:t>
        <a:bodyPr/>
        <a:lstStyle/>
        <a:p>
          <a:endParaRPr lang="en-US"/>
        </a:p>
      </dgm:t>
    </dgm:pt>
    <dgm:pt modelId="{4F1A26D5-02FC-46B0-BACC-0BC12F310A07}" type="sibTrans" cxnId="{F7E43295-D0E1-4A62-9A9D-D13E84F8B7FD}">
      <dgm:prSet/>
      <dgm:spPr/>
      <dgm:t>
        <a:bodyPr/>
        <a:lstStyle/>
        <a:p>
          <a:endParaRPr lang="en-US"/>
        </a:p>
      </dgm:t>
    </dgm:pt>
    <dgm:pt modelId="{4082FA12-B91B-4477-9709-415BD69C4E04}">
      <dgm:prSet/>
      <dgm:spPr/>
      <dgm:t>
        <a:bodyPr/>
        <a:lstStyle/>
        <a:p>
          <a:r>
            <a:rPr lang="en-US" dirty="0" smtClean="0"/>
            <a:t>Part IIIA (Smuggling of Migrants)</a:t>
          </a:r>
          <a:endParaRPr lang="en-US" dirty="0"/>
        </a:p>
      </dgm:t>
    </dgm:pt>
    <dgm:pt modelId="{7593882D-297B-4E79-B6B1-60834B045E78}" type="parTrans" cxnId="{993C7D92-C1D4-4660-857C-BB5F32BD5ADF}">
      <dgm:prSet/>
      <dgm:spPr/>
      <dgm:t>
        <a:bodyPr/>
        <a:lstStyle/>
        <a:p>
          <a:endParaRPr lang="en-US"/>
        </a:p>
      </dgm:t>
    </dgm:pt>
    <dgm:pt modelId="{AEA1586C-6BEF-44CC-AB60-F7C7313A7725}" type="sibTrans" cxnId="{993C7D92-C1D4-4660-857C-BB5F32BD5ADF}">
      <dgm:prSet/>
      <dgm:spPr/>
      <dgm:t>
        <a:bodyPr/>
        <a:lstStyle/>
        <a:p>
          <a:endParaRPr lang="en-US"/>
        </a:p>
      </dgm:t>
    </dgm:pt>
    <dgm:pt modelId="{492C4F80-18BE-4A28-B244-467F2FC825AB}">
      <dgm:prSet/>
      <dgm:spPr/>
      <dgm:t>
        <a:bodyPr/>
        <a:lstStyle/>
        <a:p>
          <a:r>
            <a:rPr lang="en-US" dirty="0" smtClean="0"/>
            <a:t>Part IV (Enforcement officers)</a:t>
          </a:r>
          <a:endParaRPr lang="en-US" dirty="0"/>
        </a:p>
      </dgm:t>
    </dgm:pt>
    <dgm:pt modelId="{2EBFC8EE-6934-4350-B513-C686A5B3DB50}" type="parTrans" cxnId="{B68A2492-0CE4-4021-99E1-1BB684007B11}">
      <dgm:prSet/>
      <dgm:spPr/>
      <dgm:t>
        <a:bodyPr/>
        <a:lstStyle/>
        <a:p>
          <a:endParaRPr lang="en-US"/>
        </a:p>
      </dgm:t>
    </dgm:pt>
    <dgm:pt modelId="{AFCBBCC5-2138-4B72-9DF9-ED523A2EAA3D}" type="sibTrans" cxnId="{B68A2492-0CE4-4021-99E1-1BB684007B11}">
      <dgm:prSet/>
      <dgm:spPr/>
      <dgm:t>
        <a:bodyPr/>
        <a:lstStyle/>
        <a:p>
          <a:endParaRPr lang="en-US"/>
        </a:p>
      </dgm:t>
    </dgm:pt>
    <dgm:pt modelId="{87B17CF3-2A3F-44C2-A567-35BD00E5E7AA}">
      <dgm:prSet/>
      <dgm:spPr/>
      <dgm:t>
        <a:bodyPr/>
        <a:lstStyle/>
        <a:p>
          <a:r>
            <a:rPr lang="en-US" dirty="0" smtClean="0"/>
            <a:t>Power of investigation</a:t>
          </a:r>
          <a:endParaRPr lang="en-US" dirty="0"/>
        </a:p>
      </dgm:t>
    </dgm:pt>
    <dgm:pt modelId="{45920D99-563D-4E71-9233-8114D09B43E3}" type="parTrans" cxnId="{842F41C5-19CD-4201-BB20-67B3A7B0247B}">
      <dgm:prSet/>
      <dgm:spPr/>
      <dgm:t>
        <a:bodyPr/>
        <a:lstStyle/>
        <a:p>
          <a:endParaRPr lang="en-US"/>
        </a:p>
      </dgm:t>
    </dgm:pt>
    <dgm:pt modelId="{BE5D80C9-5F77-450A-9923-D307A1682BCF}" type="sibTrans" cxnId="{842F41C5-19CD-4201-BB20-67B3A7B0247B}">
      <dgm:prSet/>
      <dgm:spPr/>
      <dgm:t>
        <a:bodyPr/>
        <a:lstStyle/>
        <a:p>
          <a:endParaRPr lang="en-US"/>
        </a:p>
      </dgm:t>
    </dgm:pt>
    <dgm:pt modelId="{D40AA16E-784D-4556-A6C5-71565F8609FD}">
      <dgm:prSet/>
      <dgm:spPr/>
      <dgm:t>
        <a:bodyPr/>
        <a:lstStyle/>
        <a:p>
          <a:r>
            <a:rPr lang="en-US" dirty="0" smtClean="0"/>
            <a:t>Part V (Care and Protection of Trafficked Persons)</a:t>
          </a:r>
          <a:endParaRPr lang="en-US" dirty="0"/>
        </a:p>
      </dgm:t>
    </dgm:pt>
    <dgm:pt modelId="{C53822D3-4953-430B-9083-39CF6F1F7C50}" type="parTrans" cxnId="{A3CD56EA-F63C-40F7-9CB7-C2C927D56A09}">
      <dgm:prSet/>
      <dgm:spPr/>
      <dgm:t>
        <a:bodyPr/>
        <a:lstStyle/>
        <a:p>
          <a:endParaRPr lang="en-US"/>
        </a:p>
      </dgm:t>
    </dgm:pt>
    <dgm:pt modelId="{E4D990D6-D39B-4C89-BEC0-85C7630A3C1E}" type="sibTrans" cxnId="{A3CD56EA-F63C-40F7-9CB7-C2C927D56A09}">
      <dgm:prSet/>
      <dgm:spPr/>
      <dgm:t>
        <a:bodyPr/>
        <a:lstStyle/>
        <a:p>
          <a:endParaRPr lang="en-US"/>
        </a:p>
      </dgm:t>
    </dgm:pt>
    <dgm:pt modelId="{8DD9157E-3D24-48D2-8E46-F29AED214205}">
      <dgm:prSet/>
      <dgm:spPr/>
      <dgm:t>
        <a:bodyPr/>
        <a:lstStyle/>
        <a:p>
          <a:r>
            <a:rPr lang="en-US" dirty="0" smtClean="0"/>
            <a:t>Place of refuge</a:t>
          </a:r>
          <a:endParaRPr lang="en-US" dirty="0"/>
        </a:p>
      </dgm:t>
    </dgm:pt>
    <dgm:pt modelId="{EED8553F-BF6A-416D-8789-D2C31734974A}" type="parTrans" cxnId="{EFFCB52C-4DFD-434C-8A68-68C0B78B8211}">
      <dgm:prSet/>
      <dgm:spPr/>
      <dgm:t>
        <a:bodyPr/>
        <a:lstStyle/>
        <a:p>
          <a:endParaRPr lang="en-US"/>
        </a:p>
      </dgm:t>
    </dgm:pt>
    <dgm:pt modelId="{0AE31CC7-B30D-400A-8017-ED8A1061A62F}" type="sibTrans" cxnId="{EFFCB52C-4DFD-434C-8A68-68C0B78B8211}">
      <dgm:prSet/>
      <dgm:spPr/>
      <dgm:t>
        <a:bodyPr/>
        <a:lstStyle/>
        <a:p>
          <a:endParaRPr lang="en-US"/>
        </a:p>
      </dgm:t>
    </dgm:pt>
    <dgm:pt modelId="{39DCF226-3829-4F92-9B7B-96D044F2798A}">
      <dgm:prSet/>
      <dgm:spPr/>
      <dgm:t>
        <a:bodyPr/>
        <a:lstStyle/>
        <a:p>
          <a:r>
            <a:rPr lang="en-US" dirty="0" smtClean="0"/>
            <a:t>Interim Protection Order (IPO)</a:t>
          </a:r>
          <a:endParaRPr lang="en-US" dirty="0"/>
        </a:p>
      </dgm:t>
    </dgm:pt>
    <dgm:pt modelId="{5FF4D4C5-F681-4711-823B-8C07366356EF}" type="parTrans" cxnId="{BA8A9D50-41E8-4613-A708-041A4DCF7A39}">
      <dgm:prSet/>
      <dgm:spPr/>
      <dgm:t>
        <a:bodyPr/>
        <a:lstStyle/>
        <a:p>
          <a:endParaRPr lang="en-US"/>
        </a:p>
      </dgm:t>
    </dgm:pt>
    <dgm:pt modelId="{0FFAB271-90D2-4036-8687-1238AAF899C4}" type="sibTrans" cxnId="{BA8A9D50-41E8-4613-A708-041A4DCF7A39}">
      <dgm:prSet/>
      <dgm:spPr/>
      <dgm:t>
        <a:bodyPr/>
        <a:lstStyle/>
        <a:p>
          <a:endParaRPr lang="en-US"/>
        </a:p>
      </dgm:t>
    </dgm:pt>
    <dgm:pt modelId="{319F8250-9F67-486D-B9AE-32E0DAFC43BD}">
      <dgm:prSet/>
      <dgm:spPr/>
      <dgm:t>
        <a:bodyPr/>
        <a:lstStyle/>
        <a:p>
          <a:r>
            <a:rPr lang="en-US" dirty="0" smtClean="0"/>
            <a:t>Protection Order (PO)</a:t>
          </a:r>
          <a:endParaRPr lang="en-US" dirty="0"/>
        </a:p>
      </dgm:t>
    </dgm:pt>
    <dgm:pt modelId="{C6DB054D-BEF8-4EF1-B885-7A5E33A2F44F}" type="parTrans" cxnId="{FFA33EAC-9C95-45D1-8854-128CE7CF566C}">
      <dgm:prSet/>
      <dgm:spPr/>
      <dgm:t>
        <a:bodyPr/>
        <a:lstStyle/>
        <a:p>
          <a:endParaRPr lang="en-US"/>
        </a:p>
      </dgm:t>
    </dgm:pt>
    <dgm:pt modelId="{365B55A3-EB25-475A-B040-FAAF3AD7B9D3}" type="sibTrans" cxnId="{FFA33EAC-9C95-45D1-8854-128CE7CF566C}">
      <dgm:prSet/>
      <dgm:spPr/>
      <dgm:t>
        <a:bodyPr/>
        <a:lstStyle/>
        <a:p>
          <a:endParaRPr lang="en-US"/>
        </a:p>
      </dgm:t>
    </dgm:pt>
    <dgm:pt modelId="{0BD45A6F-89EE-4E1B-9CF4-8353C1C4452C}">
      <dgm:prSet/>
      <dgm:spPr/>
      <dgm:t>
        <a:bodyPr/>
        <a:lstStyle/>
        <a:p>
          <a:r>
            <a:rPr lang="en-US" dirty="0" smtClean="0"/>
            <a:t>- Sect. 12 – 15A</a:t>
          </a:r>
          <a:endParaRPr lang="en-US" dirty="0"/>
        </a:p>
      </dgm:t>
    </dgm:pt>
    <dgm:pt modelId="{A574CE66-1D59-4417-97C4-9947048D8BEA}" type="parTrans" cxnId="{DB6EA9B6-B858-48EF-9194-BD652C781A37}">
      <dgm:prSet/>
      <dgm:spPr/>
      <dgm:t>
        <a:bodyPr/>
        <a:lstStyle/>
        <a:p>
          <a:endParaRPr lang="en-US"/>
        </a:p>
      </dgm:t>
    </dgm:pt>
    <dgm:pt modelId="{C3583932-5A90-4253-9034-AA4F15814FE5}" type="sibTrans" cxnId="{DB6EA9B6-B858-48EF-9194-BD652C781A37}">
      <dgm:prSet/>
      <dgm:spPr/>
      <dgm:t>
        <a:bodyPr/>
        <a:lstStyle/>
        <a:p>
          <a:endParaRPr lang="en-US"/>
        </a:p>
      </dgm:t>
    </dgm:pt>
    <dgm:pt modelId="{F1124FAB-E0DB-43F6-8E6D-50D18ABE5339}">
      <dgm:prSet/>
      <dgm:spPr/>
      <dgm:t>
        <a:bodyPr/>
        <a:lstStyle/>
        <a:p>
          <a:r>
            <a:rPr lang="en-US" dirty="0" smtClean="0"/>
            <a:t>- Sect. 26A – 26K</a:t>
          </a:r>
          <a:endParaRPr lang="en-US" dirty="0"/>
        </a:p>
      </dgm:t>
    </dgm:pt>
    <dgm:pt modelId="{4A10895E-5E79-47D4-9C84-9357CC22E010}" type="parTrans" cxnId="{DD2AD979-D491-483D-A968-70EAF973C4FC}">
      <dgm:prSet/>
      <dgm:spPr/>
      <dgm:t>
        <a:bodyPr/>
        <a:lstStyle/>
        <a:p>
          <a:endParaRPr lang="en-US"/>
        </a:p>
      </dgm:t>
    </dgm:pt>
    <dgm:pt modelId="{9B806452-64BE-4414-AC55-9FDF252DB940}" type="sibTrans" cxnId="{DD2AD979-D491-483D-A968-70EAF973C4FC}">
      <dgm:prSet/>
      <dgm:spPr/>
      <dgm:t>
        <a:bodyPr/>
        <a:lstStyle/>
        <a:p>
          <a:endParaRPr lang="en-US"/>
        </a:p>
      </dgm:t>
    </dgm:pt>
    <dgm:pt modelId="{594DD5B6-9DBF-4098-811E-8627434E8C1A}">
      <dgm:prSet/>
      <dgm:spPr/>
      <dgm:t>
        <a:bodyPr/>
        <a:lstStyle/>
        <a:p>
          <a:endParaRPr lang="en-US" dirty="0"/>
        </a:p>
      </dgm:t>
    </dgm:pt>
    <dgm:pt modelId="{5C4EACB2-BAFD-4B28-B7B5-1DBC28697470}" type="parTrans" cxnId="{6A93996F-3E9F-4345-A737-B0FBBB52F9DA}">
      <dgm:prSet/>
      <dgm:spPr/>
      <dgm:t>
        <a:bodyPr/>
        <a:lstStyle/>
        <a:p>
          <a:endParaRPr lang="en-US"/>
        </a:p>
      </dgm:t>
    </dgm:pt>
    <dgm:pt modelId="{EE236A03-62F5-44AD-9A69-CBBE5FA9F170}" type="sibTrans" cxnId="{6A93996F-3E9F-4345-A737-B0FBBB52F9DA}">
      <dgm:prSet/>
      <dgm:spPr/>
      <dgm:t>
        <a:bodyPr/>
        <a:lstStyle/>
        <a:p>
          <a:endParaRPr lang="en-US"/>
        </a:p>
      </dgm:t>
    </dgm:pt>
    <dgm:pt modelId="{CFC8F24B-12A9-4442-BF7C-2230A36B9F68}">
      <dgm:prSet/>
      <dgm:spPr/>
      <dgm:t>
        <a:bodyPr/>
        <a:lstStyle/>
        <a:p>
          <a:r>
            <a:rPr lang="en-US" dirty="0" smtClean="0"/>
            <a:t>Power of arrest</a:t>
          </a:r>
          <a:endParaRPr lang="en-US" dirty="0"/>
        </a:p>
      </dgm:t>
    </dgm:pt>
    <dgm:pt modelId="{C2B32614-0E96-4181-ACEE-C1F25B3A6754}" type="parTrans" cxnId="{BEC0B7E4-CE5A-48E2-8E49-8F21E98881B1}">
      <dgm:prSet/>
      <dgm:spPr/>
      <dgm:t>
        <a:bodyPr/>
        <a:lstStyle/>
        <a:p>
          <a:endParaRPr lang="en-US"/>
        </a:p>
      </dgm:t>
    </dgm:pt>
    <dgm:pt modelId="{62D1FEFD-5DD3-48CC-9A54-81A6B365DA32}" type="sibTrans" cxnId="{BEC0B7E4-CE5A-48E2-8E49-8F21E98881B1}">
      <dgm:prSet/>
      <dgm:spPr/>
      <dgm:t>
        <a:bodyPr/>
        <a:lstStyle/>
        <a:p>
          <a:endParaRPr lang="en-US"/>
        </a:p>
      </dgm:t>
    </dgm:pt>
    <dgm:pt modelId="{47751146-4C4D-4C28-A110-7991F12F8E3D}">
      <dgm:prSet/>
      <dgm:spPr/>
      <dgm:t>
        <a:bodyPr/>
        <a:lstStyle/>
        <a:p>
          <a:r>
            <a:rPr lang="en-US" dirty="0" smtClean="0"/>
            <a:t>Power to examine persons</a:t>
          </a:r>
          <a:endParaRPr lang="en-US" dirty="0"/>
        </a:p>
      </dgm:t>
    </dgm:pt>
    <dgm:pt modelId="{618645E1-EBDC-47A3-A946-7EB157055FB1}" type="parTrans" cxnId="{CD013D6F-E5B2-467B-93E2-5D308A182F9F}">
      <dgm:prSet/>
      <dgm:spPr/>
      <dgm:t>
        <a:bodyPr/>
        <a:lstStyle/>
        <a:p>
          <a:endParaRPr lang="en-US"/>
        </a:p>
      </dgm:t>
    </dgm:pt>
    <dgm:pt modelId="{602D0852-8B82-4934-8AD5-14FBDEF246CA}" type="sibTrans" cxnId="{CD013D6F-E5B2-467B-93E2-5D308A182F9F}">
      <dgm:prSet/>
      <dgm:spPr/>
      <dgm:t>
        <a:bodyPr/>
        <a:lstStyle/>
        <a:p>
          <a:endParaRPr lang="en-US"/>
        </a:p>
      </dgm:t>
    </dgm:pt>
    <dgm:pt modelId="{85AF9353-9846-49AF-8CAB-81610B995F7F}">
      <dgm:prSet/>
      <dgm:spPr/>
      <dgm:t>
        <a:bodyPr/>
        <a:lstStyle/>
        <a:p>
          <a:r>
            <a:rPr lang="en-US" dirty="0" smtClean="0"/>
            <a:t>Institution of prosecution</a:t>
          </a:r>
          <a:endParaRPr lang="en-US" dirty="0"/>
        </a:p>
      </dgm:t>
    </dgm:pt>
    <dgm:pt modelId="{3B140042-3E76-4980-9323-39BB19B2F500}" type="parTrans" cxnId="{7F2D22ED-F666-47A1-BC85-98BC32EE6207}">
      <dgm:prSet/>
      <dgm:spPr/>
      <dgm:t>
        <a:bodyPr/>
        <a:lstStyle/>
        <a:p>
          <a:endParaRPr lang="en-US"/>
        </a:p>
      </dgm:t>
    </dgm:pt>
    <dgm:pt modelId="{6AE2E42D-42FC-4DD1-AE10-2B06FFBA9D32}" type="sibTrans" cxnId="{7F2D22ED-F666-47A1-BC85-98BC32EE6207}">
      <dgm:prSet/>
      <dgm:spPr/>
      <dgm:t>
        <a:bodyPr/>
        <a:lstStyle/>
        <a:p>
          <a:endParaRPr lang="en-US"/>
        </a:p>
      </dgm:t>
    </dgm:pt>
    <dgm:pt modelId="{43652EFB-6B3A-43A2-B383-6DAD3F8202A4}">
      <dgm:prSet/>
      <dgm:spPr/>
      <dgm:t>
        <a:bodyPr/>
        <a:lstStyle/>
        <a:p>
          <a:r>
            <a:rPr lang="en-US" dirty="0" smtClean="0"/>
            <a:t>Protection Officer</a:t>
          </a:r>
          <a:endParaRPr lang="en-US" dirty="0"/>
        </a:p>
      </dgm:t>
    </dgm:pt>
    <dgm:pt modelId="{89BC55AC-0455-43AB-B2C0-0E6F9C6899B8}" type="parTrans" cxnId="{C3E589DD-197A-4EE9-8CBC-460618201C22}">
      <dgm:prSet/>
      <dgm:spPr/>
      <dgm:t>
        <a:bodyPr/>
        <a:lstStyle/>
        <a:p>
          <a:endParaRPr lang="en-US"/>
        </a:p>
      </dgm:t>
    </dgm:pt>
    <dgm:pt modelId="{336C7086-B57B-4C7D-9059-0FE73438DA08}" type="sibTrans" cxnId="{C3E589DD-197A-4EE9-8CBC-460618201C22}">
      <dgm:prSet/>
      <dgm:spPr/>
      <dgm:t>
        <a:bodyPr/>
        <a:lstStyle/>
        <a:p>
          <a:endParaRPr lang="en-US"/>
        </a:p>
      </dgm:t>
    </dgm:pt>
    <dgm:pt modelId="{96FAC314-B29C-486C-B19C-C9320AFD7A31}" type="pres">
      <dgm:prSet presAssocID="{6D501EED-C9B2-4799-A43D-DD98A9BDF71F}" presName="diagram" presStyleCnt="0">
        <dgm:presLayoutVars>
          <dgm:dir/>
          <dgm:animLvl val="lvl"/>
          <dgm:resizeHandles val="exact"/>
        </dgm:presLayoutVars>
      </dgm:prSet>
      <dgm:spPr/>
    </dgm:pt>
    <dgm:pt modelId="{CBE39A2A-0706-4F16-A64D-EDA51EE18F10}" type="pres">
      <dgm:prSet presAssocID="{55FDD5A3-AC50-4410-BE8A-E75DF5045E83}" presName="compNode" presStyleCnt="0"/>
      <dgm:spPr/>
    </dgm:pt>
    <dgm:pt modelId="{3A067594-E49F-4BCD-A0F8-7E7BB3A929A1}" type="pres">
      <dgm:prSet presAssocID="{55FDD5A3-AC50-4410-BE8A-E75DF5045E83}" presName="childRect" presStyleLbl="bgAcc1" presStyleIdx="0" presStyleCnt="3" custScaleY="203275" custLinFactNeighborX="-232" custLinFactNeighborY="-213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798B8A-FE55-4B11-84CD-8FD453E21DCF}" type="pres">
      <dgm:prSet presAssocID="{55FDD5A3-AC50-4410-BE8A-E75DF5045E8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81D6D7-FAA6-4000-8549-B61D728269F3}" type="pres">
      <dgm:prSet presAssocID="{55FDD5A3-AC50-4410-BE8A-E75DF5045E83}" presName="parentRect" presStyleLbl="alignNode1" presStyleIdx="0" presStyleCnt="3" custLinFactNeighborY="65675"/>
      <dgm:spPr/>
      <dgm:t>
        <a:bodyPr/>
        <a:lstStyle/>
        <a:p>
          <a:endParaRPr lang="en-US"/>
        </a:p>
      </dgm:t>
    </dgm:pt>
    <dgm:pt modelId="{18DDF2D1-0027-4A11-95C7-B630ADE50B51}" type="pres">
      <dgm:prSet presAssocID="{55FDD5A3-AC50-4410-BE8A-E75DF5045E83}" presName="adorn" presStyleLbl="fgAccFollowNode1" presStyleIdx="0" presStyleCnt="3" custLinFactNeighborY="37374"/>
      <dgm:spPr/>
    </dgm:pt>
    <dgm:pt modelId="{FEC594BE-9310-469B-81C6-8A6462B93CA2}" type="pres">
      <dgm:prSet presAssocID="{315FBC52-9D3E-4DBF-9914-1D17337C06C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30009C0-7E9E-4E81-BA45-7D19AD65D177}" type="pres">
      <dgm:prSet presAssocID="{CB3D5008-511E-4019-8CCF-830950DD41D7}" presName="compNode" presStyleCnt="0"/>
      <dgm:spPr/>
    </dgm:pt>
    <dgm:pt modelId="{D8EFACBD-EAF6-40B3-8B08-73795F4D5F2F}" type="pres">
      <dgm:prSet presAssocID="{CB3D5008-511E-4019-8CCF-830950DD41D7}" presName="childRect" presStyleLbl="bgAcc1" presStyleIdx="1" presStyleCnt="3" custScaleY="207727" custLinFactNeighborX="2455" custLinFactNeighborY="-214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3266BA-C09B-443B-9B20-3D6DEE3AD0F7}" type="pres">
      <dgm:prSet presAssocID="{CB3D5008-511E-4019-8CCF-830950DD41D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086E6C-1BA0-4DC3-9A0C-545E4EA11CD2}" type="pres">
      <dgm:prSet presAssocID="{CB3D5008-511E-4019-8CCF-830950DD41D7}" presName="parentRect" presStyleLbl="alignNode1" presStyleIdx="1" presStyleCnt="3" custLinFactNeighborX="2455" custLinFactNeighborY="68116"/>
      <dgm:spPr/>
      <dgm:t>
        <a:bodyPr/>
        <a:lstStyle/>
        <a:p>
          <a:endParaRPr lang="en-US"/>
        </a:p>
      </dgm:t>
    </dgm:pt>
    <dgm:pt modelId="{88BEF752-5FE5-40E9-9214-D4DDF9DAF319}" type="pres">
      <dgm:prSet presAssocID="{CB3D5008-511E-4019-8CCF-830950DD41D7}" presName="adorn" presStyleLbl="fgAccFollowNode1" presStyleIdx="1" presStyleCnt="3" custLinFactNeighborX="9615" custLinFactNeighborY="43882"/>
      <dgm:spPr/>
    </dgm:pt>
    <dgm:pt modelId="{12F09B52-8430-47B3-8EAC-F2290BD24D09}" type="pres">
      <dgm:prSet presAssocID="{056A7E76-E3F5-4412-B852-0F266DA2412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5B5E287-3C2A-4D50-ACE2-0CC210498109}" type="pres">
      <dgm:prSet presAssocID="{1BC31021-E70C-457B-8A13-A91E25EC9EDA}" presName="compNode" presStyleCnt="0"/>
      <dgm:spPr/>
    </dgm:pt>
    <dgm:pt modelId="{D0C391A5-F3DD-443C-A6ED-ABE8992B7B22}" type="pres">
      <dgm:prSet presAssocID="{1BC31021-E70C-457B-8A13-A91E25EC9EDA}" presName="childRect" presStyleLbl="bgAcc1" presStyleIdx="2" presStyleCnt="3" custScaleY="216557" custLinFactNeighborY="-160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209EFB-539B-4809-9A9F-BFB514750062}" type="pres">
      <dgm:prSet presAssocID="{1BC31021-E70C-457B-8A13-A91E25EC9ED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0BBA2A-71B4-457E-B246-0DFFD38D121C}" type="pres">
      <dgm:prSet presAssocID="{1BC31021-E70C-457B-8A13-A91E25EC9EDA}" presName="parentRect" presStyleLbl="alignNode1" presStyleIdx="2" presStyleCnt="3" custLinFactNeighborY="74871"/>
      <dgm:spPr/>
      <dgm:t>
        <a:bodyPr/>
        <a:lstStyle/>
        <a:p>
          <a:endParaRPr lang="en-US"/>
        </a:p>
      </dgm:t>
    </dgm:pt>
    <dgm:pt modelId="{8516E0BF-69B8-454C-9FB5-DC4C1DD1E4C0}" type="pres">
      <dgm:prSet presAssocID="{1BC31021-E70C-457B-8A13-A91E25EC9EDA}" presName="adorn" presStyleLbl="fgAccFollowNode1" presStyleIdx="2" presStyleCnt="3" custLinFactNeighborX="662" custLinFactNeighborY="39176"/>
      <dgm:spPr/>
    </dgm:pt>
  </dgm:ptLst>
  <dgm:cxnLst>
    <dgm:cxn modelId="{DB6EA9B6-B858-48EF-9194-BD652C781A37}" srcId="{55FDD5A3-AC50-4410-BE8A-E75DF5045E83}" destId="{0BD45A6F-89EE-4E1B-9CF4-8353C1C4452C}" srcOrd="2" destOrd="0" parTransId="{A574CE66-1D59-4417-97C4-9947048D8BEA}" sibTransId="{C3583932-5A90-4253-9034-AA4F15814FE5}"/>
    <dgm:cxn modelId="{AF2E154B-F3F3-4FE5-BD40-41271B16F622}" type="presOf" srcId="{18BDB5BA-BBA3-467A-957B-49AF488788C9}" destId="{3A067594-E49F-4BCD-A0F8-7E7BB3A929A1}" srcOrd="0" destOrd="0" presId="urn:microsoft.com/office/officeart/2005/8/layout/bList2#1"/>
    <dgm:cxn modelId="{AC82E240-90B1-4AB5-9823-3C387465E0BA}" type="presOf" srcId="{319F8250-9F67-486D-B9AE-32E0DAFC43BD}" destId="{D0C391A5-F3DD-443C-A6ED-ABE8992B7B22}" srcOrd="0" destOrd="3" presId="urn:microsoft.com/office/officeart/2005/8/layout/bList2#1"/>
    <dgm:cxn modelId="{8C0EE347-4D01-44C9-A00F-BD061B4F721B}" type="presOf" srcId="{CB3D5008-511E-4019-8CCF-830950DD41D7}" destId="{AD086E6C-1BA0-4DC3-9A0C-545E4EA11CD2}" srcOrd="1" destOrd="0" presId="urn:microsoft.com/office/officeart/2005/8/layout/bList2#1"/>
    <dgm:cxn modelId="{ECEDFCAF-50A8-4158-8932-1B36A88345D2}" srcId="{6D501EED-C9B2-4799-A43D-DD98A9BDF71F}" destId="{1BC31021-E70C-457B-8A13-A91E25EC9EDA}" srcOrd="2" destOrd="0" parTransId="{6FC33CA9-C704-4894-9CCA-37879306A144}" sibTransId="{30CB6905-5F44-4A49-8EAF-D9825CD51423}"/>
    <dgm:cxn modelId="{8C04B13D-50A7-498E-BA10-42D74537744C}" type="presOf" srcId="{1BC31021-E70C-457B-8A13-A91E25EC9EDA}" destId="{BE0BBA2A-71B4-457E-B246-0DFFD38D121C}" srcOrd="1" destOrd="0" presId="urn:microsoft.com/office/officeart/2005/8/layout/bList2#1"/>
    <dgm:cxn modelId="{8206B6DB-2E21-4446-8CD7-1D7D5CDDE9BC}" type="presOf" srcId="{D40AA16E-784D-4556-A6C5-71565F8609FD}" destId="{D0C391A5-F3DD-443C-A6ED-ABE8992B7B22}" srcOrd="0" destOrd="0" presId="urn:microsoft.com/office/officeart/2005/8/layout/bList2#1"/>
    <dgm:cxn modelId="{35D4AA34-9BA7-44AE-8BB8-C46828E5F8CB}" type="presOf" srcId="{4894C148-434A-4AF4-A3B9-27F3AFD90F9A}" destId="{3A067594-E49F-4BCD-A0F8-7E7BB3A929A1}" srcOrd="0" destOrd="1" presId="urn:microsoft.com/office/officeart/2005/8/layout/bList2#1"/>
    <dgm:cxn modelId="{B68A2492-0CE4-4021-99E1-1BB684007B11}" srcId="{CB3D5008-511E-4019-8CCF-830950DD41D7}" destId="{492C4F80-18BE-4A28-B244-467F2FC825AB}" srcOrd="0" destOrd="0" parTransId="{2EBFC8EE-6934-4350-B513-C686A5B3DB50}" sibTransId="{AFCBBCC5-2138-4B72-9DF9-ED523A2EAA3D}"/>
    <dgm:cxn modelId="{6A93996F-3E9F-4345-A737-B0FBBB52F9DA}" srcId="{CB3D5008-511E-4019-8CCF-830950DD41D7}" destId="{594DD5B6-9DBF-4098-811E-8627434E8C1A}" srcOrd="5" destOrd="0" parTransId="{5C4EACB2-BAFD-4B28-B7B5-1DBC28697470}" sibTransId="{EE236A03-62F5-44AD-9A69-CBBE5FA9F170}"/>
    <dgm:cxn modelId="{FFA33EAC-9C95-45D1-8854-128CE7CF566C}" srcId="{1BC31021-E70C-457B-8A13-A91E25EC9EDA}" destId="{319F8250-9F67-486D-B9AE-32E0DAFC43BD}" srcOrd="3" destOrd="0" parTransId="{C6DB054D-BEF8-4EF1-B885-7A5E33A2F44F}" sibTransId="{365B55A3-EB25-475A-B040-FAAF3AD7B9D3}"/>
    <dgm:cxn modelId="{F2369EB6-2DD7-47FA-AAD3-8FB01B1067BE}" type="presOf" srcId="{056A7E76-E3F5-4412-B852-0F266DA24122}" destId="{12F09B52-8430-47B3-8EAC-F2290BD24D09}" srcOrd="0" destOrd="0" presId="urn:microsoft.com/office/officeart/2005/8/layout/bList2#1"/>
    <dgm:cxn modelId="{BEC0B7E4-CE5A-48E2-8E49-8F21E98881B1}" srcId="{CB3D5008-511E-4019-8CCF-830950DD41D7}" destId="{CFC8F24B-12A9-4442-BF7C-2230A36B9F68}" srcOrd="2" destOrd="0" parTransId="{C2B32614-0E96-4181-ACEE-C1F25B3A6754}" sibTransId="{62D1FEFD-5DD3-48CC-9A54-81A6B365DA32}"/>
    <dgm:cxn modelId="{A79670C5-564F-4C53-A14F-123A674C36FF}" type="presOf" srcId="{F1124FAB-E0DB-43F6-8E6D-50D18ABE5339}" destId="{3A067594-E49F-4BCD-A0F8-7E7BB3A929A1}" srcOrd="0" destOrd="4" presId="urn:microsoft.com/office/officeart/2005/8/layout/bList2#1"/>
    <dgm:cxn modelId="{842F41C5-19CD-4201-BB20-67B3A7B0247B}" srcId="{CB3D5008-511E-4019-8CCF-830950DD41D7}" destId="{87B17CF3-2A3F-44C2-A567-35BD00E5E7AA}" srcOrd="1" destOrd="0" parTransId="{45920D99-563D-4E71-9233-8114D09B43E3}" sibTransId="{BE5D80C9-5F77-450A-9923-D307A1682BCF}"/>
    <dgm:cxn modelId="{EFFCB52C-4DFD-434C-8A68-68C0B78B8211}" srcId="{1BC31021-E70C-457B-8A13-A91E25EC9EDA}" destId="{8DD9157E-3D24-48D2-8E46-F29AED214205}" srcOrd="1" destOrd="0" parTransId="{EED8553F-BF6A-416D-8789-D2C31734974A}" sibTransId="{0AE31CC7-B30D-400A-8017-ED8A1061A62F}"/>
    <dgm:cxn modelId="{88CC2490-1EE8-4D70-AFEB-AF978C810D15}" type="presOf" srcId="{4082FA12-B91B-4477-9709-415BD69C4E04}" destId="{3A067594-E49F-4BCD-A0F8-7E7BB3A929A1}" srcOrd="0" destOrd="3" presId="urn:microsoft.com/office/officeart/2005/8/layout/bList2#1"/>
    <dgm:cxn modelId="{993C7D92-C1D4-4660-857C-BB5F32BD5ADF}" srcId="{55FDD5A3-AC50-4410-BE8A-E75DF5045E83}" destId="{4082FA12-B91B-4477-9709-415BD69C4E04}" srcOrd="3" destOrd="0" parTransId="{7593882D-297B-4E79-B6B1-60834B045E78}" sibTransId="{AEA1586C-6BEF-44CC-AB60-F7C7313A7725}"/>
    <dgm:cxn modelId="{C3E589DD-197A-4EE9-8CBC-460618201C22}" srcId="{1BC31021-E70C-457B-8A13-A91E25EC9EDA}" destId="{43652EFB-6B3A-43A2-B383-6DAD3F8202A4}" srcOrd="4" destOrd="0" parTransId="{89BC55AC-0455-43AB-B2C0-0E6F9C6899B8}" sibTransId="{336C7086-B57B-4C7D-9059-0FE73438DA08}"/>
    <dgm:cxn modelId="{52CECCB1-AC30-4453-8461-AA08B9EE2FBE}" type="presOf" srcId="{87B17CF3-2A3F-44C2-A567-35BD00E5E7AA}" destId="{D8EFACBD-EAF6-40B3-8B08-73795F4D5F2F}" srcOrd="0" destOrd="1" presId="urn:microsoft.com/office/officeart/2005/8/layout/bList2#1"/>
    <dgm:cxn modelId="{1B7E2228-D7CE-42B9-8852-8D207E2608D2}" type="presOf" srcId="{594DD5B6-9DBF-4098-811E-8627434E8C1A}" destId="{D8EFACBD-EAF6-40B3-8B08-73795F4D5F2F}" srcOrd="0" destOrd="5" presId="urn:microsoft.com/office/officeart/2005/8/layout/bList2#1"/>
    <dgm:cxn modelId="{DD2AD979-D491-483D-A968-70EAF973C4FC}" srcId="{55FDD5A3-AC50-4410-BE8A-E75DF5045E83}" destId="{F1124FAB-E0DB-43F6-8E6D-50D18ABE5339}" srcOrd="4" destOrd="0" parTransId="{4A10895E-5E79-47D4-9C84-9357CC22E010}" sibTransId="{9B806452-64BE-4414-AC55-9FDF252DB940}"/>
    <dgm:cxn modelId="{DCFB8035-E621-476E-AE9C-F08F24864480}" type="presOf" srcId="{6D501EED-C9B2-4799-A43D-DD98A9BDF71F}" destId="{96FAC314-B29C-486C-B19C-C9320AFD7A31}" srcOrd="0" destOrd="0" presId="urn:microsoft.com/office/officeart/2005/8/layout/bList2#1"/>
    <dgm:cxn modelId="{BA8A9D50-41E8-4613-A708-041A4DCF7A39}" srcId="{1BC31021-E70C-457B-8A13-A91E25EC9EDA}" destId="{39DCF226-3829-4F92-9B7B-96D044F2798A}" srcOrd="2" destOrd="0" parTransId="{5FF4D4C5-F681-4711-823B-8C07366356EF}" sibTransId="{0FFAB271-90D2-4036-8687-1238AAF899C4}"/>
    <dgm:cxn modelId="{3F62134D-E280-4B10-A027-8E79D75A6C0A}" type="presOf" srcId="{39DCF226-3829-4F92-9B7B-96D044F2798A}" destId="{D0C391A5-F3DD-443C-A6ED-ABE8992B7B22}" srcOrd="0" destOrd="2" presId="urn:microsoft.com/office/officeart/2005/8/layout/bList2#1"/>
    <dgm:cxn modelId="{27AD735A-7B3C-4467-8B07-0EDDA68ED38A}" type="presOf" srcId="{CB3D5008-511E-4019-8CCF-830950DD41D7}" destId="{4F3266BA-C09B-443B-9B20-3D6DEE3AD0F7}" srcOrd="0" destOrd="0" presId="urn:microsoft.com/office/officeart/2005/8/layout/bList2#1"/>
    <dgm:cxn modelId="{A2043F00-677B-4657-97D3-B8D107D55207}" type="presOf" srcId="{85AF9353-9846-49AF-8CAB-81610B995F7F}" destId="{D8EFACBD-EAF6-40B3-8B08-73795F4D5F2F}" srcOrd="0" destOrd="4" presId="urn:microsoft.com/office/officeart/2005/8/layout/bList2#1"/>
    <dgm:cxn modelId="{4795F15F-4592-40F9-95BD-85D1921F0531}" type="presOf" srcId="{55FDD5A3-AC50-4410-BE8A-E75DF5045E83}" destId="{DB81D6D7-FAA6-4000-8549-B61D728269F3}" srcOrd="1" destOrd="0" presId="urn:microsoft.com/office/officeart/2005/8/layout/bList2#1"/>
    <dgm:cxn modelId="{796E6DB7-9795-431D-8580-FF33532F6B69}" srcId="{6D501EED-C9B2-4799-A43D-DD98A9BDF71F}" destId="{CB3D5008-511E-4019-8CCF-830950DD41D7}" srcOrd="1" destOrd="0" parTransId="{1847ACB9-C669-4B5B-87A3-63A0FAC4085E}" sibTransId="{056A7E76-E3F5-4412-B852-0F266DA24122}"/>
    <dgm:cxn modelId="{D542C6D9-5E5E-4EF9-A7CC-C9C29BD2DFAC}" type="presOf" srcId="{8DD9157E-3D24-48D2-8E46-F29AED214205}" destId="{D0C391A5-F3DD-443C-A6ED-ABE8992B7B22}" srcOrd="0" destOrd="1" presId="urn:microsoft.com/office/officeart/2005/8/layout/bList2#1"/>
    <dgm:cxn modelId="{A3CD56EA-F63C-40F7-9CB7-C2C927D56A09}" srcId="{1BC31021-E70C-457B-8A13-A91E25EC9EDA}" destId="{D40AA16E-784D-4556-A6C5-71565F8609FD}" srcOrd="0" destOrd="0" parTransId="{C53822D3-4953-430B-9083-39CF6F1F7C50}" sibTransId="{E4D990D6-D39B-4C89-BEC0-85C7630A3C1E}"/>
    <dgm:cxn modelId="{664BF738-CFD5-4591-8DFF-C83E01625736}" type="presOf" srcId="{43652EFB-6B3A-43A2-B383-6DAD3F8202A4}" destId="{D0C391A5-F3DD-443C-A6ED-ABE8992B7B22}" srcOrd="0" destOrd="4" presId="urn:microsoft.com/office/officeart/2005/8/layout/bList2#1"/>
    <dgm:cxn modelId="{114E0C9F-8991-445A-B54D-F7F3095F51D3}" srcId="{6D501EED-C9B2-4799-A43D-DD98A9BDF71F}" destId="{55FDD5A3-AC50-4410-BE8A-E75DF5045E83}" srcOrd="0" destOrd="0" parTransId="{F0F0AD8E-69A0-4974-9056-C23B9DD7D0B7}" sibTransId="{315FBC52-9D3E-4DBF-9914-1D17337C06C0}"/>
    <dgm:cxn modelId="{1CC84106-6A6A-4A9F-A88B-2A47A06C4A8B}" type="presOf" srcId="{CFC8F24B-12A9-4442-BF7C-2230A36B9F68}" destId="{D8EFACBD-EAF6-40B3-8B08-73795F4D5F2F}" srcOrd="0" destOrd="2" presId="urn:microsoft.com/office/officeart/2005/8/layout/bList2#1"/>
    <dgm:cxn modelId="{F7E43295-D0E1-4A62-9A9D-D13E84F8B7FD}" srcId="{55FDD5A3-AC50-4410-BE8A-E75DF5045E83}" destId="{4894C148-434A-4AF4-A3B9-27F3AFD90F9A}" srcOrd="1" destOrd="0" parTransId="{511DA1F0-9692-48F7-AB68-902611E4C72B}" sibTransId="{4F1A26D5-02FC-46B0-BACC-0BC12F310A07}"/>
    <dgm:cxn modelId="{9EFC7924-E631-49B7-9264-17D9EA1B4DCF}" type="presOf" srcId="{492C4F80-18BE-4A28-B244-467F2FC825AB}" destId="{D8EFACBD-EAF6-40B3-8B08-73795F4D5F2F}" srcOrd="0" destOrd="0" presId="urn:microsoft.com/office/officeart/2005/8/layout/bList2#1"/>
    <dgm:cxn modelId="{8B5A9478-087C-4993-8985-89B9ADFDFA43}" srcId="{55FDD5A3-AC50-4410-BE8A-E75DF5045E83}" destId="{18BDB5BA-BBA3-467A-957B-49AF488788C9}" srcOrd="0" destOrd="0" parTransId="{7F999721-E5CE-4E68-8FBC-1AE5AE554862}" sibTransId="{9C9A9E26-13CF-4137-8C51-C2A1F4F7CDEF}"/>
    <dgm:cxn modelId="{EB525179-B3F1-4B69-BF15-253C6E3373EA}" type="presOf" srcId="{1BC31021-E70C-457B-8A13-A91E25EC9EDA}" destId="{D0209EFB-539B-4809-9A9F-BFB514750062}" srcOrd="0" destOrd="0" presId="urn:microsoft.com/office/officeart/2005/8/layout/bList2#1"/>
    <dgm:cxn modelId="{07FCD62A-AA52-43DF-9DF7-49A9C084E559}" type="presOf" srcId="{0BD45A6F-89EE-4E1B-9CF4-8353C1C4452C}" destId="{3A067594-E49F-4BCD-A0F8-7E7BB3A929A1}" srcOrd="0" destOrd="2" presId="urn:microsoft.com/office/officeart/2005/8/layout/bList2#1"/>
    <dgm:cxn modelId="{E76757B5-FA3B-4D3E-BF23-CA4ED6677191}" type="presOf" srcId="{47751146-4C4D-4C28-A110-7991F12F8E3D}" destId="{D8EFACBD-EAF6-40B3-8B08-73795F4D5F2F}" srcOrd="0" destOrd="3" presId="urn:microsoft.com/office/officeart/2005/8/layout/bList2#1"/>
    <dgm:cxn modelId="{4546F4DA-3EC6-4C7A-8EBE-1BA584D2FF4D}" type="presOf" srcId="{55FDD5A3-AC50-4410-BE8A-E75DF5045E83}" destId="{5C798B8A-FE55-4B11-84CD-8FD453E21DCF}" srcOrd="0" destOrd="0" presId="urn:microsoft.com/office/officeart/2005/8/layout/bList2#1"/>
    <dgm:cxn modelId="{CD013D6F-E5B2-467B-93E2-5D308A182F9F}" srcId="{CB3D5008-511E-4019-8CCF-830950DD41D7}" destId="{47751146-4C4D-4C28-A110-7991F12F8E3D}" srcOrd="3" destOrd="0" parTransId="{618645E1-EBDC-47A3-A946-7EB157055FB1}" sibTransId="{602D0852-8B82-4934-8AD5-14FBDEF246CA}"/>
    <dgm:cxn modelId="{5BA40219-26A1-4D2B-B691-546CA77E533F}" type="presOf" srcId="{315FBC52-9D3E-4DBF-9914-1D17337C06C0}" destId="{FEC594BE-9310-469B-81C6-8A6462B93CA2}" srcOrd="0" destOrd="0" presId="urn:microsoft.com/office/officeart/2005/8/layout/bList2#1"/>
    <dgm:cxn modelId="{7F2D22ED-F666-47A1-BC85-98BC32EE6207}" srcId="{CB3D5008-511E-4019-8CCF-830950DD41D7}" destId="{85AF9353-9846-49AF-8CAB-81610B995F7F}" srcOrd="4" destOrd="0" parTransId="{3B140042-3E76-4980-9323-39BB19B2F500}" sibTransId="{6AE2E42D-42FC-4DD1-AE10-2B06FFBA9D32}"/>
    <dgm:cxn modelId="{F5AF022B-DC41-475D-AF98-AB7A9F614B8C}" type="presParOf" srcId="{96FAC314-B29C-486C-B19C-C9320AFD7A31}" destId="{CBE39A2A-0706-4F16-A64D-EDA51EE18F10}" srcOrd="0" destOrd="0" presId="urn:microsoft.com/office/officeart/2005/8/layout/bList2#1"/>
    <dgm:cxn modelId="{93A26520-3E88-4A56-9407-E81231170A5D}" type="presParOf" srcId="{CBE39A2A-0706-4F16-A64D-EDA51EE18F10}" destId="{3A067594-E49F-4BCD-A0F8-7E7BB3A929A1}" srcOrd="0" destOrd="0" presId="urn:microsoft.com/office/officeart/2005/8/layout/bList2#1"/>
    <dgm:cxn modelId="{22E5F6C0-9C93-4D8F-AA13-984F458C37F5}" type="presParOf" srcId="{CBE39A2A-0706-4F16-A64D-EDA51EE18F10}" destId="{5C798B8A-FE55-4B11-84CD-8FD453E21DCF}" srcOrd="1" destOrd="0" presId="urn:microsoft.com/office/officeart/2005/8/layout/bList2#1"/>
    <dgm:cxn modelId="{9F99F9F2-EC06-4801-81A7-E6103098A982}" type="presParOf" srcId="{CBE39A2A-0706-4F16-A64D-EDA51EE18F10}" destId="{DB81D6D7-FAA6-4000-8549-B61D728269F3}" srcOrd="2" destOrd="0" presId="urn:microsoft.com/office/officeart/2005/8/layout/bList2#1"/>
    <dgm:cxn modelId="{7ED00F5C-F284-481D-8299-24FFF1FC8072}" type="presParOf" srcId="{CBE39A2A-0706-4F16-A64D-EDA51EE18F10}" destId="{18DDF2D1-0027-4A11-95C7-B630ADE50B51}" srcOrd="3" destOrd="0" presId="urn:microsoft.com/office/officeart/2005/8/layout/bList2#1"/>
    <dgm:cxn modelId="{BE90942E-3EEB-409C-82A6-CC212863380D}" type="presParOf" srcId="{96FAC314-B29C-486C-B19C-C9320AFD7A31}" destId="{FEC594BE-9310-469B-81C6-8A6462B93CA2}" srcOrd="1" destOrd="0" presId="urn:microsoft.com/office/officeart/2005/8/layout/bList2#1"/>
    <dgm:cxn modelId="{F5D3B87F-829C-427C-B6B0-BCAC35ADD1E1}" type="presParOf" srcId="{96FAC314-B29C-486C-B19C-C9320AFD7A31}" destId="{330009C0-7E9E-4E81-BA45-7D19AD65D177}" srcOrd="2" destOrd="0" presId="urn:microsoft.com/office/officeart/2005/8/layout/bList2#1"/>
    <dgm:cxn modelId="{3F94977D-FFC3-48BC-92DD-663D22789DB3}" type="presParOf" srcId="{330009C0-7E9E-4E81-BA45-7D19AD65D177}" destId="{D8EFACBD-EAF6-40B3-8B08-73795F4D5F2F}" srcOrd="0" destOrd="0" presId="urn:microsoft.com/office/officeart/2005/8/layout/bList2#1"/>
    <dgm:cxn modelId="{D6AAC445-C723-40CE-8595-02762DC4C461}" type="presParOf" srcId="{330009C0-7E9E-4E81-BA45-7D19AD65D177}" destId="{4F3266BA-C09B-443B-9B20-3D6DEE3AD0F7}" srcOrd="1" destOrd="0" presId="urn:microsoft.com/office/officeart/2005/8/layout/bList2#1"/>
    <dgm:cxn modelId="{F961F7A5-59B6-48DD-AD30-7AC817E6F83B}" type="presParOf" srcId="{330009C0-7E9E-4E81-BA45-7D19AD65D177}" destId="{AD086E6C-1BA0-4DC3-9A0C-545E4EA11CD2}" srcOrd="2" destOrd="0" presId="urn:microsoft.com/office/officeart/2005/8/layout/bList2#1"/>
    <dgm:cxn modelId="{20D12AFB-8DF8-405A-AD9F-48374549612C}" type="presParOf" srcId="{330009C0-7E9E-4E81-BA45-7D19AD65D177}" destId="{88BEF752-5FE5-40E9-9214-D4DDF9DAF319}" srcOrd="3" destOrd="0" presId="urn:microsoft.com/office/officeart/2005/8/layout/bList2#1"/>
    <dgm:cxn modelId="{2270333A-3BF6-4AEC-9C1B-5F88902687B3}" type="presParOf" srcId="{96FAC314-B29C-486C-B19C-C9320AFD7A31}" destId="{12F09B52-8430-47B3-8EAC-F2290BD24D09}" srcOrd="3" destOrd="0" presId="urn:microsoft.com/office/officeart/2005/8/layout/bList2#1"/>
    <dgm:cxn modelId="{A729F552-58A1-4000-9005-41EC3671BCFF}" type="presParOf" srcId="{96FAC314-B29C-486C-B19C-C9320AFD7A31}" destId="{65B5E287-3C2A-4D50-ACE2-0CC210498109}" srcOrd="4" destOrd="0" presId="urn:microsoft.com/office/officeart/2005/8/layout/bList2#1"/>
    <dgm:cxn modelId="{4771BCD0-CD9B-40F6-9F03-A3E183E099F1}" type="presParOf" srcId="{65B5E287-3C2A-4D50-ACE2-0CC210498109}" destId="{D0C391A5-F3DD-443C-A6ED-ABE8992B7B22}" srcOrd="0" destOrd="0" presId="urn:microsoft.com/office/officeart/2005/8/layout/bList2#1"/>
    <dgm:cxn modelId="{9C5A312F-6935-4656-BDFC-A46FC36140A3}" type="presParOf" srcId="{65B5E287-3C2A-4D50-ACE2-0CC210498109}" destId="{D0209EFB-539B-4809-9A9F-BFB514750062}" srcOrd="1" destOrd="0" presId="urn:microsoft.com/office/officeart/2005/8/layout/bList2#1"/>
    <dgm:cxn modelId="{B55543A2-90AE-4A47-81A9-7D3355DBD6D3}" type="presParOf" srcId="{65B5E287-3C2A-4D50-ACE2-0CC210498109}" destId="{BE0BBA2A-71B4-457E-B246-0DFFD38D121C}" srcOrd="2" destOrd="0" presId="urn:microsoft.com/office/officeart/2005/8/layout/bList2#1"/>
    <dgm:cxn modelId="{5A794DD4-B77A-42FB-AEAD-01590F39A8B3}" type="presParOf" srcId="{65B5E287-3C2A-4D50-ACE2-0CC210498109}" destId="{8516E0BF-69B8-454C-9FB5-DC4C1DD1E4C0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4A4FAF7-4638-42C6-9563-31BE44B1E976}" type="doc">
      <dgm:prSet loTypeId="urn:microsoft.com/office/officeart/2005/8/layout/vList6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17248D-3AFD-4A72-AFE1-9809048A8FB1}">
      <dgm:prSet/>
      <dgm:spPr/>
      <dgm:t>
        <a:bodyPr/>
        <a:lstStyle/>
        <a:p>
          <a:pPr rtl="0"/>
          <a:r>
            <a:rPr lang="en-US" b="1" dirty="0" smtClean="0"/>
            <a:t>SECTION 12</a:t>
          </a:r>
        </a:p>
        <a:p>
          <a:pPr rtl="0"/>
          <a:r>
            <a:rPr lang="en-US" dirty="0" smtClean="0"/>
            <a:t>Offence of trafficking in persons</a:t>
          </a:r>
          <a:endParaRPr lang="en-US" dirty="0"/>
        </a:p>
      </dgm:t>
    </dgm:pt>
    <dgm:pt modelId="{558FB276-81BA-4094-BD1E-2D2162CE8EED}" type="parTrans" cxnId="{6925A7EA-B973-479A-AB29-3456285EBA77}">
      <dgm:prSet/>
      <dgm:spPr/>
      <dgm:t>
        <a:bodyPr/>
        <a:lstStyle/>
        <a:p>
          <a:endParaRPr lang="en-US"/>
        </a:p>
      </dgm:t>
    </dgm:pt>
    <dgm:pt modelId="{F10217EB-61F7-4C7C-A0B6-136AC8B87C11}" type="sibTrans" cxnId="{6925A7EA-B973-479A-AB29-3456285EBA77}">
      <dgm:prSet/>
      <dgm:spPr/>
      <dgm:t>
        <a:bodyPr/>
        <a:lstStyle/>
        <a:p>
          <a:endParaRPr lang="en-US"/>
        </a:p>
      </dgm:t>
    </dgm:pt>
    <dgm:pt modelId="{B8BE1CFB-DC4E-4FEF-BB80-5DEE1A025457}">
      <dgm:prSet/>
      <dgm:spPr/>
      <dgm:t>
        <a:bodyPr/>
        <a:lstStyle/>
        <a:p>
          <a:pPr rtl="0"/>
          <a:r>
            <a:rPr lang="en-US" b="1" dirty="0" smtClean="0"/>
            <a:t>SECTION 13 </a:t>
          </a:r>
        </a:p>
        <a:p>
          <a:pPr rtl="0"/>
          <a:r>
            <a:rPr lang="en-US" dirty="0" smtClean="0"/>
            <a:t>Offence of trafficking in persons by means of threat, force, </a:t>
          </a:r>
          <a:r>
            <a:rPr lang="en-US" i="1" dirty="0" smtClean="0"/>
            <a:t>etc</a:t>
          </a:r>
          <a:r>
            <a:rPr lang="en-US" dirty="0" smtClean="0"/>
            <a:t>.</a:t>
          </a:r>
          <a:endParaRPr lang="en-US" dirty="0"/>
        </a:p>
      </dgm:t>
    </dgm:pt>
    <dgm:pt modelId="{2C2BB2B4-E97F-4A2F-820B-3CFBE964F38D}" type="parTrans" cxnId="{65A34319-D23B-48EE-BA48-89B001E818DE}">
      <dgm:prSet/>
      <dgm:spPr/>
      <dgm:t>
        <a:bodyPr/>
        <a:lstStyle/>
        <a:p>
          <a:endParaRPr lang="en-US"/>
        </a:p>
      </dgm:t>
    </dgm:pt>
    <dgm:pt modelId="{C76B8FE4-CDD5-4407-8C5E-62FEBF767FDA}" type="sibTrans" cxnId="{65A34319-D23B-48EE-BA48-89B001E818DE}">
      <dgm:prSet/>
      <dgm:spPr/>
      <dgm:t>
        <a:bodyPr/>
        <a:lstStyle/>
        <a:p>
          <a:endParaRPr lang="en-US"/>
        </a:p>
      </dgm:t>
    </dgm:pt>
    <dgm:pt modelId="{DF410554-C8F8-4F64-864D-C083435EFAC8}">
      <dgm:prSet/>
      <dgm:spPr/>
      <dgm:t>
        <a:bodyPr/>
        <a:lstStyle/>
        <a:p>
          <a:pPr rtl="0"/>
          <a:r>
            <a:rPr lang="en-US" b="1" dirty="0" smtClean="0"/>
            <a:t>SECTION 14 </a:t>
          </a:r>
        </a:p>
        <a:p>
          <a:pPr rtl="0"/>
          <a:r>
            <a:rPr lang="en-US" dirty="0" smtClean="0"/>
            <a:t>Offence of trafficking in children </a:t>
          </a:r>
          <a:endParaRPr lang="en-US" dirty="0"/>
        </a:p>
      </dgm:t>
    </dgm:pt>
    <dgm:pt modelId="{3CC69E65-4A7D-4226-BF78-AF75B7BC4844}" type="parTrans" cxnId="{771960FB-0B15-46BC-B670-F5B599A08540}">
      <dgm:prSet/>
      <dgm:spPr/>
      <dgm:t>
        <a:bodyPr/>
        <a:lstStyle/>
        <a:p>
          <a:endParaRPr lang="en-US"/>
        </a:p>
      </dgm:t>
    </dgm:pt>
    <dgm:pt modelId="{580A65C2-50C2-4D11-AEB5-837C5225FB08}" type="sibTrans" cxnId="{771960FB-0B15-46BC-B670-F5B599A08540}">
      <dgm:prSet/>
      <dgm:spPr/>
      <dgm:t>
        <a:bodyPr/>
        <a:lstStyle/>
        <a:p>
          <a:endParaRPr lang="en-US"/>
        </a:p>
      </dgm:t>
    </dgm:pt>
    <dgm:pt modelId="{B7478903-8525-4E31-8017-1D52EAE3BD23}">
      <dgm:prSet/>
      <dgm:spPr/>
      <dgm:t>
        <a:bodyPr/>
        <a:lstStyle/>
        <a:p>
          <a:pPr rtl="0"/>
          <a:r>
            <a:rPr lang="en-US" b="1" dirty="0" smtClean="0"/>
            <a:t>SECTION 15</a:t>
          </a:r>
          <a:r>
            <a:rPr lang="en-US" dirty="0" smtClean="0"/>
            <a:t> </a:t>
          </a:r>
        </a:p>
        <a:p>
          <a:pPr rtl="0"/>
          <a:r>
            <a:rPr lang="en-US" dirty="0" smtClean="0"/>
            <a:t>Offence of profiting from exploitation of a trafficked person</a:t>
          </a:r>
          <a:endParaRPr lang="en-US" dirty="0"/>
        </a:p>
      </dgm:t>
    </dgm:pt>
    <dgm:pt modelId="{50C2C2A2-9B91-42D0-A2B0-C1533687AFA8}" type="parTrans" cxnId="{36D3AC2F-C1B5-4CCC-92C6-C9408F9776E4}">
      <dgm:prSet/>
      <dgm:spPr/>
      <dgm:t>
        <a:bodyPr/>
        <a:lstStyle/>
        <a:p>
          <a:endParaRPr lang="en-US"/>
        </a:p>
      </dgm:t>
    </dgm:pt>
    <dgm:pt modelId="{2B0CFBE1-0D53-4DC1-A0B2-43D27CB9BE04}" type="sibTrans" cxnId="{36D3AC2F-C1B5-4CCC-92C6-C9408F9776E4}">
      <dgm:prSet/>
      <dgm:spPr/>
      <dgm:t>
        <a:bodyPr/>
        <a:lstStyle/>
        <a:p>
          <a:endParaRPr lang="en-US"/>
        </a:p>
      </dgm:t>
    </dgm:pt>
    <dgm:pt modelId="{C43CB5AA-E278-4BC7-8588-497FB3721CBC}">
      <dgm:prSet/>
      <dgm:spPr/>
      <dgm:t>
        <a:bodyPr/>
        <a:lstStyle/>
        <a:p>
          <a:pPr rtl="0"/>
          <a:r>
            <a:rPr lang="en-US" b="1" dirty="0" smtClean="0"/>
            <a:t>SECTION 15A </a:t>
          </a:r>
        </a:p>
        <a:p>
          <a:pPr rtl="0"/>
          <a:r>
            <a:rPr lang="en-US" dirty="0" smtClean="0"/>
            <a:t>Offence in relation to trafficked person in transit</a:t>
          </a:r>
          <a:endParaRPr lang="en-US" dirty="0"/>
        </a:p>
      </dgm:t>
    </dgm:pt>
    <dgm:pt modelId="{DB9816D1-25BD-4F1E-9D68-7928DC72DD71}" type="parTrans" cxnId="{9FFA73E5-B399-4F9B-9B35-4DD81B3763D5}">
      <dgm:prSet/>
      <dgm:spPr/>
      <dgm:t>
        <a:bodyPr/>
        <a:lstStyle/>
        <a:p>
          <a:endParaRPr lang="en-US"/>
        </a:p>
      </dgm:t>
    </dgm:pt>
    <dgm:pt modelId="{92F7DB8F-348D-4618-8432-A1C16B5CBD9D}" type="sibTrans" cxnId="{9FFA73E5-B399-4F9B-9B35-4DD81B3763D5}">
      <dgm:prSet/>
      <dgm:spPr/>
      <dgm:t>
        <a:bodyPr/>
        <a:lstStyle/>
        <a:p>
          <a:endParaRPr lang="en-US"/>
        </a:p>
      </dgm:t>
    </dgm:pt>
    <dgm:pt modelId="{4506DE69-8D90-4AA1-B1AB-D4654B9ED02B}">
      <dgm:prSet/>
      <dgm:spPr/>
      <dgm:t>
        <a:bodyPr/>
        <a:lstStyle/>
        <a:p>
          <a:r>
            <a:rPr lang="en-US" dirty="0" smtClean="0"/>
            <a:t>Not exceeding 15 years imprisonment</a:t>
          </a:r>
          <a:endParaRPr lang="en-US" dirty="0"/>
        </a:p>
      </dgm:t>
    </dgm:pt>
    <dgm:pt modelId="{76C9A701-9029-48F8-9F81-67EA09603165}" type="parTrans" cxnId="{E25C4C6C-292E-4CBA-BB46-05C16A2A2ABB}">
      <dgm:prSet/>
      <dgm:spPr/>
      <dgm:t>
        <a:bodyPr/>
        <a:lstStyle/>
        <a:p>
          <a:endParaRPr lang="en-US"/>
        </a:p>
      </dgm:t>
    </dgm:pt>
    <dgm:pt modelId="{A1DEFA5A-E152-4E9F-BE81-EA260FA3FB21}" type="sibTrans" cxnId="{E25C4C6C-292E-4CBA-BB46-05C16A2A2ABB}">
      <dgm:prSet/>
      <dgm:spPr/>
      <dgm:t>
        <a:bodyPr/>
        <a:lstStyle/>
        <a:p>
          <a:endParaRPr lang="en-US"/>
        </a:p>
      </dgm:t>
    </dgm:pt>
    <dgm:pt modelId="{F03608D1-0D85-4413-AE95-2EF40BBB79FE}">
      <dgm:prSet/>
      <dgm:spPr/>
      <dgm:t>
        <a:bodyPr/>
        <a:lstStyle/>
        <a:p>
          <a:r>
            <a:rPr lang="en-US" dirty="0" smtClean="0"/>
            <a:t>Liable to fine</a:t>
          </a:r>
          <a:endParaRPr lang="en-US" dirty="0"/>
        </a:p>
      </dgm:t>
    </dgm:pt>
    <dgm:pt modelId="{E60A3E0E-3774-4568-B09E-0A56834D1B04}" type="parTrans" cxnId="{B1287E70-1F77-4771-A10F-A11120BEA0AD}">
      <dgm:prSet/>
      <dgm:spPr/>
      <dgm:t>
        <a:bodyPr/>
        <a:lstStyle/>
        <a:p>
          <a:endParaRPr lang="en-US"/>
        </a:p>
      </dgm:t>
    </dgm:pt>
    <dgm:pt modelId="{7E80B09E-78A6-4057-93E3-81B81670FC29}" type="sibTrans" cxnId="{B1287E70-1F77-4771-A10F-A11120BEA0AD}">
      <dgm:prSet/>
      <dgm:spPr/>
      <dgm:t>
        <a:bodyPr/>
        <a:lstStyle/>
        <a:p>
          <a:endParaRPr lang="en-US"/>
        </a:p>
      </dgm:t>
    </dgm:pt>
    <dgm:pt modelId="{D0D6CD49-07CB-4FB4-9EDD-C25DA2774A18}">
      <dgm:prSet/>
      <dgm:spPr/>
      <dgm:t>
        <a:bodyPr/>
        <a:lstStyle/>
        <a:p>
          <a:r>
            <a:rPr lang="en-US" dirty="0" smtClean="0"/>
            <a:t>Between  3 – 15 years imprisonment</a:t>
          </a:r>
          <a:endParaRPr lang="en-US" dirty="0"/>
        </a:p>
      </dgm:t>
    </dgm:pt>
    <dgm:pt modelId="{1DCAC799-7562-494A-BF4B-B27F38390C7C}" type="parTrans" cxnId="{B2A6DF33-FD79-417B-A088-6C5D4F285BC1}">
      <dgm:prSet/>
      <dgm:spPr/>
      <dgm:t>
        <a:bodyPr/>
        <a:lstStyle/>
        <a:p>
          <a:endParaRPr lang="en-US"/>
        </a:p>
      </dgm:t>
    </dgm:pt>
    <dgm:pt modelId="{B4221F46-09F5-4609-A566-C03373E642CB}" type="sibTrans" cxnId="{B2A6DF33-FD79-417B-A088-6C5D4F285BC1}">
      <dgm:prSet/>
      <dgm:spPr/>
      <dgm:t>
        <a:bodyPr/>
        <a:lstStyle/>
        <a:p>
          <a:endParaRPr lang="en-US"/>
        </a:p>
      </dgm:t>
    </dgm:pt>
    <dgm:pt modelId="{666C6A77-4AB1-4A38-A730-633E2EDA6740}">
      <dgm:prSet/>
      <dgm:spPr/>
      <dgm:t>
        <a:bodyPr/>
        <a:lstStyle/>
        <a:p>
          <a:r>
            <a:rPr lang="en-US" dirty="0" smtClean="0"/>
            <a:t>Liable to fine</a:t>
          </a:r>
          <a:endParaRPr lang="en-US" dirty="0"/>
        </a:p>
      </dgm:t>
    </dgm:pt>
    <dgm:pt modelId="{58944649-870A-4E39-BDBD-D1D0E23B4018}" type="parTrans" cxnId="{3AD6CEC4-7639-4107-906B-EABAA50019A9}">
      <dgm:prSet/>
      <dgm:spPr/>
      <dgm:t>
        <a:bodyPr/>
        <a:lstStyle/>
        <a:p>
          <a:endParaRPr lang="en-US"/>
        </a:p>
      </dgm:t>
    </dgm:pt>
    <dgm:pt modelId="{9E3E1A1B-F41F-4E00-BC53-D9F5499C7DC8}" type="sibTrans" cxnId="{3AD6CEC4-7639-4107-906B-EABAA50019A9}">
      <dgm:prSet/>
      <dgm:spPr/>
      <dgm:t>
        <a:bodyPr/>
        <a:lstStyle/>
        <a:p>
          <a:endParaRPr lang="en-US"/>
        </a:p>
      </dgm:t>
    </dgm:pt>
    <dgm:pt modelId="{8BC95197-AF13-4860-BAFC-673A5F56D8FC}">
      <dgm:prSet/>
      <dgm:spPr/>
      <dgm:t>
        <a:bodyPr/>
        <a:lstStyle/>
        <a:p>
          <a:r>
            <a:rPr lang="en-US" dirty="0" smtClean="0"/>
            <a:t>Between 3 - 20 years imprisonment</a:t>
          </a:r>
          <a:endParaRPr lang="en-US" dirty="0"/>
        </a:p>
      </dgm:t>
    </dgm:pt>
    <dgm:pt modelId="{6C3D9968-9DDB-4918-8C57-EC1346E227C3}" type="parTrans" cxnId="{77E991DE-6B53-435F-91F6-ED91A1569898}">
      <dgm:prSet/>
      <dgm:spPr/>
      <dgm:t>
        <a:bodyPr/>
        <a:lstStyle/>
        <a:p>
          <a:endParaRPr lang="en-US"/>
        </a:p>
      </dgm:t>
    </dgm:pt>
    <dgm:pt modelId="{35709211-5436-46BF-99EC-0495E4B28A5B}" type="sibTrans" cxnId="{77E991DE-6B53-435F-91F6-ED91A1569898}">
      <dgm:prSet/>
      <dgm:spPr/>
      <dgm:t>
        <a:bodyPr/>
        <a:lstStyle/>
        <a:p>
          <a:endParaRPr lang="en-US"/>
        </a:p>
      </dgm:t>
    </dgm:pt>
    <dgm:pt modelId="{7A7CEBD7-1224-4E58-8CD4-3A6029D56E52}">
      <dgm:prSet/>
      <dgm:spPr/>
      <dgm:t>
        <a:bodyPr/>
        <a:lstStyle/>
        <a:p>
          <a:r>
            <a:rPr lang="en-US" dirty="0" smtClean="0"/>
            <a:t>Liable to fine</a:t>
          </a:r>
          <a:endParaRPr lang="en-US" dirty="0"/>
        </a:p>
      </dgm:t>
    </dgm:pt>
    <dgm:pt modelId="{9F9A4D1A-86C8-40F9-8D80-27DBB1E11861}" type="parTrans" cxnId="{A1E96151-7D91-4969-BF59-2C92480CDEAB}">
      <dgm:prSet/>
      <dgm:spPr/>
      <dgm:t>
        <a:bodyPr/>
        <a:lstStyle/>
        <a:p>
          <a:endParaRPr lang="en-US"/>
        </a:p>
      </dgm:t>
    </dgm:pt>
    <dgm:pt modelId="{F8E95FE8-45CA-4E91-AE1F-B8FB434D7475}" type="sibTrans" cxnId="{A1E96151-7D91-4969-BF59-2C92480CDEAB}">
      <dgm:prSet/>
      <dgm:spPr/>
      <dgm:t>
        <a:bodyPr/>
        <a:lstStyle/>
        <a:p>
          <a:endParaRPr lang="en-US"/>
        </a:p>
      </dgm:t>
    </dgm:pt>
    <dgm:pt modelId="{4C2D6951-741E-464B-A45A-A15C280481E1}">
      <dgm:prSet/>
      <dgm:spPr/>
      <dgm:t>
        <a:bodyPr/>
        <a:lstStyle/>
        <a:p>
          <a:r>
            <a:rPr lang="en-US" dirty="0" smtClean="0"/>
            <a:t>Not exceeding 15 years imprisonment</a:t>
          </a:r>
          <a:endParaRPr lang="en-US" dirty="0"/>
        </a:p>
      </dgm:t>
    </dgm:pt>
    <dgm:pt modelId="{FE20EB55-AB44-4514-A7B3-3DCBABC0968D}" type="parTrans" cxnId="{B6FF330E-EC80-444F-90B4-0BD95279FA1F}">
      <dgm:prSet/>
      <dgm:spPr/>
      <dgm:t>
        <a:bodyPr/>
        <a:lstStyle/>
        <a:p>
          <a:endParaRPr lang="en-US"/>
        </a:p>
      </dgm:t>
    </dgm:pt>
    <dgm:pt modelId="{AB518C2C-BEBC-4096-B8C7-CA9A016CF075}" type="sibTrans" cxnId="{B6FF330E-EC80-444F-90B4-0BD95279FA1F}">
      <dgm:prSet/>
      <dgm:spPr/>
      <dgm:t>
        <a:bodyPr/>
        <a:lstStyle/>
        <a:p>
          <a:endParaRPr lang="en-US"/>
        </a:p>
      </dgm:t>
    </dgm:pt>
    <dgm:pt modelId="{E83E5C95-5100-4793-A13D-899322589F46}">
      <dgm:prSet/>
      <dgm:spPr/>
      <dgm:t>
        <a:bodyPr/>
        <a:lstStyle/>
        <a:p>
          <a:r>
            <a:rPr lang="en-US" dirty="0" smtClean="0"/>
            <a:t>Between  RM500,000 to RM1,000,000</a:t>
          </a:r>
          <a:endParaRPr lang="en-US" dirty="0"/>
        </a:p>
      </dgm:t>
    </dgm:pt>
    <dgm:pt modelId="{FF4B1FCC-DBD1-4172-A07E-AE5B5DA42936}" type="parTrans" cxnId="{039DE8E8-9CD1-4161-B9DE-23F27F85BDDC}">
      <dgm:prSet/>
      <dgm:spPr/>
      <dgm:t>
        <a:bodyPr/>
        <a:lstStyle/>
        <a:p>
          <a:endParaRPr lang="en-US"/>
        </a:p>
      </dgm:t>
    </dgm:pt>
    <dgm:pt modelId="{DFB89FE7-F7BB-4E31-8CE2-DD4311A60991}" type="sibTrans" cxnId="{039DE8E8-9CD1-4161-B9DE-23F27F85BDDC}">
      <dgm:prSet/>
      <dgm:spPr/>
      <dgm:t>
        <a:bodyPr/>
        <a:lstStyle/>
        <a:p>
          <a:endParaRPr lang="en-US"/>
        </a:p>
      </dgm:t>
    </dgm:pt>
    <dgm:pt modelId="{7563DBC1-16BF-4474-A4A1-FA3676FDA875}">
      <dgm:prSet/>
      <dgm:spPr/>
      <dgm:t>
        <a:bodyPr/>
        <a:lstStyle/>
        <a:p>
          <a:r>
            <a:rPr lang="en-US" dirty="0" smtClean="0"/>
            <a:t>Not exceeding 7 years imprisonment</a:t>
          </a:r>
          <a:endParaRPr lang="en-US" dirty="0"/>
        </a:p>
      </dgm:t>
    </dgm:pt>
    <dgm:pt modelId="{F3D67688-8185-4364-BDEA-68CC981D6A26}" type="parTrans" cxnId="{8041D1C2-40C0-4D1D-B102-120B6F3C0849}">
      <dgm:prSet/>
      <dgm:spPr/>
      <dgm:t>
        <a:bodyPr/>
        <a:lstStyle/>
        <a:p>
          <a:endParaRPr lang="en-US"/>
        </a:p>
      </dgm:t>
    </dgm:pt>
    <dgm:pt modelId="{F497E41B-AFF7-4AB2-BB41-93A70DC07570}" type="sibTrans" cxnId="{8041D1C2-40C0-4D1D-B102-120B6F3C0849}">
      <dgm:prSet/>
      <dgm:spPr/>
      <dgm:t>
        <a:bodyPr/>
        <a:lstStyle/>
        <a:p>
          <a:endParaRPr lang="en-US"/>
        </a:p>
      </dgm:t>
    </dgm:pt>
    <dgm:pt modelId="{99C16065-7493-4DB8-A927-015E48C1CF60}">
      <dgm:prSet/>
      <dgm:spPr/>
      <dgm:t>
        <a:bodyPr/>
        <a:lstStyle/>
        <a:p>
          <a:r>
            <a:rPr lang="en-US" dirty="0" smtClean="0"/>
            <a:t>Liable to fine</a:t>
          </a:r>
          <a:endParaRPr lang="en-US" dirty="0"/>
        </a:p>
      </dgm:t>
    </dgm:pt>
    <dgm:pt modelId="{9B0C93DC-E19A-440F-B12B-A8366989953C}" type="parTrans" cxnId="{3726AA1C-2F87-4B8B-9BEE-38975A1D3476}">
      <dgm:prSet/>
      <dgm:spPr/>
      <dgm:t>
        <a:bodyPr/>
        <a:lstStyle/>
        <a:p>
          <a:endParaRPr lang="en-US"/>
        </a:p>
      </dgm:t>
    </dgm:pt>
    <dgm:pt modelId="{519EDC12-76CE-4A1C-B755-DD2A0C41B869}" type="sibTrans" cxnId="{3726AA1C-2F87-4B8B-9BEE-38975A1D3476}">
      <dgm:prSet/>
      <dgm:spPr/>
      <dgm:t>
        <a:bodyPr/>
        <a:lstStyle/>
        <a:p>
          <a:endParaRPr lang="en-US"/>
        </a:p>
      </dgm:t>
    </dgm:pt>
    <dgm:pt modelId="{5B260092-114B-452C-83E9-5AA9C9B66007}">
      <dgm:prSet/>
      <dgm:spPr/>
      <dgm:t>
        <a:bodyPr/>
        <a:lstStyle/>
        <a:p>
          <a:r>
            <a:rPr lang="en-US" dirty="0" smtClean="0"/>
            <a:t>247 charges</a:t>
          </a:r>
          <a:endParaRPr lang="en-US" dirty="0"/>
        </a:p>
      </dgm:t>
    </dgm:pt>
    <dgm:pt modelId="{7CC413C6-1D62-44A4-8006-59997D93AC8A}" type="parTrans" cxnId="{84969771-005D-4850-BBE8-268079CCB11D}">
      <dgm:prSet/>
      <dgm:spPr/>
      <dgm:t>
        <a:bodyPr/>
        <a:lstStyle/>
        <a:p>
          <a:endParaRPr lang="en-US"/>
        </a:p>
      </dgm:t>
    </dgm:pt>
    <dgm:pt modelId="{D9E0217C-8959-42BB-A511-5C77C75E32F6}" type="sibTrans" cxnId="{84969771-005D-4850-BBE8-268079CCB11D}">
      <dgm:prSet/>
      <dgm:spPr/>
      <dgm:t>
        <a:bodyPr/>
        <a:lstStyle/>
        <a:p>
          <a:endParaRPr lang="en-US"/>
        </a:p>
      </dgm:t>
    </dgm:pt>
    <dgm:pt modelId="{03BDC4F2-48F7-4057-BE60-60F6C11BB478}">
      <dgm:prSet/>
      <dgm:spPr/>
      <dgm:t>
        <a:bodyPr/>
        <a:lstStyle/>
        <a:p>
          <a:r>
            <a:rPr lang="en-US" dirty="0" smtClean="0"/>
            <a:t>116 charges</a:t>
          </a:r>
          <a:endParaRPr lang="en-US" dirty="0"/>
        </a:p>
      </dgm:t>
    </dgm:pt>
    <dgm:pt modelId="{3BDBE6F7-FE76-45FD-89B8-735F19C05507}" type="parTrans" cxnId="{A135DB1F-D87D-4357-9D6B-C1AB763063D1}">
      <dgm:prSet/>
      <dgm:spPr/>
      <dgm:t>
        <a:bodyPr/>
        <a:lstStyle/>
        <a:p>
          <a:endParaRPr lang="en-US"/>
        </a:p>
      </dgm:t>
    </dgm:pt>
    <dgm:pt modelId="{9C36D4CA-D41B-4D8C-BAD2-DEF54158EC54}" type="sibTrans" cxnId="{A135DB1F-D87D-4357-9D6B-C1AB763063D1}">
      <dgm:prSet/>
      <dgm:spPr/>
      <dgm:t>
        <a:bodyPr/>
        <a:lstStyle/>
        <a:p>
          <a:endParaRPr lang="en-US"/>
        </a:p>
      </dgm:t>
    </dgm:pt>
    <dgm:pt modelId="{FCBE635D-AAA5-49C4-9159-6CCF22CB6D93}">
      <dgm:prSet/>
      <dgm:spPr/>
      <dgm:t>
        <a:bodyPr/>
        <a:lstStyle/>
        <a:p>
          <a:r>
            <a:rPr lang="en-US" dirty="0" smtClean="0"/>
            <a:t>29 charges</a:t>
          </a:r>
          <a:endParaRPr lang="en-US" dirty="0"/>
        </a:p>
      </dgm:t>
    </dgm:pt>
    <dgm:pt modelId="{44BA9F14-C1D4-473B-8B05-DE4B244FB370}" type="parTrans" cxnId="{229833EE-DD64-4ECD-B409-21B5164E76F8}">
      <dgm:prSet/>
      <dgm:spPr/>
      <dgm:t>
        <a:bodyPr/>
        <a:lstStyle/>
        <a:p>
          <a:endParaRPr lang="en-US"/>
        </a:p>
      </dgm:t>
    </dgm:pt>
    <dgm:pt modelId="{01AD1D1E-DE78-4AB5-8B62-5C0B350277C7}" type="sibTrans" cxnId="{229833EE-DD64-4ECD-B409-21B5164E76F8}">
      <dgm:prSet/>
      <dgm:spPr/>
      <dgm:t>
        <a:bodyPr/>
        <a:lstStyle/>
        <a:p>
          <a:endParaRPr lang="en-US"/>
        </a:p>
      </dgm:t>
    </dgm:pt>
    <dgm:pt modelId="{E452F0FA-273E-45E6-A716-E0BB044D1F5E}">
      <dgm:prSet/>
      <dgm:spPr/>
      <dgm:t>
        <a:bodyPr/>
        <a:lstStyle/>
        <a:p>
          <a:r>
            <a:rPr lang="en-US" dirty="0" smtClean="0"/>
            <a:t>3 charges</a:t>
          </a:r>
          <a:endParaRPr lang="en-US" dirty="0"/>
        </a:p>
      </dgm:t>
    </dgm:pt>
    <dgm:pt modelId="{B81EDC11-9763-4110-AB10-89CB0E22F99A}" type="parTrans" cxnId="{D9729D97-B0E4-47DB-A140-940E46A25625}">
      <dgm:prSet/>
      <dgm:spPr/>
      <dgm:t>
        <a:bodyPr/>
        <a:lstStyle/>
        <a:p>
          <a:endParaRPr lang="en-US"/>
        </a:p>
      </dgm:t>
    </dgm:pt>
    <dgm:pt modelId="{377600B5-E43A-46BE-8DBF-CC70BA04F203}" type="sibTrans" cxnId="{D9729D97-B0E4-47DB-A140-940E46A25625}">
      <dgm:prSet/>
      <dgm:spPr/>
      <dgm:t>
        <a:bodyPr/>
        <a:lstStyle/>
        <a:p>
          <a:endParaRPr lang="en-US"/>
        </a:p>
      </dgm:t>
    </dgm:pt>
    <dgm:pt modelId="{7C460092-4371-45C9-B7DC-DA31E334F997}" type="pres">
      <dgm:prSet presAssocID="{74A4FAF7-4638-42C6-9563-31BE44B1E97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EA6B0FE-7416-4177-9D44-A3E14168752C}" type="pres">
      <dgm:prSet presAssocID="{1E17248D-3AFD-4A72-AFE1-9809048A8FB1}" presName="linNode" presStyleCnt="0"/>
      <dgm:spPr/>
    </dgm:pt>
    <dgm:pt modelId="{5561B184-C881-49DF-9D4A-8BAA71A14351}" type="pres">
      <dgm:prSet presAssocID="{1E17248D-3AFD-4A72-AFE1-9809048A8FB1}" presName="parent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0AB8BD-CD9B-4D61-B696-5F23C593424B}" type="pres">
      <dgm:prSet presAssocID="{1E17248D-3AFD-4A72-AFE1-9809048A8FB1}" presName="childShp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5F677E-3AB1-4FD7-AB58-58F8A9A680C3}" type="pres">
      <dgm:prSet presAssocID="{F10217EB-61F7-4C7C-A0B6-136AC8B87C11}" presName="spacing" presStyleCnt="0"/>
      <dgm:spPr/>
    </dgm:pt>
    <dgm:pt modelId="{857BBC1E-5D95-4F1C-B942-115C6D990299}" type="pres">
      <dgm:prSet presAssocID="{B8BE1CFB-DC4E-4FEF-BB80-5DEE1A025457}" presName="linNode" presStyleCnt="0"/>
      <dgm:spPr/>
    </dgm:pt>
    <dgm:pt modelId="{10E10879-C8C7-4D65-898C-797992F1EAF9}" type="pres">
      <dgm:prSet presAssocID="{B8BE1CFB-DC4E-4FEF-BB80-5DEE1A025457}" presName="parent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AC756C-CE2E-4B74-9871-4FDDF8669D56}" type="pres">
      <dgm:prSet presAssocID="{B8BE1CFB-DC4E-4FEF-BB80-5DEE1A025457}" presName="childShp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6445BE-7938-417B-AC12-E636F150A725}" type="pres">
      <dgm:prSet presAssocID="{C76B8FE4-CDD5-4407-8C5E-62FEBF767FDA}" presName="spacing" presStyleCnt="0"/>
      <dgm:spPr/>
    </dgm:pt>
    <dgm:pt modelId="{6256D4E2-FD14-4552-81F1-AE1D55889E6E}" type="pres">
      <dgm:prSet presAssocID="{DF410554-C8F8-4F64-864D-C083435EFAC8}" presName="linNode" presStyleCnt="0"/>
      <dgm:spPr/>
    </dgm:pt>
    <dgm:pt modelId="{4FFDB71B-61B8-47A8-A6C2-69E606AE2C6C}" type="pres">
      <dgm:prSet presAssocID="{DF410554-C8F8-4F64-864D-C083435EFAC8}" presName="parent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BF4EF6-16B7-4CB9-A758-354CA2FB85C9}" type="pres">
      <dgm:prSet presAssocID="{DF410554-C8F8-4F64-864D-C083435EFAC8}" presName="childShp" presStyleLbl="b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E80A4C-AF4C-4F14-B308-A147E63CDB4F}" type="pres">
      <dgm:prSet presAssocID="{580A65C2-50C2-4D11-AEB5-837C5225FB08}" presName="spacing" presStyleCnt="0"/>
      <dgm:spPr/>
    </dgm:pt>
    <dgm:pt modelId="{E6512DAA-5A40-4CB5-A10D-A2E077F11E78}" type="pres">
      <dgm:prSet presAssocID="{B7478903-8525-4E31-8017-1D52EAE3BD23}" presName="linNode" presStyleCnt="0"/>
      <dgm:spPr/>
    </dgm:pt>
    <dgm:pt modelId="{F9B55BA7-1BC7-4572-9F14-53C3C5B96BB9}" type="pres">
      <dgm:prSet presAssocID="{B7478903-8525-4E31-8017-1D52EAE3BD23}" presName="parent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70A036-B18D-4135-B5C2-2610FBABC241}" type="pres">
      <dgm:prSet presAssocID="{B7478903-8525-4E31-8017-1D52EAE3BD23}" presName="childShp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84F70E-3D15-4544-9160-5B9B7C4CC318}" type="pres">
      <dgm:prSet presAssocID="{2B0CFBE1-0D53-4DC1-A0B2-43D27CB9BE04}" presName="spacing" presStyleCnt="0"/>
      <dgm:spPr/>
    </dgm:pt>
    <dgm:pt modelId="{B86C00A3-251A-4645-B0DC-75FD73EF365F}" type="pres">
      <dgm:prSet presAssocID="{C43CB5AA-E278-4BC7-8588-497FB3721CBC}" presName="linNode" presStyleCnt="0"/>
      <dgm:spPr/>
    </dgm:pt>
    <dgm:pt modelId="{6C888D25-53E7-4B0A-B749-4330F2DC5B73}" type="pres">
      <dgm:prSet presAssocID="{C43CB5AA-E278-4BC7-8588-497FB3721CBC}" presName="parent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A91BF8-D471-4272-A8F8-BD3FB3CF3632}" type="pres">
      <dgm:prSet presAssocID="{C43CB5AA-E278-4BC7-8588-497FB3721CBC}" presName="childShp" presStyleLbl="bgAccFollowNode1" presStyleIdx="4" presStyleCnt="5" custLinFactNeighborX="811" custLinFactNeighborY="51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9833EE-DD64-4ECD-B409-21B5164E76F8}" srcId="{DF410554-C8F8-4F64-864D-C083435EFAC8}" destId="{FCBE635D-AAA5-49C4-9159-6CCF22CB6D93}" srcOrd="2" destOrd="0" parTransId="{44BA9F14-C1D4-473B-8B05-DE4B244FB370}" sibTransId="{01AD1D1E-DE78-4AB5-8B62-5C0B350277C7}"/>
    <dgm:cxn modelId="{758106B2-EEE3-4484-A7C8-663B00E3ADF1}" type="presOf" srcId="{E83E5C95-5100-4793-A13D-899322589F46}" destId="{3C70A036-B18D-4135-B5C2-2610FBABC241}" srcOrd="0" destOrd="1" presId="urn:microsoft.com/office/officeart/2005/8/layout/vList6"/>
    <dgm:cxn modelId="{2DE5DAE8-9277-46BD-80F1-828B970032B6}" type="presOf" srcId="{B8BE1CFB-DC4E-4FEF-BB80-5DEE1A025457}" destId="{10E10879-C8C7-4D65-898C-797992F1EAF9}" srcOrd="0" destOrd="0" presId="urn:microsoft.com/office/officeart/2005/8/layout/vList6"/>
    <dgm:cxn modelId="{9FFA73E5-B399-4F9B-9B35-4DD81B3763D5}" srcId="{74A4FAF7-4638-42C6-9563-31BE44B1E976}" destId="{C43CB5AA-E278-4BC7-8588-497FB3721CBC}" srcOrd="4" destOrd="0" parTransId="{DB9816D1-25BD-4F1E-9D68-7928DC72DD71}" sibTransId="{92F7DB8F-348D-4618-8432-A1C16B5CBD9D}"/>
    <dgm:cxn modelId="{65A34319-D23B-48EE-BA48-89B001E818DE}" srcId="{74A4FAF7-4638-42C6-9563-31BE44B1E976}" destId="{B8BE1CFB-DC4E-4FEF-BB80-5DEE1A025457}" srcOrd="1" destOrd="0" parTransId="{2C2BB2B4-E97F-4A2F-820B-3CFBE964F38D}" sibTransId="{C76B8FE4-CDD5-4407-8C5E-62FEBF767FDA}"/>
    <dgm:cxn modelId="{A837876D-533F-41EA-BD74-ADD21121B26E}" type="presOf" srcId="{DF410554-C8F8-4F64-864D-C083435EFAC8}" destId="{4FFDB71B-61B8-47A8-A6C2-69E606AE2C6C}" srcOrd="0" destOrd="0" presId="urn:microsoft.com/office/officeart/2005/8/layout/vList6"/>
    <dgm:cxn modelId="{572E73A0-3E01-4726-BE14-49E419923203}" type="presOf" srcId="{4C2D6951-741E-464B-A45A-A15C280481E1}" destId="{3C70A036-B18D-4135-B5C2-2610FBABC241}" srcOrd="0" destOrd="0" presId="urn:microsoft.com/office/officeart/2005/8/layout/vList6"/>
    <dgm:cxn modelId="{D9F5A46C-ED8B-450D-A1E4-68A2C78FEFB2}" type="presOf" srcId="{5B260092-114B-452C-83E9-5AA9C9B66007}" destId="{9B0AB8BD-CD9B-4D61-B696-5F23C593424B}" srcOrd="0" destOrd="2" presId="urn:microsoft.com/office/officeart/2005/8/layout/vList6"/>
    <dgm:cxn modelId="{77E991DE-6B53-435F-91F6-ED91A1569898}" srcId="{DF410554-C8F8-4F64-864D-C083435EFAC8}" destId="{8BC95197-AF13-4860-BAFC-673A5F56D8FC}" srcOrd="0" destOrd="0" parTransId="{6C3D9968-9DDB-4918-8C57-EC1346E227C3}" sibTransId="{35709211-5436-46BF-99EC-0495E4B28A5B}"/>
    <dgm:cxn modelId="{3AF39F90-341F-4348-8EAC-65E3D9F31D9A}" type="presOf" srcId="{666C6A77-4AB1-4A38-A730-633E2EDA6740}" destId="{3BAC756C-CE2E-4B74-9871-4FDDF8669D56}" srcOrd="0" destOrd="1" presId="urn:microsoft.com/office/officeart/2005/8/layout/vList6"/>
    <dgm:cxn modelId="{D3953323-5E42-45EE-896D-296758569415}" type="presOf" srcId="{E452F0FA-273E-45E6-A716-E0BB044D1F5E}" destId="{3C70A036-B18D-4135-B5C2-2610FBABC241}" srcOrd="0" destOrd="2" presId="urn:microsoft.com/office/officeart/2005/8/layout/vList6"/>
    <dgm:cxn modelId="{E133FD88-7F3E-4180-BBD4-67E83D95B2C9}" type="presOf" srcId="{7563DBC1-16BF-4474-A4A1-FA3676FDA875}" destId="{C2A91BF8-D471-4272-A8F8-BD3FB3CF3632}" srcOrd="0" destOrd="0" presId="urn:microsoft.com/office/officeart/2005/8/layout/vList6"/>
    <dgm:cxn modelId="{B6FF330E-EC80-444F-90B4-0BD95279FA1F}" srcId="{B7478903-8525-4E31-8017-1D52EAE3BD23}" destId="{4C2D6951-741E-464B-A45A-A15C280481E1}" srcOrd="0" destOrd="0" parTransId="{FE20EB55-AB44-4514-A7B3-3DCBABC0968D}" sibTransId="{AB518C2C-BEBC-4096-B8C7-CA9A016CF075}"/>
    <dgm:cxn modelId="{55B4E8AC-C883-4300-8F46-0FB376B56EF9}" type="presOf" srcId="{7A7CEBD7-1224-4E58-8CD4-3A6029D56E52}" destId="{48BF4EF6-16B7-4CB9-A758-354CA2FB85C9}" srcOrd="0" destOrd="1" presId="urn:microsoft.com/office/officeart/2005/8/layout/vList6"/>
    <dgm:cxn modelId="{3726AA1C-2F87-4B8B-9BEE-38975A1D3476}" srcId="{C43CB5AA-E278-4BC7-8588-497FB3721CBC}" destId="{99C16065-7493-4DB8-A927-015E48C1CF60}" srcOrd="1" destOrd="0" parTransId="{9B0C93DC-E19A-440F-B12B-A8366989953C}" sibTransId="{519EDC12-76CE-4A1C-B755-DD2A0C41B869}"/>
    <dgm:cxn modelId="{84969771-005D-4850-BBE8-268079CCB11D}" srcId="{1E17248D-3AFD-4A72-AFE1-9809048A8FB1}" destId="{5B260092-114B-452C-83E9-5AA9C9B66007}" srcOrd="2" destOrd="0" parTransId="{7CC413C6-1D62-44A4-8006-59997D93AC8A}" sibTransId="{D9E0217C-8959-42BB-A511-5C77C75E32F6}"/>
    <dgm:cxn modelId="{D9729D97-B0E4-47DB-A140-940E46A25625}" srcId="{B7478903-8525-4E31-8017-1D52EAE3BD23}" destId="{E452F0FA-273E-45E6-A716-E0BB044D1F5E}" srcOrd="2" destOrd="0" parTransId="{B81EDC11-9763-4110-AB10-89CB0E22F99A}" sibTransId="{377600B5-E43A-46BE-8DBF-CC70BA04F203}"/>
    <dgm:cxn modelId="{E25C4C6C-292E-4CBA-BB46-05C16A2A2ABB}" srcId="{1E17248D-3AFD-4A72-AFE1-9809048A8FB1}" destId="{4506DE69-8D90-4AA1-B1AB-D4654B9ED02B}" srcOrd="0" destOrd="0" parTransId="{76C9A701-9029-48F8-9F81-67EA09603165}" sibTransId="{A1DEFA5A-E152-4E9F-BE81-EA260FA3FB21}"/>
    <dgm:cxn modelId="{3AD6CEC4-7639-4107-906B-EABAA50019A9}" srcId="{B8BE1CFB-DC4E-4FEF-BB80-5DEE1A025457}" destId="{666C6A77-4AB1-4A38-A730-633E2EDA6740}" srcOrd="1" destOrd="0" parTransId="{58944649-870A-4E39-BDBD-D1D0E23B4018}" sibTransId="{9E3E1A1B-F41F-4E00-BC53-D9F5499C7DC8}"/>
    <dgm:cxn modelId="{A1E96151-7D91-4969-BF59-2C92480CDEAB}" srcId="{DF410554-C8F8-4F64-864D-C083435EFAC8}" destId="{7A7CEBD7-1224-4E58-8CD4-3A6029D56E52}" srcOrd="1" destOrd="0" parTransId="{9F9A4D1A-86C8-40F9-8D80-27DBB1E11861}" sibTransId="{F8E95FE8-45CA-4E91-AE1F-B8FB434D7475}"/>
    <dgm:cxn modelId="{FC7AC18E-DBCB-4458-A63F-AC53DB1FF137}" type="presOf" srcId="{F03608D1-0D85-4413-AE95-2EF40BBB79FE}" destId="{9B0AB8BD-CD9B-4D61-B696-5F23C593424B}" srcOrd="0" destOrd="1" presId="urn:microsoft.com/office/officeart/2005/8/layout/vList6"/>
    <dgm:cxn modelId="{B2A6DF33-FD79-417B-A088-6C5D4F285BC1}" srcId="{B8BE1CFB-DC4E-4FEF-BB80-5DEE1A025457}" destId="{D0D6CD49-07CB-4FB4-9EDD-C25DA2774A18}" srcOrd="0" destOrd="0" parTransId="{1DCAC799-7562-494A-BF4B-B27F38390C7C}" sibTransId="{B4221F46-09F5-4609-A566-C03373E642CB}"/>
    <dgm:cxn modelId="{1FB67735-523B-425D-8AE1-D5D4FC2342BE}" type="presOf" srcId="{99C16065-7493-4DB8-A927-015E48C1CF60}" destId="{C2A91BF8-D471-4272-A8F8-BD3FB3CF3632}" srcOrd="0" destOrd="1" presId="urn:microsoft.com/office/officeart/2005/8/layout/vList6"/>
    <dgm:cxn modelId="{AAAF01AD-2251-4E53-A0DF-0CCBB9D29345}" type="presOf" srcId="{8BC95197-AF13-4860-BAFC-673A5F56D8FC}" destId="{48BF4EF6-16B7-4CB9-A758-354CA2FB85C9}" srcOrd="0" destOrd="0" presId="urn:microsoft.com/office/officeart/2005/8/layout/vList6"/>
    <dgm:cxn modelId="{A135DB1F-D87D-4357-9D6B-C1AB763063D1}" srcId="{B8BE1CFB-DC4E-4FEF-BB80-5DEE1A025457}" destId="{03BDC4F2-48F7-4057-BE60-60F6C11BB478}" srcOrd="2" destOrd="0" parTransId="{3BDBE6F7-FE76-45FD-89B8-735F19C05507}" sibTransId="{9C36D4CA-D41B-4D8C-BAD2-DEF54158EC54}"/>
    <dgm:cxn modelId="{36D3AC2F-C1B5-4CCC-92C6-C9408F9776E4}" srcId="{74A4FAF7-4638-42C6-9563-31BE44B1E976}" destId="{B7478903-8525-4E31-8017-1D52EAE3BD23}" srcOrd="3" destOrd="0" parTransId="{50C2C2A2-9B91-42D0-A2B0-C1533687AFA8}" sibTransId="{2B0CFBE1-0D53-4DC1-A0B2-43D27CB9BE04}"/>
    <dgm:cxn modelId="{6F28DA2B-0DCB-4AEF-8D3E-6C2C77151DB1}" type="presOf" srcId="{C43CB5AA-E278-4BC7-8588-497FB3721CBC}" destId="{6C888D25-53E7-4B0A-B749-4330F2DC5B73}" srcOrd="0" destOrd="0" presId="urn:microsoft.com/office/officeart/2005/8/layout/vList6"/>
    <dgm:cxn modelId="{EDB556E1-3FD1-4638-ADF7-63518F082381}" type="presOf" srcId="{FCBE635D-AAA5-49C4-9159-6CCF22CB6D93}" destId="{48BF4EF6-16B7-4CB9-A758-354CA2FB85C9}" srcOrd="0" destOrd="2" presId="urn:microsoft.com/office/officeart/2005/8/layout/vList6"/>
    <dgm:cxn modelId="{8C43849E-0886-4984-B853-8513F91C1A3F}" type="presOf" srcId="{4506DE69-8D90-4AA1-B1AB-D4654B9ED02B}" destId="{9B0AB8BD-CD9B-4D61-B696-5F23C593424B}" srcOrd="0" destOrd="0" presId="urn:microsoft.com/office/officeart/2005/8/layout/vList6"/>
    <dgm:cxn modelId="{6925A7EA-B973-479A-AB29-3456285EBA77}" srcId="{74A4FAF7-4638-42C6-9563-31BE44B1E976}" destId="{1E17248D-3AFD-4A72-AFE1-9809048A8FB1}" srcOrd="0" destOrd="0" parTransId="{558FB276-81BA-4094-BD1E-2D2162CE8EED}" sibTransId="{F10217EB-61F7-4C7C-A0B6-136AC8B87C11}"/>
    <dgm:cxn modelId="{8041D1C2-40C0-4D1D-B102-120B6F3C0849}" srcId="{C43CB5AA-E278-4BC7-8588-497FB3721CBC}" destId="{7563DBC1-16BF-4474-A4A1-FA3676FDA875}" srcOrd="0" destOrd="0" parTransId="{F3D67688-8185-4364-BDEA-68CC981D6A26}" sibTransId="{F497E41B-AFF7-4AB2-BB41-93A70DC07570}"/>
    <dgm:cxn modelId="{039DE8E8-9CD1-4161-B9DE-23F27F85BDDC}" srcId="{B7478903-8525-4E31-8017-1D52EAE3BD23}" destId="{E83E5C95-5100-4793-A13D-899322589F46}" srcOrd="1" destOrd="0" parTransId="{FF4B1FCC-DBD1-4172-A07E-AE5B5DA42936}" sibTransId="{DFB89FE7-F7BB-4E31-8CE2-DD4311A60991}"/>
    <dgm:cxn modelId="{B594E765-828F-4B64-9227-6BC9A50A36B3}" type="presOf" srcId="{B7478903-8525-4E31-8017-1D52EAE3BD23}" destId="{F9B55BA7-1BC7-4572-9F14-53C3C5B96BB9}" srcOrd="0" destOrd="0" presId="urn:microsoft.com/office/officeart/2005/8/layout/vList6"/>
    <dgm:cxn modelId="{B1287E70-1F77-4771-A10F-A11120BEA0AD}" srcId="{1E17248D-3AFD-4A72-AFE1-9809048A8FB1}" destId="{F03608D1-0D85-4413-AE95-2EF40BBB79FE}" srcOrd="1" destOrd="0" parTransId="{E60A3E0E-3774-4568-B09E-0A56834D1B04}" sibTransId="{7E80B09E-78A6-4057-93E3-81B81670FC29}"/>
    <dgm:cxn modelId="{246F4137-5070-4937-9D7B-FCA2A24D5252}" type="presOf" srcId="{74A4FAF7-4638-42C6-9563-31BE44B1E976}" destId="{7C460092-4371-45C9-B7DC-DA31E334F997}" srcOrd="0" destOrd="0" presId="urn:microsoft.com/office/officeart/2005/8/layout/vList6"/>
    <dgm:cxn modelId="{69C96B24-FC65-4DA3-9414-13F660E23E82}" type="presOf" srcId="{03BDC4F2-48F7-4057-BE60-60F6C11BB478}" destId="{3BAC756C-CE2E-4B74-9871-4FDDF8669D56}" srcOrd="0" destOrd="2" presId="urn:microsoft.com/office/officeart/2005/8/layout/vList6"/>
    <dgm:cxn modelId="{771960FB-0B15-46BC-B670-F5B599A08540}" srcId="{74A4FAF7-4638-42C6-9563-31BE44B1E976}" destId="{DF410554-C8F8-4F64-864D-C083435EFAC8}" srcOrd="2" destOrd="0" parTransId="{3CC69E65-4A7D-4226-BF78-AF75B7BC4844}" sibTransId="{580A65C2-50C2-4D11-AEB5-837C5225FB08}"/>
    <dgm:cxn modelId="{2198A234-FC45-4D7E-B863-F2CF0C7E95FA}" type="presOf" srcId="{1E17248D-3AFD-4A72-AFE1-9809048A8FB1}" destId="{5561B184-C881-49DF-9D4A-8BAA71A14351}" srcOrd="0" destOrd="0" presId="urn:microsoft.com/office/officeart/2005/8/layout/vList6"/>
    <dgm:cxn modelId="{6A0A62EF-29C6-436B-ADC5-8D873744E028}" type="presOf" srcId="{D0D6CD49-07CB-4FB4-9EDD-C25DA2774A18}" destId="{3BAC756C-CE2E-4B74-9871-4FDDF8669D56}" srcOrd="0" destOrd="0" presId="urn:microsoft.com/office/officeart/2005/8/layout/vList6"/>
    <dgm:cxn modelId="{45300C23-2807-4837-B611-2095E3E99993}" type="presParOf" srcId="{7C460092-4371-45C9-B7DC-DA31E334F997}" destId="{4EA6B0FE-7416-4177-9D44-A3E14168752C}" srcOrd="0" destOrd="0" presId="urn:microsoft.com/office/officeart/2005/8/layout/vList6"/>
    <dgm:cxn modelId="{5B2D1A19-E68C-492C-941B-EF7D5C898FAE}" type="presParOf" srcId="{4EA6B0FE-7416-4177-9D44-A3E14168752C}" destId="{5561B184-C881-49DF-9D4A-8BAA71A14351}" srcOrd="0" destOrd="0" presId="urn:microsoft.com/office/officeart/2005/8/layout/vList6"/>
    <dgm:cxn modelId="{94E0624F-BC22-41B5-80CF-040AFFF8CB4E}" type="presParOf" srcId="{4EA6B0FE-7416-4177-9D44-A3E14168752C}" destId="{9B0AB8BD-CD9B-4D61-B696-5F23C593424B}" srcOrd="1" destOrd="0" presId="urn:microsoft.com/office/officeart/2005/8/layout/vList6"/>
    <dgm:cxn modelId="{D5C23E08-C20B-4E16-B9F5-058404C76BA5}" type="presParOf" srcId="{7C460092-4371-45C9-B7DC-DA31E334F997}" destId="{B05F677E-3AB1-4FD7-AB58-58F8A9A680C3}" srcOrd="1" destOrd="0" presId="urn:microsoft.com/office/officeart/2005/8/layout/vList6"/>
    <dgm:cxn modelId="{46635E86-21A3-479D-8957-1560C93A0F0E}" type="presParOf" srcId="{7C460092-4371-45C9-B7DC-DA31E334F997}" destId="{857BBC1E-5D95-4F1C-B942-115C6D990299}" srcOrd="2" destOrd="0" presId="urn:microsoft.com/office/officeart/2005/8/layout/vList6"/>
    <dgm:cxn modelId="{48820078-12A3-4C1B-8CD5-B51BA6968664}" type="presParOf" srcId="{857BBC1E-5D95-4F1C-B942-115C6D990299}" destId="{10E10879-C8C7-4D65-898C-797992F1EAF9}" srcOrd="0" destOrd="0" presId="urn:microsoft.com/office/officeart/2005/8/layout/vList6"/>
    <dgm:cxn modelId="{CA2C45ED-83B4-4E0D-AA7E-9906BD9EC5A0}" type="presParOf" srcId="{857BBC1E-5D95-4F1C-B942-115C6D990299}" destId="{3BAC756C-CE2E-4B74-9871-4FDDF8669D56}" srcOrd="1" destOrd="0" presId="urn:microsoft.com/office/officeart/2005/8/layout/vList6"/>
    <dgm:cxn modelId="{557012AD-55E4-4A3F-BFC9-56A101FE4F25}" type="presParOf" srcId="{7C460092-4371-45C9-B7DC-DA31E334F997}" destId="{EA6445BE-7938-417B-AC12-E636F150A725}" srcOrd="3" destOrd="0" presId="urn:microsoft.com/office/officeart/2005/8/layout/vList6"/>
    <dgm:cxn modelId="{4826FB02-1A2B-4539-A8A3-22969AD07503}" type="presParOf" srcId="{7C460092-4371-45C9-B7DC-DA31E334F997}" destId="{6256D4E2-FD14-4552-81F1-AE1D55889E6E}" srcOrd="4" destOrd="0" presId="urn:microsoft.com/office/officeart/2005/8/layout/vList6"/>
    <dgm:cxn modelId="{BFC9F1AC-F077-43BD-9C08-C3C41BA27B73}" type="presParOf" srcId="{6256D4E2-FD14-4552-81F1-AE1D55889E6E}" destId="{4FFDB71B-61B8-47A8-A6C2-69E606AE2C6C}" srcOrd="0" destOrd="0" presId="urn:microsoft.com/office/officeart/2005/8/layout/vList6"/>
    <dgm:cxn modelId="{CE5E10B9-10B4-4473-9C76-C75CEC683338}" type="presParOf" srcId="{6256D4E2-FD14-4552-81F1-AE1D55889E6E}" destId="{48BF4EF6-16B7-4CB9-A758-354CA2FB85C9}" srcOrd="1" destOrd="0" presId="urn:microsoft.com/office/officeart/2005/8/layout/vList6"/>
    <dgm:cxn modelId="{966242A8-6E36-4530-BA84-4EC500C8B908}" type="presParOf" srcId="{7C460092-4371-45C9-B7DC-DA31E334F997}" destId="{28E80A4C-AF4C-4F14-B308-A147E63CDB4F}" srcOrd="5" destOrd="0" presId="urn:microsoft.com/office/officeart/2005/8/layout/vList6"/>
    <dgm:cxn modelId="{EA3DC517-CF5C-476D-9939-BDF66C63CC44}" type="presParOf" srcId="{7C460092-4371-45C9-B7DC-DA31E334F997}" destId="{E6512DAA-5A40-4CB5-A10D-A2E077F11E78}" srcOrd="6" destOrd="0" presId="urn:microsoft.com/office/officeart/2005/8/layout/vList6"/>
    <dgm:cxn modelId="{E6BB42C8-74DD-4F74-8141-F31C0ACB6D34}" type="presParOf" srcId="{E6512DAA-5A40-4CB5-A10D-A2E077F11E78}" destId="{F9B55BA7-1BC7-4572-9F14-53C3C5B96BB9}" srcOrd="0" destOrd="0" presId="urn:microsoft.com/office/officeart/2005/8/layout/vList6"/>
    <dgm:cxn modelId="{F6EC9BA0-4685-4EB1-8E1F-E0AFF19DCD56}" type="presParOf" srcId="{E6512DAA-5A40-4CB5-A10D-A2E077F11E78}" destId="{3C70A036-B18D-4135-B5C2-2610FBABC241}" srcOrd="1" destOrd="0" presId="urn:microsoft.com/office/officeart/2005/8/layout/vList6"/>
    <dgm:cxn modelId="{58BB03D8-6C3B-437A-B713-4C45520F10BA}" type="presParOf" srcId="{7C460092-4371-45C9-B7DC-DA31E334F997}" destId="{F084F70E-3D15-4544-9160-5B9B7C4CC318}" srcOrd="7" destOrd="0" presId="urn:microsoft.com/office/officeart/2005/8/layout/vList6"/>
    <dgm:cxn modelId="{0C929128-4F9C-4B73-B256-9EC9C5593761}" type="presParOf" srcId="{7C460092-4371-45C9-B7DC-DA31E334F997}" destId="{B86C00A3-251A-4645-B0DC-75FD73EF365F}" srcOrd="8" destOrd="0" presId="urn:microsoft.com/office/officeart/2005/8/layout/vList6"/>
    <dgm:cxn modelId="{0E546F22-1D02-46CA-9B35-85A59E67DD74}" type="presParOf" srcId="{B86C00A3-251A-4645-B0DC-75FD73EF365F}" destId="{6C888D25-53E7-4B0A-B749-4330F2DC5B73}" srcOrd="0" destOrd="0" presId="urn:microsoft.com/office/officeart/2005/8/layout/vList6"/>
    <dgm:cxn modelId="{99DF3802-E64B-4050-988C-EFCEDE5935E5}" type="presParOf" srcId="{B86C00A3-251A-4645-B0DC-75FD73EF365F}" destId="{C2A91BF8-D471-4272-A8F8-BD3FB3CF363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82F0790-DE93-478E-900D-83259479F925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58CC43-3391-4458-8BA5-DF5CDD13D8B2}">
      <dgm:prSet custT="1"/>
      <dgm:spPr/>
      <dgm:t>
        <a:bodyPr/>
        <a:lstStyle/>
        <a:p>
          <a:pPr rtl="0"/>
          <a:r>
            <a:rPr lang="en-US" sz="1600" b="1" dirty="0" smtClean="0"/>
            <a:t>SECTION 26A </a:t>
          </a:r>
          <a:r>
            <a:rPr lang="en-US" sz="1600" dirty="0" smtClean="0"/>
            <a:t>Offence of smuggling of migrants</a:t>
          </a:r>
          <a:endParaRPr lang="en-US" sz="1600" dirty="0"/>
        </a:p>
      </dgm:t>
    </dgm:pt>
    <dgm:pt modelId="{88C06EEA-1BCA-4D88-862C-812D7A3938E9}" type="parTrans" cxnId="{92766244-0AD4-4DD3-92BB-27432AAD3491}">
      <dgm:prSet/>
      <dgm:spPr/>
      <dgm:t>
        <a:bodyPr/>
        <a:lstStyle/>
        <a:p>
          <a:endParaRPr lang="en-US" sz="1600"/>
        </a:p>
      </dgm:t>
    </dgm:pt>
    <dgm:pt modelId="{20AC037C-2857-4A94-80CE-AA523AD67C13}" type="sibTrans" cxnId="{92766244-0AD4-4DD3-92BB-27432AAD3491}">
      <dgm:prSet/>
      <dgm:spPr/>
      <dgm:t>
        <a:bodyPr/>
        <a:lstStyle/>
        <a:p>
          <a:endParaRPr lang="en-US" sz="1600"/>
        </a:p>
      </dgm:t>
    </dgm:pt>
    <dgm:pt modelId="{8CFA9BF6-6BA7-4BA8-AF41-B865BD2A9BE6}">
      <dgm:prSet custT="1"/>
      <dgm:spPr/>
      <dgm:t>
        <a:bodyPr/>
        <a:lstStyle/>
        <a:p>
          <a:pPr rtl="0"/>
          <a:r>
            <a:rPr lang="en-US" sz="1600" b="1" dirty="0" smtClean="0"/>
            <a:t>SECTION 26B </a:t>
          </a:r>
          <a:r>
            <a:rPr lang="en-US" sz="1600" dirty="0" smtClean="0"/>
            <a:t>Aggravated offence of smuggling of migrants</a:t>
          </a:r>
          <a:endParaRPr lang="en-US" sz="1600" dirty="0"/>
        </a:p>
      </dgm:t>
    </dgm:pt>
    <dgm:pt modelId="{79E30763-2DBC-43CB-B643-EF054F0A73BE}" type="parTrans" cxnId="{B814EF6A-CF71-4CC7-896C-86648A1E4D81}">
      <dgm:prSet/>
      <dgm:spPr/>
      <dgm:t>
        <a:bodyPr/>
        <a:lstStyle/>
        <a:p>
          <a:endParaRPr lang="en-US" sz="1600"/>
        </a:p>
      </dgm:t>
    </dgm:pt>
    <dgm:pt modelId="{3EE42AB7-DBB2-4698-8F53-595AC13CDDF4}" type="sibTrans" cxnId="{B814EF6A-CF71-4CC7-896C-86648A1E4D81}">
      <dgm:prSet/>
      <dgm:spPr/>
      <dgm:t>
        <a:bodyPr/>
        <a:lstStyle/>
        <a:p>
          <a:endParaRPr lang="en-US" sz="1600"/>
        </a:p>
      </dgm:t>
    </dgm:pt>
    <dgm:pt modelId="{98B193F6-D200-4EC7-85F2-D6CB2422EF2A}">
      <dgm:prSet custT="1"/>
      <dgm:spPr/>
      <dgm:t>
        <a:bodyPr/>
        <a:lstStyle/>
        <a:p>
          <a:pPr rtl="0"/>
          <a:r>
            <a:rPr lang="en-US" sz="1600" b="1" dirty="0" smtClean="0"/>
            <a:t>SECTION 26C </a:t>
          </a:r>
          <a:r>
            <a:rPr lang="en-US" sz="1600" dirty="0" smtClean="0"/>
            <a:t>Offence in relation to smuggled migrant</a:t>
          </a:r>
          <a:endParaRPr lang="en-US" sz="1600" dirty="0"/>
        </a:p>
      </dgm:t>
    </dgm:pt>
    <dgm:pt modelId="{FC373F94-5126-472E-9CDD-ED2AD7837911}" type="parTrans" cxnId="{04ACBA71-B006-44F4-8177-358F4E37A683}">
      <dgm:prSet/>
      <dgm:spPr/>
      <dgm:t>
        <a:bodyPr/>
        <a:lstStyle/>
        <a:p>
          <a:endParaRPr lang="en-US" sz="1600"/>
        </a:p>
      </dgm:t>
    </dgm:pt>
    <dgm:pt modelId="{E0C16967-8CF0-4170-BE1D-50E1A6FED030}" type="sibTrans" cxnId="{04ACBA71-B006-44F4-8177-358F4E37A683}">
      <dgm:prSet/>
      <dgm:spPr/>
      <dgm:t>
        <a:bodyPr/>
        <a:lstStyle/>
        <a:p>
          <a:endParaRPr lang="en-US" sz="1600"/>
        </a:p>
      </dgm:t>
    </dgm:pt>
    <dgm:pt modelId="{7A1DF50A-8171-4F61-891C-DB27D8FB00F5}">
      <dgm:prSet custT="1"/>
      <dgm:spPr/>
      <dgm:t>
        <a:bodyPr/>
        <a:lstStyle/>
        <a:p>
          <a:pPr rtl="0"/>
          <a:r>
            <a:rPr lang="en-US" sz="1600" b="1" dirty="0" smtClean="0"/>
            <a:t>SECTION 26D </a:t>
          </a:r>
          <a:r>
            <a:rPr lang="en-US" sz="1600" dirty="0" smtClean="0"/>
            <a:t>Offence of profiting from the offence of smuggling of migrants</a:t>
          </a:r>
          <a:endParaRPr lang="en-US" sz="1600" dirty="0"/>
        </a:p>
      </dgm:t>
    </dgm:pt>
    <dgm:pt modelId="{D75839D7-E9BB-4E67-80CC-653B2706E370}" type="parTrans" cxnId="{254FDDD2-B154-4A88-A326-55EFBE30AA1D}">
      <dgm:prSet/>
      <dgm:spPr/>
      <dgm:t>
        <a:bodyPr/>
        <a:lstStyle/>
        <a:p>
          <a:endParaRPr lang="en-US" sz="1600"/>
        </a:p>
      </dgm:t>
    </dgm:pt>
    <dgm:pt modelId="{4A4EF1CD-0D76-4F7A-9763-B134B0A4CB9D}" type="sibTrans" cxnId="{254FDDD2-B154-4A88-A326-55EFBE30AA1D}">
      <dgm:prSet/>
      <dgm:spPr/>
      <dgm:t>
        <a:bodyPr/>
        <a:lstStyle/>
        <a:p>
          <a:endParaRPr lang="en-US" sz="1600"/>
        </a:p>
      </dgm:t>
    </dgm:pt>
    <dgm:pt modelId="{097A785A-1A42-4F89-BEAB-D5650E34126B}">
      <dgm:prSet custT="1"/>
      <dgm:spPr/>
      <dgm:t>
        <a:bodyPr/>
        <a:lstStyle/>
        <a:p>
          <a:pPr rtl="0"/>
          <a:r>
            <a:rPr lang="en-US" sz="1600" b="1" dirty="0" smtClean="0"/>
            <a:t>SECTION 26E</a:t>
          </a:r>
          <a:r>
            <a:rPr lang="en-US" sz="1600" dirty="0" smtClean="0"/>
            <a:t> Fraudulent travel or identity documents</a:t>
          </a:r>
          <a:endParaRPr lang="en-US" sz="1600" dirty="0"/>
        </a:p>
      </dgm:t>
    </dgm:pt>
    <dgm:pt modelId="{832E9523-43E7-4494-BF14-3285999FA128}" type="parTrans" cxnId="{794517B3-9BE5-44C6-B83A-4A2E47FBA249}">
      <dgm:prSet/>
      <dgm:spPr/>
      <dgm:t>
        <a:bodyPr/>
        <a:lstStyle/>
        <a:p>
          <a:endParaRPr lang="en-US" sz="1600"/>
        </a:p>
      </dgm:t>
    </dgm:pt>
    <dgm:pt modelId="{1AA94772-744C-4B21-8474-D54C48E0A711}" type="sibTrans" cxnId="{794517B3-9BE5-44C6-B83A-4A2E47FBA249}">
      <dgm:prSet/>
      <dgm:spPr/>
      <dgm:t>
        <a:bodyPr/>
        <a:lstStyle/>
        <a:p>
          <a:endParaRPr lang="en-US" sz="1600"/>
        </a:p>
      </dgm:t>
    </dgm:pt>
    <dgm:pt modelId="{963F337A-0816-4604-8B2A-0C489DC33397}">
      <dgm:prSet custT="1"/>
      <dgm:spPr/>
      <dgm:t>
        <a:bodyPr/>
        <a:lstStyle/>
        <a:p>
          <a:pPr rtl="0"/>
          <a:r>
            <a:rPr lang="en-US" sz="1600" b="1" dirty="0" smtClean="0"/>
            <a:t>SECTION 26F </a:t>
          </a:r>
          <a:r>
            <a:rPr lang="en-US" sz="1600" b="0" dirty="0" smtClean="0"/>
            <a:t>P</a:t>
          </a:r>
          <a:r>
            <a:rPr lang="en-US" sz="1600" dirty="0" smtClean="0"/>
            <a:t>roviding facilities in support of smuggling of migrants</a:t>
          </a:r>
          <a:endParaRPr lang="en-US" sz="1600" dirty="0"/>
        </a:p>
      </dgm:t>
    </dgm:pt>
    <dgm:pt modelId="{217EC603-51A1-4778-93E9-6CDC890C67B4}" type="parTrans" cxnId="{156E9711-3D46-4A25-B487-002B9B6CD020}">
      <dgm:prSet/>
      <dgm:spPr/>
      <dgm:t>
        <a:bodyPr/>
        <a:lstStyle/>
        <a:p>
          <a:endParaRPr lang="en-US" sz="1600"/>
        </a:p>
      </dgm:t>
    </dgm:pt>
    <dgm:pt modelId="{80BB3DA8-8767-482D-A434-54D79DACE5FB}" type="sibTrans" cxnId="{156E9711-3D46-4A25-B487-002B9B6CD020}">
      <dgm:prSet/>
      <dgm:spPr/>
      <dgm:t>
        <a:bodyPr/>
        <a:lstStyle/>
        <a:p>
          <a:endParaRPr lang="en-US" sz="1600"/>
        </a:p>
      </dgm:t>
    </dgm:pt>
    <dgm:pt modelId="{7B3083B7-02BB-4EC8-AABD-2F4F74C30F30}">
      <dgm:prSet custT="1"/>
      <dgm:spPr/>
      <dgm:t>
        <a:bodyPr/>
        <a:lstStyle/>
        <a:p>
          <a:pPr rtl="0"/>
          <a:r>
            <a:rPr lang="en-US" sz="1600" b="1" dirty="0" smtClean="0"/>
            <a:t>SECTION 26G</a:t>
          </a:r>
          <a:r>
            <a:rPr lang="en-US" sz="1600" dirty="0" smtClean="0"/>
            <a:t> Providing services for purposes of smuggling of migrants</a:t>
          </a:r>
          <a:endParaRPr lang="en-US" sz="1600" dirty="0"/>
        </a:p>
      </dgm:t>
    </dgm:pt>
    <dgm:pt modelId="{4FA09908-0DE0-4583-BD7C-0DAC51FB7394}" type="parTrans" cxnId="{31495E37-42C7-443F-81EB-99E68A9D6E26}">
      <dgm:prSet/>
      <dgm:spPr/>
      <dgm:t>
        <a:bodyPr/>
        <a:lstStyle/>
        <a:p>
          <a:endParaRPr lang="en-US" sz="1600"/>
        </a:p>
      </dgm:t>
    </dgm:pt>
    <dgm:pt modelId="{9159FA26-7589-4F96-B54B-51FBCA587196}" type="sibTrans" cxnId="{31495E37-42C7-443F-81EB-99E68A9D6E26}">
      <dgm:prSet/>
      <dgm:spPr/>
      <dgm:t>
        <a:bodyPr/>
        <a:lstStyle/>
        <a:p>
          <a:endParaRPr lang="en-US" sz="1600"/>
        </a:p>
      </dgm:t>
    </dgm:pt>
    <dgm:pt modelId="{7AFA78FD-D60A-4B9E-82EA-1C80440FD1A7}">
      <dgm:prSet custT="1"/>
      <dgm:spPr/>
      <dgm:t>
        <a:bodyPr/>
        <a:lstStyle/>
        <a:p>
          <a:pPr rtl="0"/>
          <a:r>
            <a:rPr lang="en-US" sz="1600" b="1" dirty="0" smtClean="0"/>
            <a:t>SECTION 26H </a:t>
          </a:r>
          <a:r>
            <a:rPr lang="en-US" sz="1600" dirty="0" smtClean="0"/>
            <a:t>Concealing or harboring smuggled migrants and migrant smugglers</a:t>
          </a:r>
          <a:endParaRPr lang="en-US" sz="1600" dirty="0"/>
        </a:p>
      </dgm:t>
    </dgm:pt>
    <dgm:pt modelId="{C988A531-1BD3-414A-9616-7FA65580022F}" type="parTrans" cxnId="{E21D640D-6BE1-4241-8C8B-F2E9328910E5}">
      <dgm:prSet/>
      <dgm:spPr/>
      <dgm:t>
        <a:bodyPr/>
        <a:lstStyle/>
        <a:p>
          <a:endParaRPr lang="en-US" sz="1600"/>
        </a:p>
      </dgm:t>
    </dgm:pt>
    <dgm:pt modelId="{B7737B8E-69CB-4611-9971-8C3786A349DA}" type="sibTrans" cxnId="{E21D640D-6BE1-4241-8C8B-F2E9328910E5}">
      <dgm:prSet/>
      <dgm:spPr/>
      <dgm:t>
        <a:bodyPr/>
        <a:lstStyle/>
        <a:p>
          <a:endParaRPr lang="en-US" sz="1600"/>
        </a:p>
      </dgm:t>
    </dgm:pt>
    <dgm:pt modelId="{E279DD12-5BC4-4EFD-9853-A8CABA3CE9DB}">
      <dgm:prSet custT="1"/>
      <dgm:spPr/>
      <dgm:t>
        <a:bodyPr/>
        <a:lstStyle/>
        <a:p>
          <a:pPr rtl="0"/>
          <a:r>
            <a:rPr lang="en-US" sz="1600" b="1" dirty="0" smtClean="0"/>
            <a:t>SECTION 26I </a:t>
          </a:r>
          <a:r>
            <a:rPr lang="en-US" sz="1600" dirty="0" smtClean="0"/>
            <a:t>Supporting offence of smuggling of migrants</a:t>
          </a:r>
          <a:endParaRPr lang="en-US" sz="1600" dirty="0"/>
        </a:p>
      </dgm:t>
    </dgm:pt>
    <dgm:pt modelId="{FCDDE6DA-E4CE-44C6-8D8B-5F9CEEF8AC3F}" type="parTrans" cxnId="{1397DAFF-46F1-4317-AFBA-3991392A685A}">
      <dgm:prSet/>
      <dgm:spPr/>
      <dgm:t>
        <a:bodyPr/>
        <a:lstStyle/>
        <a:p>
          <a:endParaRPr lang="en-US" sz="1600"/>
        </a:p>
      </dgm:t>
    </dgm:pt>
    <dgm:pt modelId="{FE5C12A8-8D9E-4983-A375-2B3984881A6F}" type="sibTrans" cxnId="{1397DAFF-46F1-4317-AFBA-3991392A685A}">
      <dgm:prSet/>
      <dgm:spPr/>
      <dgm:t>
        <a:bodyPr/>
        <a:lstStyle/>
        <a:p>
          <a:endParaRPr lang="en-US" sz="1600"/>
        </a:p>
      </dgm:t>
    </dgm:pt>
    <dgm:pt modelId="{6CA47000-0382-4968-805B-69C12B37DCBC}">
      <dgm:prSet custT="1"/>
      <dgm:spPr/>
      <dgm:t>
        <a:bodyPr/>
        <a:lstStyle/>
        <a:p>
          <a:pPr rtl="0"/>
          <a:r>
            <a:rPr lang="en-US" sz="1600" b="1" dirty="0" smtClean="0"/>
            <a:t>SECTION 26J </a:t>
          </a:r>
          <a:r>
            <a:rPr lang="en-US" sz="1600" dirty="0" smtClean="0"/>
            <a:t>Offence of conveyance of smuggled migrants</a:t>
          </a:r>
          <a:endParaRPr lang="en-US" sz="1600" dirty="0"/>
        </a:p>
      </dgm:t>
    </dgm:pt>
    <dgm:pt modelId="{7D3CD9BF-E552-470D-9574-EEFFE80D056D}" type="parTrans" cxnId="{A02F11C1-30D2-445F-889C-B9C0FA3E3185}">
      <dgm:prSet/>
      <dgm:spPr/>
      <dgm:t>
        <a:bodyPr/>
        <a:lstStyle/>
        <a:p>
          <a:endParaRPr lang="en-US" sz="1600"/>
        </a:p>
      </dgm:t>
    </dgm:pt>
    <dgm:pt modelId="{92BAA2FE-5015-42E7-A9B7-A7B65F9AD1B5}" type="sibTrans" cxnId="{A02F11C1-30D2-445F-889C-B9C0FA3E3185}">
      <dgm:prSet/>
      <dgm:spPr/>
      <dgm:t>
        <a:bodyPr/>
        <a:lstStyle/>
        <a:p>
          <a:endParaRPr lang="en-US" sz="1600"/>
        </a:p>
      </dgm:t>
    </dgm:pt>
    <dgm:pt modelId="{B38565A0-30B6-4215-B662-1D3F27B69BF9}">
      <dgm:prSet custT="1"/>
      <dgm:spPr/>
      <dgm:t>
        <a:bodyPr/>
        <a:lstStyle/>
        <a:p>
          <a:pPr rtl="0"/>
          <a:r>
            <a:rPr lang="en-US" sz="1600" b="1" dirty="0" smtClean="0"/>
            <a:t>SECTION 26K </a:t>
          </a:r>
          <a:r>
            <a:rPr lang="en-US" sz="1600" dirty="0" smtClean="0"/>
            <a:t>Obligation of owner, </a:t>
          </a:r>
          <a:r>
            <a:rPr lang="en-US" sz="1600" i="1" dirty="0" smtClean="0"/>
            <a:t>etc</a:t>
          </a:r>
          <a:r>
            <a:rPr lang="en-US" sz="1600" dirty="0" smtClean="0"/>
            <a:t>., of conveyance</a:t>
          </a:r>
          <a:endParaRPr lang="en-US" sz="1600" dirty="0"/>
        </a:p>
      </dgm:t>
    </dgm:pt>
    <dgm:pt modelId="{53BAEB84-884D-42EC-A51C-7F5DD5DEC7A6}" type="parTrans" cxnId="{8A95C477-2792-4C01-B2B5-C57F87670B86}">
      <dgm:prSet/>
      <dgm:spPr/>
      <dgm:t>
        <a:bodyPr/>
        <a:lstStyle/>
        <a:p>
          <a:endParaRPr lang="en-US" sz="1600"/>
        </a:p>
      </dgm:t>
    </dgm:pt>
    <dgm:pt modelId="{2244CD6E-C1E0-457E-AA63-7CF2429819D8}" type="sibTrans" cxnId="{8A95C477-2792-4C01-B2B5-C57F87670B86}">
      <dgm:prSet/>
      <dgm:spPr/>
      <dgm:t>
        <a:bodyPr/>
        <a:lstStyle/>
        <a:p>
          <a:endParaRPr lang="en-US" sz="1600"/>
        </a:p>
      </dgm:t>
    </dgm:pt>
    <dgm:pt modelId="{E31D8854-0D98-4BF1-BC0F-B761B33D64C0}" type="pres">
      <dgm:prSet presAssocID="{C82F0790-DE93-478E-900D-83259479F92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84E58BC-B930-495D-9091-76DE29F873E5}" type="pres">
      <dgm:prSet presAssocID="{AE58CC43-3391-4458-8BA5-DF5CDD13D8B2}" presName="composite" presStyleCnt="0"/>
      <dgm:spPr/>
    </dgm:pt>
    <dgm:pt modelId="{605A94E1-26C3-41A4-9166-B908DAB40C82}" type="pres">
      <dgm:prSet presAssocID="{AE58CC43-3391-4458-8BA5-DF5CDD13D8B2}" presName="imgShp" presStyleLbl="fgImgPlace1" presStyleIdx="0" presStyleCnt="11"/>
      <dgm:spPr/>
    </dgm:pt>
    <dgm:pt modelId="{AE6F7B3A-9662-4F75-9989-C692F48FF46E}" type="pres">
      <dgm:prSet presAssocID="{AE58CC43-3391-4458-8BA5-DF5CDD13D8B2}" presName="txShp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B598D4-CEAB-41CA-8F89-669CBFDF4E57}" type="pres">
      <dgm:prSet presAssocID="{20AC037C-2857-4A94-80CE-AA523AD67C13}" presName="spacing" presStyleCnt="0"/>
      <dgm:spPr/>
    </dgm:pt>
    <dgm:pt modelId="{84CAFB83-BDBE-4673-AFD2-99941F56A747}" type="pres">
      <dgm:prSet presAssocID="{8CFA9BF6-6BA7-4BA8-AF41-B865BD2A9BE6}" presName="composite" presStyleCnt="0"/>
      <dgm:spPr/>
    </dgm:pt>
    <dgm:pt modelId="{AD104E99-139C-4FD8-8139-3C5A3C444956}" type="pres">
      <dgm:prSet presAssocID="{8CFA9BF6-6BA7-4BA8-AF41-B865BD2A9BE6}" presName="imgShp" presStyleLbl="fgImgPlace1" presStyleIdx="1" presStyleCnt="11"/>
      <dgm:spPr/>
    </dgm:pt>
    <dgm:pt modelId="{CFB79EFA-2C36-44FC-A35E-07E7CC2E7FEC}" type="pres">
      <dgm:prSet presAssocID="{8CFA9BF6-6BA7-4BA8-AF41-B865BD2A9BE6}" presName="txShp" presStyleLbl="node1" presStyleIdx="1" presStyleCnt="11" custScaleY="909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C9A47B-FDF2-483E-98FA-1D56A23A1DAF}" type="pres">
      <dgm:prSet presAssocID="{3EE42AB7-DBB2-4698-8F53-595AC13CDDF4}" presName="spacing" presStyleCnt="0"/>
      <dgm:spPr/>
    </dgm:pt>
    <dgm:pt modelId="{DC48671D-F672-42F2-BBE9-BBD5B7028CAF}" type="pres">
      <dgm:prSet presAssocID="{98B193F6-D200-4EC7-85F2-D6CB2422EF2A}" presName="composite" presStyleCnt="0"/>
      <dgm:spPr/>
    </dgm:pt>
    <dgm:pt modelId="{BB19845A-D9E3-46FF-80CC-E6540D537E27}" type="pres">
      <dgm:prSet presAssocID="{98B193F6-D200-4EC7-85F2-D6CB2422EF2A}" presName="imgShp" presStyleLbl="fgImgPlace1" presStyleIdx="2" presStyleCnt="11"/>
      <dgm:spPr/>
    </dgm:pt>
    <dgm:pt modelId="{16F45B1A-A06D-4844-8EF4-BCB407A9FC2F}" type="pres">
      <dgm:prSet presAssocID="{98B193F6-D200-4EC7-85F2-D6CB2422EF2A}" presName="txShp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2D72DE-58EB-4B3C-B1A7-0CE89B3905B8}" type="pres">
      <dgm:prSet presAssocID="{E0C16967-8CF0-4170-BE1D-50E1A6FED030}" presName="spacing" presStyleCnt="0"/>
      <dgm:spPr/>
    </dgm:pt>
    <dgm:pt modelId="{A9823496-2B4E-4BEB-99C9-9EE9C5118F23}" type="pres">
      <dgm:prSet presAssocID="{7A1DF50A-8171-4F61-891C-DB27D8FB00F5}" presName="composite" presStyleCnt="0"/>
      <dgm:spPr/>
    </dgm:pt>
    <dgm:pt modelId="{91064645-7B1E-4617-A74E-C60BF8AAFBB1}" type="pres">
      <dgm:prSet presAssocID="{7A1DF50A-8171-4F61-891C-DB27D8FB00F5}" presName="imgShp" presStyleLbl="fgImgPlace1" presStyleIdx="3" presStyleCnt="11"/>
      <dgm:spPr/>
    </dgm:pt>
    <dgm:pt modelId="{D1B527E2-CBD9-4163-BDBA-A6263694E4E2}" type="pres">
      <dgm:prSet presAssocID="{7A1DF50A-8171-4F61-891C-DB27D8FB00F5}" presName="txShp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693A2F-0980-4591-86FC-510B2FC849BD}" type="pres">
      <dgm:prSet presAssocID="{4A4EF1CD-0D76-4F7A-9763-B134B0A4CB9D}" presName="spacing" presStyleCnt="0"/>
      <dgm:spPr/>
    </dgm:pt>
    <dgm:pt modelId="{53EED7AD-FC42-40E2-A6CC-CCC74A8BB585}" type="pres">
      <dgm:prSet presAssocID="{097A785A-1A42-4F89-BEAB-D5650E34126B}" presName="composite" presStyleCnt="0"/>
      <dgm:spPr/>
    </dgm:pt>
    <dgm:pt modelId="{EA802682-BF0F-4A1A-B4A7-BAB0ACB98B46}" type="pres">
      <dgm:prSet presAssocID="{097A785A-1A42-4F89-BEAB-D5650E34126B}" presName="imgShp" presStyleLbl="fgImgPlace1" presStyleIdx="4" presStyleCnt="11"/>
      <dgm:spPr/>
    </dgm:pt>
    <dgm:pt modelId="{33C0591F-E0C8-410C-93E0-6CD642739EF8}" type="pres">
      <dgm:prSet presAssocID="{097A785A-1A42-4F89-BEAB-D5650E34126B}" presName="txShp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2BA41A-AD7D-4CCA-AAB4-511008C0307E}" type="pres">
      <dgm:prSet presAssocID="{1AA94772-744C-4B21-8474-D54C48E0A711}" presName="spacing" presStyleCnt="0"/>
      <dgm:spPr/>
    </dgm:pt>
    <dgm:pt modelId="{B87BE8F9-BB39-44E5-B240-FC4A05702035}" type="pres">
      <dgm:prSet presAssocID="{963F337A-0816-4604-8B2A-0C489DC33397}" presName="composite" presStyleCnt="0"/>
      <dgm:spPr/>
    </dgm:pt>
    <dgm:pt modelId="{B50CBF58-7A4B-4D14-BE10-2FDFBE6516F6}" type="pres">
      <dgm:prSet presAssocID="{963F337A-0816-4604-8B2A-0C489DC33397}" presName="imgShp" presStyleLbl="fgImgPlace1" presStyleIdx="5" presStyleCnt="11"/>
      <dgm:spPr/>
    </dgm:pt>
    <dgm:pt modelId="{782ADEA0-8D8C-4348-A84E-BE046CA6EA03}" type="pres">
      <dgm:prSet presAssocID="{963F337A-0816-4604-8B2A-0C489DC33397}" presName="txShp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8641AA-C4D2-40D7-ADE3-9AC64D0CA418}" type="pres">
      <dgm:prSet presAssocID="{80BB3DA8-8767-482D-A434-54D79DACE5FB}" presName="spacing" presStyleCnt="0"/>
      <dgm:spPr/>
    </dgm:pt>
    <dgm:pt modelId="{E18C422D-43FA-416E-8BAB-5A0B6FD7F61F}" type="pres">
      <dgm:prSet presAssocID="{7B3083B7-02BB-4EC8-AABD-2F4F74C30F30}" presName="composite" presStyleCnt="0"/>
      <dgm:spPr/>
    </dgm:pt>
    <dgm:pt modelId="{8AA178F2-E6D9-4ECB-9971-D459F7422001}" type="pres">
      <dgm:prSet presAssocID="{7B3083B7-02BB-4EC8-AABD-2F4F74C30F30}" presName="imgShp" presStyleLbl="fgImgPlace1" presStyleIdx="6" presStyleCnt="11"/>
      <dgm:spPr/>
    </dgm:pt>
    <dgm:pt modelId="{2D1F2F55-112E-4620-8337-F3178A177E54}" type="pres">
      <dgm:prSet presAssocID="{7B3083B7-02BB-4EC8-AABD-2F4F74C30F30}" presName="txShp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F2AC69-8418-4332-A5D7-612938A8A83B}" type="pres">
      <dgm:prSet presAssocID="{9159FA26-7589-4F96-B54B-51FBCA587196}" presName="spacing" presStyleCnt="0"/>
      <dgm:spPr/>
    </dgm:pt>
    <dgm:pt modelId="{F91BD49A-5B3B-4F81-846B-86D0B4988AA9}" type="pres">
      <dgm:prSet presAssocID="{7AFA78FD-D60A-4B9E-82EA-1C80440FD1A7}" presName="composite" presStyleCnt="0"/>
      <dgm:spPr/>
    </dgm:pt>
    <dgm:pt modelId="{1DF9BAD7-7E54-4411-A8E2-504F7F9621B0}" type="pres">
      <dgm:prSet presAssocID="{7AFA78FD-D60A-4B9E-82EA-1C80440FD1A7}" presName="imgShp" presStyleLbl="fgImgPlace1" presStyleIdx="7" presStyleCnt="11"/>
      <dgm:spPr/>
    </dgm:pt>
    <dgm:pt modelId="{7A9C7D98-D14A-4A05-A065-C4FB1D15E39A}" type="pres">
      <dgm:prSet presAssocID="{7AFA78FD-D60A-4B9E-82EA-1C80440FD1A7}" presName="txShp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1CFAC4-1883-4247-8CF6-F709CB593F06}" type="pres">
      <dgm:prSet presAssocID="{B7737B8E-69CB-4611-9971-8C3786A349DA}" presName="spacing" presStyleCnt="0"/>
      <dgm:spPr/>
    </dgm:pt>
    <dgm:pt modelId="{6B16298E-0DC8-4F27-9639-96C47DD85B3D}" type="pres">
      <dgm:prSet presAssocID="{E279DD12-5BC4-4EFD-9853-A8CABA3CE9DB}" presName="composite" presStyleCnt="0"/>
      <dgm:spPr/>
    </dgm:pt>
    <dgm:pt modelId="{B72EA3BD-5F42-4BC7-8CDA-000C225D55EF}" type="pres">
      <dgm:prSet presAssocID="{E279DD12-5BC4-4EFD-9853-A8CABA3CE9DB}" presName="imgShp" presStyleLbl="fgImgPlace1" presStyleIdx="8" presStyleCnt="11"/>
      <dgm:spPr/>
    </dgm:pt>
    <dgm:pt modelId="{34B3AC3E-4044-461F-8C44-1220334C2FFF}" type="pres">
      <dgm:prSet presAssocID="{E279DD12-5BC4-4EFD-9853-A8CABA3CE9DB}" presName="txShp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058AA9-6871-4636-9435-3007D9BDEAA5}" type="pres">
      <dgm:prSet presAssocID="{FE5C12A8-8D9E-4983-A375-2B3984881A6F}" presName="spacing" presStyleCnt="0"/>
      <dgm:spPr/>
    </dgm:pt>
    <dgm:pt modelId="{2B27C9C5-98DC-4F9B-8E4E-5BAE8CD08066}" type="pres">
      <dgm:prSet presAssocID="{6CA47000-0382-4968-805B-69C12B37DCBC}" presName="composite" presStyleCnt="0"/>
      <dgm:spPr/>
    </dgm:pt>
    <dgm:pt modelId="{086FD9D1-4095-402A-B880-B487EF37B581}" type="pres">
      <dgm:prSet presAssocID="{6CA47000-0382-4968-805B-69C12B37DCBC}" presName="imgShp" presStyleLbl="fgImgPlace1" presStyleIdx="9" presStyleCnt="11"/>
      <dgm:spPr/>
    </dgm:pt>
    <dgm:pt modelId="{B0AB9A68-3193-4950-9F58-2E8F75AC6A22}" type="pres">
      <dgm:prSet presAssocID="{6CA47000-0382-4968-805B-69C12B37DCBC}" presName="txShp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1DB295-CC95-4296-812D-9705DE72BB32}" type="pres">
      <dgm:prSet presAssocID="{92BAA2FE-5015-42E7-A9B7-A7B65F9AD1B5}" presName="spacing" presStyleCnt="0"/>
      <dgm:spPr/>
    </dgm:pt>
    <dgm:pt modelId="{AFCC21FA-B094-4361-8555-0F4D06E3C011}" type="pres">
      <dgm:prSet presAssocID="{B38565A0-30B6-4215-B662-1D3F27B69BF9}" presName="composite" presStyleCnt="0"/>
      <dgm:spPr/>
    </dgm:pt>
    <dgm:pt modelId="{BA237BC7-44C0-4B03-99BB-AE92D549D391}" type="pres">
      <dgm:prSet presAssocID="{B38565A0-30B6-4215-B662-1D3F27B69BF9}" presName="imgShp" presStyleLbl="fgImgPlace1" presStyleIdx="10" presStyleCnt="11"/>
      <dgm:spPr/>
    </dgm:pt>
    <dgm:pt modelId="{A7A83003-F004-4E11-8A6C-CF6D36ABE7A8}" type="pres">
      <dgm:prSet presAssocID="{B38565A0-30B6-4215-B662-1D3F27B69BF9}" presName="txShp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95C477-2792-4C01-B2B5-C57F87670B86}" srcId="{C82F0790-DE93-478E-900D-83259479F925}" destId="{B38565A0-30B6-4215-B662-1D3F27B69BF9}" srcOrd="10" destOrd="0" parTransId="{53BAEB84-884D-42EC-A51C-7F5DD5DEC7A6}" sibTransId="{2244CD6E-C1E0-457E-AA63-7CF2429819D8}"/>
    <dgm:cxn modelId="{C73904EC-4D10-45E9-BBAB-D1E19BB56395}" type="presOf" srcId="{963F337A-0816-4604-8B2A-0C489DC33397}" destId="{782ADEA0-8D8C-4348-A84E-BE046CA6EA03}" srcOrd="0" destOrd="0" presId="urn:microsoft.com/office/officeart/2005/8/layout/vList3#1"/>
    <dgm:cxn modelId="{7AA982B2-CF49-4D1F-813C-F5736AAD664F}" type="presOf" srcId="{7AFA78FD-D60A-4B9E-82EA-1C80440FD1A7}" destId="{7A9C7D98-D14A-4A05-A065-C4FB1D15E39A}" srcOrd="0" destOrd="0" presId="urn:microsoft.com/office/officeart/2005/8/layout/vList3#1"/>
    <dgm:cxn modelId="{31495E37-42C7-443F-81EB-99E68A9D6E26}" srcId="{C82F0790-DE93-478E-900D-83259479F925}" destId="{7B3083B7-02BB-4EC8-AABD-2F4F74C30F30}" srcOrd="6" destOrd="0" parTransId="{4FA09908-0DE0-4583-BD7C-0DAC51FB7394}" sibTransId="{9159FA26-7589-4F96-B54B-51FBCA587196}"/>
    <dgm:cxn modelId="{751976B9-0730-4F13-8FDA-D5E06590E8BE}" type="presOf" srcId="{6CA47000-0382-4968-805B-69C12B37DCBC}" destId="{B0AB9A68-3193-4950-9F58-2E8F75AC6A22}" srcOrd="0" destOrd="0" presId="urn:microsoft.com/office/officeart/2005/8/layout/vList3#1"/>
    <dgm:cxn modelId="{254FDDD2-B154-4A88-A326-55EFBE30AA1D}" srcId="{C82F0790-DE93-478E-900D-83259479F925}" destId="{7A1DF50A-8171-4F61-891C-DB27D8FB00F5}" srcOrd="3" destOrd="0" parTransId="{D75839D7-E9BB-4E67-80CC-653B2706E370}" sibTransId="{4A4EF1CD-0D76-4F7A-9763-B134B0A4CB9D}"/>
    <dgm:cxn modelId="{1397DAFF-46F1-4317-AFBA-3991392A685A}" srcId="{C82F0790-DE93-478E-900D-83259479F925}" destId="{E279DD12-5BC4-4EFD-9853-A8CABA3CE9DB}" srcOrd="8" destOrd="0" parTransId="{FCDDE6DA-E4CE-44C6-8D8B-5F9CEEF8AC3F}" sibTransId="{FE5C12A8-8D9E-4983-A375-2B3984881A6F}"/>
    <dgm:cxn modelId="{26121A2B-A054-4523-B627-2AB10F564E0D}" type="presOf" srcId="{B38565A0-30B6-4215-B662-1D3F27B69BF9}" destId="{A7A83003-F004-4E11-8A6C-CF6D36ABE7A8}" srcOrd="0" destOrd="0" presId="urn:microsoft.com/office/officeart/2005/8/layout/vList3#1"/>
    <dgm:cxn modelId="{92DBCBD4-A4F6-477C-8BAA-0130703B5D3A}" type="presOf" srcId="{C82F0790-DE93-478E-900D-83259479F925}" destId="{E31D8854-0D98-4BF1-BC0F-B761B33D64C0}" srcOrd="0" destOrd="0" presId="urn:microsoft.com/office/officeart/2005/8/layout/vList3#1"/>
    <dgm:cxn modelId="{04ACBA71-B006-44F4-8177-358F4E37A683}" srcId="{C82F0790-DE93-478E-900D-83259479F925}" destId="{98B193F6-D200-4EC7-85F2-D6CB2422EF2A}" srcOrd="2" destOrd="0" parTransId="{FC373F94-5126-472E-9CDD-ED2AD7837911}" sibTransId="{E0C16967-8CF0-4170-BE1D-50E1A6FED030}"/>
    <dgm:cxn modelId="{156E9711-3D46-4A25-B487-002B9B6CD020}" srcId="{C82F0790-DE93-478E-900D-83259479F925}" destId="{963F337A-0816-4604-8B2A-0C489DC33397}" srcOrd="5" destOrd="0" parTransId="{217EC603-51A1-4778-93E9-6CDC890C67B4}" sibTransId="{80BB3DA8-8767-482D-A434-54D79DACE5FB}"/>
    <dgm:cxn modelId="{C77C3DC3-268D-417E-B086-D1C4C4B6E9A5}" type="presOf" srcId="{097A785A-1A42-4F89-BEAB-D5650E34126B}" destId="{33C0591F-E0C8-410C-93E0-6CD642739EF8}" srcOrd="0" destOrd="0" presId="urn:microsoft.com/office/officeart/2005/8/layout/vList3#1"/>
    <dgm:cxn modelId="{78CA15D3-E4EB-46A2-9ACE-AA86B8D7D445}" type="presOf" srcId="{8CFA9BF6-6BA7-4BA8-AF41-B865BD2A9BE6}" destId="{CFB79EFA-2C36-44FC-A35E-07E7CC2E7FEC}" srcOrd="0" destOrd="0" presId="urn:microsoft.com/office/officeart/2005/8/layout/vList3#1"/>
    <dgm:cxn modelId="{8199F7E4-6733-46B3-A6CF-3D8979379768}" type="presOf" srcId="{7B3083B7-02BB-4EC8-AABD-2F4F74C30F30}" destId="{2D1F2F55-112E-4620-8337-F3178A177E54}" srcOrd="0" destOrd="0" presId="urn:microsoft.com/office/officeart/2005/8/layout/vList3#1"/>
    <dgm:cxn modelId="{B814EF6A-CF71-4CC7-896C-86648A1E4D81}" srcId="{C82F0790-DE93-478E-900D-83259479F925}" destId="{8CFA9BF6-6BA7-4BA8-AF41-B865BD2A9BE6}" srcOrd="1" destOrd="0" parTransId="{79E30763-2DBC-43CB-B643-EF054F0A73BE}" sibTransId="{3EE42AB7-DBB2-4698-8F53-595AC13CDDF4}"/>
    <dgm:cxn modelId="{FA86DBE6-CDC1-4A2D-B1B9-9B11BECABB43}" type="presOf" srcId="{E279DD12-5BC4-4EFD-9853-A8CABA3CE9DB}" destId="{34B3AC3E-4044-461F-8C44-1220334C2FFF}" srcOrd="0" destOrd="0" presId="urn:microsoft.com/office/officeart/2005/8/layout/vList3#1"/>
    <dgm:cxn modelId="{794517B3-9BE5-44C6-B83A-4A2E47FBA249}" srcId="{C82F0790-DE93-478E-900D-83259479F925}" destId="{097A785A-1A42-4F89-BEAB-D5650E34126B}" srcOrd="4" destOrd="0" parTransId="{832E9523-43E7-4494-BF14-3285999FA128}" sibTransId="{1AA94772-744C-4B21-8474-D54C48E0A711}"/>
    <dgm:cxn modelId="{E21D640D-6BE1-4241-8C8B-F2E9328910E5}" srcId="{C82F0790-DE93-478E-900D-83259479F925}" destId="{7AFA78FD-D60A-4B9E-82EA-1C80440FD1A7}" srcOrd="7" destOrd="0" parTransId="{C988A531-1BD3-414A-9616-7FA65580022F}" sibTransId="{B7737B8E-69CB-4611-9971-8C3786A349DA}"/>
    <dgm:cxn modelId="{435565E2-CB7E-460F-8028-8830C5A603AA}" type="presOf" srcId="{98B193F6-D200-4EC7-85F2-D6CB2422EF2A}" destId="{16F45B1A-A06D-4844-8EF4-BCB407A9FC2F}" srcOrd="0" destOrd="0" presId="urn:microsoft.com/office/officeart/2005/8/layout/vList3#1"/>
    <dgm:cxn modelId="{CDE0A7B3-6E8E-4576-AB63-22E2CC6A67EE}" type="presOf" srcId="{AE58CC43-3391-4458-8BA5-DF5CDD13D8B2}" destId="{AE6F7B3A-9662-4F75-9989-C692F48FF46E}" srcOrd="0" destOrd="0" presId="urn:microsoft.com/office/officeart/2005/8/layout/vList3#1"/>
    <dgm:cxn modelId="{92766244-0AD4-4DD3-92BB-27432AAD3491}" srcId="{C82F0790-DE93-478E-900D-83259479F925}" destId="{AE58CC43-3391-4458-8BA5-DF5CDD13D8B2}" srcOrd="0" destOrd="0" parTransId="{88C06EEA-1BCA-4D88-862C-812D7A3938E9}" sibTransId="{20AC037C-2857-4A94-80CE-AA523AD67C13}"/>
    <dgm:cxn modelId="{1A481487-4380-467E-A841-1985B2ECC037}" type="presOf" srcId="{7A1DF50A-8171-4F61-891C-DB27D8FB00F5}" destId="{D1B527E2-CBD9-4163-BDBA-A6263694E4E2}" srcOrd="0" destOrd="0" presId="urn:microsoft.com/office/officeart/2005/8/layout/vList3#1"/>
    <dgm:cxn modelId="{A02F11C1-30D2-445F-889C-B9C0FA3E3185}" srcId="{C82F0790-DE93-478E-900D-83259479F925}" destId="{6CA47000-0382-4968-805B-69C12B37DCBC}" srcOrd="9" destOrd="0" parTransId="{7D3CD9BF-E552-470D-9574-EEFFE80D056D}" sibTransId="{92BAA2FE-5015-42E7-A9B7-A7B65F9AD1B5}"/>
    <dgm:cxn modelId="{81F2A044-80DB-42AA-8482-C904843BA496}" type="presParOf" srcId="{E31D8854-0D98-4BF1-BC0F-B761B33D64C0}" destId="{584E58BC-B930-495D-9091-76DE29F873E5}" srcOrd="0" destOrd="0" presId="urn:microsoft.com/office/officeart/2005/8/layout/vList3#1"/>
    <dgm:cxn modelId="{A90B2BFB-95B0-4304-9268-89DCBBE27772}" type="presParOf" srcId="{584E58BC-B930-495D-9091-76DE29F873E5}" destId="{605A94E1-26C3-41A4-9166-B908DAB40C82}" srcOrd="0" destOrd="0" presId="urn:microsoft.com/office/officeart/2005/8/layout/vList3#1"/>
    <dgm:cxn modelId="{837DC13E-E3ED-4094-915B-66397FF9826D}" type="presParOf" srcId="{584E58BC-B930-495D-9091-76DE29F873E5}" destId="{AE6F7B3A-9662-4F75-9989-C692F48FF46E}" srcOrd="1" destOrd="0" presId="urn:microsoft.com/office/officeart/2005/8/layout/vList3#1"/>
    <dgm:cxn modelId="{C45281ED-8926-4D96-9BF8-361E5652DD92}" type="presParOf" srcId="{E31D8854-0D98-4BF1-BC0F-B761B33D64C0}" destId="{53B598D4-CEAB-41CA-8F89-669CBFDF4E57}" srcOrd="1" destOrd="0" presId="urn:microsoft.com/office/officeart/2005/8/layout/vList3#1"/>
    <dgm:cxn modelId="{76DE57B9-981A-47CA-B2A0-C5B21B6012AD}" type="presParOf" srcId="{E31D8854-0D98-4BF1-BC0F-B761B33D64C0}" destId="{84CAFB83-BDBE-4673-AFD2-99941F56A747}" srcOrd="2" destOrd="0" presId="urn:microsoft.com/office/officeart/2005/8/layout/vList3#1"/>
    <dgm:cxn modelId="{7AE407EA-9F2B-40BC-B710-88AB1FDFAECE}" type="presParOf" srcId="{84CAFB83-BDBE-4673-AFD2-99941F56A747}" destId="{AD104E99-139C-4FD8-8139-3C5A3C444956}" srcOrd="0" destOrd="0" presId="urn:microsoft.com/office/officeart/2005/8/layout/vList3#1"/>
    <dgm:cxn modelId="{B0F5221C-5A07-4036-AABF-7EA0B2859427}" type="presParOf" srcId="{84CAFB83-BDBE-4673-AFD2-99941F56A747}" destId="{CFB79EFA-2C36-44FC-A35E-07E7CC2E7FEC}" srcOrd="1" destOrd="0" presId="urn:microsoft.com/office/officeart/2005/8/layout/vList3#1"/>
    <dgm:cxn modelId="{E5EC45E3-82C5-47D3-AEC8-D14EBD4AE6AD}" type="presParOf" srcId="{E31D8854-0D98-4BF1-BC0F-B761B33D64C0}" destId="{54C9A47B-FDF2-483E-98FA-1D56A23A1DAF}" srcOrd="3" destOrd="0" presId="urn:microsoft.com/office/officeart/2005/8/layout/vList3#1"/>
    <dgm:cxn modelId="{AB4207CE-EE9B-4F5E-AA63-F586B5359F86}" type="presParOf" srcId="{E31D8854-0D98-4BF1-BC0F-B761B33D64C0}" destId="{DC48671D-F672-42F2-BBE9-BBD5B7028CAF}" srcOrd="4" destOrd="0" presId="urn:microsoft.com/office/officeart/2005/8/layout/vList3#1"/>
    <dgm:cxn modelId="{1FE9F72C-4244-4095-A584-918867ED91C7}" type="presParOf" srcId="{DC48671D-F672-42F2-BBE9-BBD5B7028CAF}" destId="{BB19845A-D9E3-46FF-80CC-E6540D537E27}" srcOrd="0" destOrd="0" presId="urn:microsoft.com/office/officeart/2005/8/layout/vList3#1"/>
    <dgm:cxn modelId="{DD808A61-C0CE-41E2-BDB5-AD91E6C8263C}" type="presParOf" srcId="{DC48671D-F672-42F2-BBE9-BBD5B7028CAF}" destId="{16F45B1A-A06D-4844-8EF4-BCB407A9FC2F}" srcOrd="1" destOrd="0" presId="urn:microsoft.com/office/officeart/2005/8/layout/vList3#1"/>
    <dgm:cxn modelId="{1AA0B39B-4434-43E9-8352-10E253971FF7}" type="presParOf" srcId="{E31D8854-0D98-4BF1-BC0F-B761B33D64C0}" destId="{0E2D72DE-58EB-4B3C-B1A7-0CE89B3905B8}" srcOrd="5" destOrd="0" presId="urn:microsoft.com/office/officeart/2005/8/layout/vList3#1"/>
    <dgm:cxn modelId="{DEDF39F9-D4EC-4343-BB26-EC4E076B262D}" type="presParOf" srcId="{E31D8854-0D98-4BF1-BC0F-B761B33D64C0}" destId="{A9823496-2B4E-4BEB-99C9-9EE9C5118F23}" srcOrd="6" destOrd="0" presId="urn:microsoft.com/office/officeart/2005/8/layout/vList3#1"/>
    <dgm:cxn modelId="{F8EB5971-BE5E-4704-B6F8-BF2945BEB8FE}" type="presParOf" srcId="{A9823496-2B4E-4BEB-99C9-9EE9C5118F23}" destId="{91064645-7B1E-4617-A74E-C60BF8AAFBB1}" srcOrd="0" destOrd="0" presId="urn:microsoft.com/office/officeart/2005/8/layout/vList3#1"/>
    <dgm:cxn modelId="{FF2FD871-1475-4EB6-A32E-663D4BD5995A}" type="presParOf" srcId="{A9823496-2B4E-4BEB-99C9-9EE9C5118F23}" destId="{D1B527E2-CBD9-4163-BDBA-A6263694E4E2}" srcOrd="1" destOrd="0" presId="urn:microsoft.com/office/officeart/2005/8/layout/vList3#1"/>
    <dgm:cxn modelId="{CD705481-38D3-44D3-BCF4-DDC4F69D0A7D}" type="presParOf" srcId="{E31D8854-0D98-4BF1-BC0F-B761B33D64C0}" destId="{75693A2F-0980-4591-86FC-510B2FC849BD}" srcOrd="7" destOrd="0" presId="urn:microsoft.com/office/officeart/2005/8/layout/vList3#1"/>
    <dgm:cxn modelId="{8B1585E3-C24A-45A1-B1C0-6A62798E41C5}" type="presParOf" srcId="{E31D8854-0D98-4BF1-BC0F-B761B33D64C0}" destId="{53EED7AD-FC42-40E2-A6CC-CCC74A8BB585}" srcOrd="8" destOrd="0" presId="urn:microsoft.com/office/officeart/2005/8/layout/vList3#1"/>
    <dgm:cxn modelId="{1D9CBC5F-0A5B-472B-809D-3FF26CA00698}" type="presParOf" srcId="{53EED7AD-FC42-40E2-A6CC-CCC74A8BB585}" destId="{EA802682-BF0F-4A1A-B4A7-BAB0ACB98B46}" srcOrd="0" destOrd="0" presId="urn:microsoft.com/office/officeart/2005/8/layout/vList3#1"/>
    <dgm:cxn modelId="{B7978765-E019-4648-ACEC-16B1ECFBFD80}" type="presParOf" srcId="{53EED7AD-FC42-40E2-A6CC-CCC74A8BB585}" destId="{33C0591F-E0C8-410C-93E0-6CD642739EF8}" srcOrd="1" destOrd="0" presId="urn:microsoft.com/office/officeart/2005/8/layout/vList3#1"/>
    <dgm:cxn modelId="{EF9A157A-499E-4846-A7D2-125A2D66E585}" type="presParOf" srcId="{E31D8854-0D98-4BF1-BC0F-B761B33D64C0}" destId="{502BA41A-AD7D-4CCA-AAB4-511008C0307E}" srcOrd="9" destOrd="0" presId="urn:microsoft.com/office/officeart/2005/8/layout/vList3#1"/>
    <dgm:cxn modelId="{A4F8F674-2116-452C-A397-DCC9B002889B}" type="presParOf" srcId="{E31D8854-0D98-4BF1-BC0F-B761B33D64C0}" destId="{B87BE8F9-BB39-44E5-B240-FC4A05702035}" srcOrd="10" destOrd="0" presId="urn:microsoft.com/office/officeart/2005/8/layout/vList3#1"/>
    <dgm:cxn modelId="{548901EE-271E-49B7-B7F2-6647C9C703FB}" type="presParOf" srcId="{B87BE8F9-BB39-44E5-B240-FC4A05702035}" destId="{B50CBF58-7A4B-4D14-BE10-2FDFBE6516F6}" srcOrd="0" destOrd="0" presId="urn:microsoft.com/office/officeart/2005/8/layout/vList3#1"/>
    <dgm:cxn modelId="{83652303-204B-494B-BEA2-DAFFF97D4B29}" type="presParOf" srcId="{B87BE8F9-BB39-44E5-B240-FC4A05702035}" destId="{782ADEA0-8D8C-4348-A84E-BE046CA6EA03}" srcOrd="1" destOrd="0" presId="urn:microsoft.com/office/officeart/2005/8/layout/vList3#1"/>
    <dgm:cxn modelId="{2DF2299A-B22C-431E-9EF3-0134468B1B09}" type="presParOf" srcId="{E31D8854-0D98-4BF1-BC0F-B761B33D64C0}" destId="{F08641AA-C4D2-40D7-ADE3-9AC64D0CA418}" srcOrd="11" destOrd="0" presId="urn:microsoft.com/office/officeart/2005/8/layout/vList3#1"/>
    <dgm:cxn modelId="{C08B1DB7-B7EF-4B7D-9464-054BDC5EB864}" type="presParOf" srcId="{E31D8854-0D98-4BF1-BC0F-B761B33D64C0}" destId="{E18C422D-43FA-416E-8BAB-5A0B6FD7F61F}" srcOrd="12" destOrd="0" presId="urn:microsoft.com/office/officeart/2005/8/layout/vList3#1"/>
    <dgm:cxn modelId="{3F61C94F-57CC-4C32-883B-619E016FD720}" type="presParOf" srcId="{E18C422D-43FA-416E-8BAB-5A0B6FD7F61F}" destId="{8AA178F2-E6D9-4ECB-9971-D459F7422001}" srcOrd="0" destOrd="0" presId="urn:microsoft.com/office/officeart/2005/8/layout/vList3#1"/>
    <dgm:cxn modelId="{FF1AF2CD-F158-42DE-BC32-7FD738DA9084}" type="presParOf" srcId="{E18C422D-43FA-416E-8BAB-5A0B6FD7F61F}" destId="{2D1F2F55-112E-4620-8337-F3178A177E54}" srcOrd="1" destOrd="0" presId="urn:microsoft.com/office/officeart/2005/8/layout/vList3#1"/>
    <dgm:cxn modelId="{8ECBF97B-7A7F-4808-96C3-849A6077C3F9}" type="presParOf" srcId="{E31D8854-0D98-4BF1-BC0F-B761B33D64C0}" destId="{84F2AC69-8418-4332-A5D7-612938A8A83B}" srcOrd="13" destOrd="0" presId="urn:microsoft.com/office/officeart/2005/8/layout/vList3#1"/>
    <dgm:cxn modelId="{093B8C45-3121-45C2-83E5-FAF987378E04}" type="presParOf" srcId="{E31D8854-0D98-4BF1-BC0F-B761B33D64C0}" destId="{F91BD49A-5B3B-4F81-846B-86D0B4988AA9}" srcOrd="14" destOrd="0" presId="urn:microsoft.com/office/officeart/2005/8/layout/vList3#1"/>
    <dgm:cxn modelId="{A19EAF1D-4AE4-43E1-809C-5B0335764E7D}" type="presParOf" srcId="{F91BD49A-5B3B-4F81-846B-86D0B4988AA9}" destId="{1DF9BAD7-7E54-4411-A8E2-504F7F9621B0}" srcOrd="0" destOrd="0" presId="urn:microsoft.com/office/officeart/2005/8/layout/vList3#1"/>
    <dgm:cxn modelId="{F66CE0CA-5127-4D12-AF44-7F1D47EDF8BE}" type="presParOf" srcId="{F91BD49A-5B3B-4F81-846B-86D0B4988AA9}" destId="{7A9C7D98-D14A-4A05-A065-C4FB1D15E39A}" srcOrd="1" destOrd="0" presId="urn:microsoft.com/office/officeart/2005/8/layout/vList3#1"/>
    <dgm:cxn modelId="{910341A3-A85A-42D3-B45A-0FD6157EB0F2}" type="presParOf" srcId="{E31D8854-0D98-4BF1-BC0F-B761B33D64C0}" destId="{FC1CFAC4-1883-4247-8CF6-F709CB593F06}" srcOrd="15" destOrd="0" presId="urn:microsoft.com/office/officeart/2005/8/layout/vList3#1"/>
    <dgm:cxn modelId="{F3F11ABB-AE3F-4686-B3CB-678692DCE146}" type="presParOf" srcId="{E31D8854-0D98-4BF1-BC0F-B761B33D64C0}" destId="{6B16298E-0DC8-4F27-9639-96C47DD85B3D}" srcOrd="16" destOrd="0" presId="urn:microsoft.com/office/officeart/2005/8/layout/vList3#1"/>
    <dgm:cxn modelId="{E2B96A3F-148C-442E-9F9D-E565751BB7C8}" type="presParOf" srcId="{6B16298E-0DC8-4F27-9639-96C47DD85B3D}" destId="{B72EA3BD-5F42-4BC7-8CDA-000C225D55EF}" srcOrd="0" destOrd="0" presId="urn:microsoft.com/office/officeart/2005/8/layout/vList3#1"/>
    <dgm:cxn modelId="{B302F3B2-5E74-43C0-925B-7358562C513B}" type="presParOf" srcId="{6B16298E-0DC8-4F27-9639-96C47DD85B3D}" destId="{34B3AC3E-4044-461F-8C44-1220334C2FFF}" srcOrd="1" destOrd="0" presId="urn:microsoft.com/office/officeart/2005/8/layout/vList3#1"/>
    <dgm:cxn modelId="{C1AFBE94-F3E8-47C3-B5D9-09971C14D1B0}" type="presParOf" srcId="{E31D8854-0D98-4BF1-BC0F-B761B33D64C0}" destId="{A3058AA9-6871-4636-9435-3007D9BDEAA5}" srcOrd="17" destOrd="0" presId="urn:microsoft.com/office/officeart/2005/8/layout/vList3#1"/>
    <dgm:cxn modelId="{B977D7DA-54E3-4BA0-A241-2729F17CF161}" type="presParOf" srcId="{E31D8854-0D98-4BF1-BC0F-B761B33D64C0}" destId="{2B27C9C5-98DC-4F9B-8E4E-5BAE8CD08066}" srcOrd="18" destOrd="0" presId="urn:microsoft.com/office/officeart/2005/8/layout/vList3#1"/>
    <dgm:cxn modelId="{10E3CB62-8B85-4A55-B3F8-6B13EB6D6EA8}" type="presParOf" srcId="{2B27C9C5-98DC-4F9B-8E4E-5BAE8CD08066}" destId="{086FD9D1-4095-402A-B880-B487EF37B581}" srcOrd="0" destOrd="0" presId="urn:microsoft.com/office/officeart/2005/8/layout/vList3#1"/>
    <dgm:cxn modelId="{53D043CE-8A97-4018-9A27-DBA3CBBC6E7B}" type="presParOf" srcId="{2B27C9C5-98DC-4F9B-8E4E-5BAE8CD08066}" destId="{B0AB9A68-3193-4950-9F58-2E8F75AC6A22}" srcOrd="1" destOrd="0" presId="urn:microsoft.com/office/officeart/2005/8/layout/vList3#1"/>
    <dgm:cxn modelId="{E06F3FC7-02FC-48D4-98BA-994E827D7355}" type="presParOf" srcId="{E31D8854-0D98-4BF1-BC0F-B761B33D64C0}" destId="{8E1DB295-CC95-4296-812D-9705DE72BB32}" srcOrd="19" destOrd="0" presId="urn:microsoft.com/office/officeart/2005/8/layout/vList3#1"/>
    <dgm:cxn modelId="{AB2E580B-3EB6-4294-BC0E-3EA5F99DE955}" type="presParOf" srcId="{E31D8854-0D98-4BF1-BC0F-B761B33D64C0}" destId="{AFCC21FA-B094-4361-8555-0F4D06E3C011}" srcOrd="20" destOrd="0" presId="urn:microsoft.com/office/officeart/2005/8/layout/vList3#1"/>
    <dgm:cxn modelId="{D1CE5B59-958A-4920-BBFA-1CA101BF1D3A}" type="presParOf" srcId="{AFCC21FA-B094-4361-8555-0F4D06E3C011}" destId="{BA237BC7-44C0-4B03-99BB-AE92D549D391}" srcOrd="0" destOrd="0" presId="urn:microsoft.com/office/officeart/2005/8/layout/vList3#1"/>
    <dgm:cxn modelId="{AD5472D8-A84C-42D5-8B8B-9A52ACC96088}" type="presParOf" srcId="{AFCC21FA-B094-4361-8555-0F4D06E3C011}" destId="{A7A83003-F004-4E11-8A6C-CF6D36ABE7A8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82F0790-DE93-478E-900D-83259479F92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58CC43-3391-4458-8BA5-DF5CDD13D8B2}">
      <dgm:prSet custT="1"/>
      <dgm:spPr/>
      <dgm:t>
        <a:bodyPr/>
        <a:lstStyle/>
        <a:p>
          <a:pPr algn="l" rtl="0"/>
          <a:r>
            <a:rPr lang="en-GB" sz="20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coordinating the implementation </a:t>
          </a:r>
          <a:r>
            <a:rPr lang="en-GB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of this Act</a:t>
          </a:r>
          <a:endParaRPr lang="en-US" sz="2000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88C06EEA-1BCA-4D88-862C-812D7A3938E9}" type="parTrans" cxnId="{92766244-0AD4-4DD3-92BB-27432AAD3491}">
      <dgm:prSet/>
      <dgm:spPr/>
      <dgm:t>
        <a:bodyPr/>
        <a:lstStyle/>
        <a:p>
          <a:pPr algn="l"/>
          <a:endParaRPr lang="en-US" sz="200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20AC037C-2857-4A94-80CE-AA523AD67C13}" type="sibTrans" cxnId="{92766244-0AD4-4DD3-92BB-27432AAD3491}">
      <dgm:prSet/>
      <dgm:spPr/>
      <dgm:t>
        <a:bodyPr/>
        <a:lstStyle/>
        <a:p>
          <a:pPr algn="l"/>
          <a:endParaRPr lang="en-US" sz="200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8CFA9BF6-6BA7-4BA8-AF41-B865BD2A9BE6}">
      <dgm:prSet custT="1"/>
      <dgm:spPr/>
      <dgm:t>
        <a:bodyPr/>
        <a:lstStyle/>
        <a:p>
          <a:pPr algn="l" rtl="0"/>
          <a:r>
            <a:rPr lang="en-GB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formulating </a:t>
          </a:r>
          <a:r>
            <a:rPr lang="en-GB" sz="20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policies and programmes to prevent  and combat trafficking in persons and smuggling of migrants;</a:t>
          </a:r>
          <a:endParaRPr lang="en-US" sz="2000" b="1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79E30763-2DBC-43CB-B643-EF054F0A73BE}" type="parTrans" cxnId="{B814EF6A-CF71-4CC7-896C-86648A1E4D81}">
      <dgm:prSet/>
      <dgm:spPr/>
      <dgm:t>
        <a:bodyPr/>
        <a:lstStyle/>
        <a:p>
          <a:pPr algn="l"/>
          <a:endParaRPr lang="en-US" sz="200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3EE42AB7-DBB2-4698-8F53-595AC13CDDF4}" type="sibTrans" cxnId="{B814EF6A-CF71-4CC7-896C-86648A1E4D81}">
      <dgm:prSet/>
      <dgm:spPr/>
      <dgm:t>
        <a:bodyPr/>
        <a:lstStyle/>
        <a:p>
          <a:pPr algn="l"/>
          <a:endParaRPr lang="en-US" sz="200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98B193F6-D200-4EC7-85F2-D6CB2422EF2A}">
      <dgm:prSet custT="1"/>
      <dgm:spPr/>
      <dgm:t>
        <a:bodyPr/>
        <a:lstStyle/>
        <a:p>
          <a:pPr algn="l" rtl="0"/>
          <a:r>
            <a:rPr lang="en-GB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formulating </a:t>
          </a:r>
          <a:r>
            <a:rPr lang="en-GB" sz="20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protective programmes for trafficked persons</a:t>
          </a:r>
          <a:r>
            <a:rPr lang="en-GB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;</a:t>
          </a:r>
          <a:endParaRPr lang="en-US" sz="2000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FC373F94-5126-472E-9CDD-ED2AD7837911}" type="parTrans" cxnId="{04ACBA71-B006-44F4-8177-358F4E37A683}">
      <dgm:prSet/>
      <dgm:spPr/>
      <dgm:t>
        <a:bodyPr/>
        <a:lstStyle/>
        <a:p>
          <a:pPr algn="l"/>
          <a:endParaRPr lang="en-US" sz="200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E0C16967-8CF0-4170-BE1D-50E1A6FED030}" type="sibTrans" cxnId="{04ACBA71-B006-44F4-8177-358F4E37A683}">
      <dgm:prSet/>
      <dgm:spPr/>
      <dgm:t>
        <a:bodyPr/>
        <a:lstStyle/>
        <a:p>
          <a:pPr algn="l"/>
          <a:endParaRPr lang="en-US" sz="200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7A1DF50A-8171-4F61-891C-DB27D8FB00F5}">
      <dgm:prSet custT="1"/>
      <dgm:spPr/>
      <dgm:t>
        <a:bodyPr/>
        <a:lstStyle/>
        <a:p>
          <a:pPr algn="l" rtl="0"/>
          <a:r>
            <a:rPr lang="en-GB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initiating </a:t>
          </a:r>
          <a:r>
            <a:rPr lang="en-GB" sz="20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education programmes to increase public awareness </a:t>
          </a:r>
          <a:r>
            <a:rPr lang="en-GB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of the causes and consequences of the act of trafficking in persons and smuggling of migrants</a:t>
          </a:r>
          <a:endParaRPr lang="en-US" sz="2000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D75839D7-E9BB-4E67-80CC-653B2706E370}" type="parTrans" cxnId="{254FDDD2-B154-4A88-A326-55EFBE30AA1D}">
      <dgm:prSet/>
      <dgm:spPr/>
      <dgm:t>
        <a:bodyPr/>
        <a:lstStyle/>
        <a:p>
          <a:pPr algn="l"/>
          <a:endParaRPr lang="en-US" sz="200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4A4EF1CD-0D76-4F7A-9763-B134B0A4CB9D}" type="sibTrans" cxnId="{254FDDD2-B154-4A88-A326-55EFBE30AA1D}">
      <dgm:prSet/>
      <dgm:spPr/>
      <dgm:t>
        <a:bodyPr/>
        <a:lstStyle/>
        <a:p>
          <a:pPr algn="l"/>
          <a:endParaRPr lang="en-US" sz="200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097A785A-1A42-4F89-BEAB-D5650E34126B}">
      <dgm:prSet custT="1"/>
      <dgm:spPr/>
      <dgm:t>
        <a:bodyPr/>
        <a:lstStyle/>
        <a:p>
          <a:pPr algn="l" rtl="0"/>
          <a:r>
            <a:rPr lang="en-GB" sz="20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monitoring the immigration and emigration patterns in Malaysia  for evidence of trafficking in persons and smuggling of migrants </a:t>
          </a:r>
          <a:r>
            <a:rPr lang="en-GB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and to secure the prompt response of the relevant government agencies, and non-governmental organizations to problems on trafficking in persons and smuggling of migrants brought to its attention;</a:t>
          </a:r>
          <a:endParaRPr lang="en-US" sz="2000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832E9523-43E7-4494-BF14-3285999FA128}" type="parTrans" cxnId="{794517B3-9BE5-44C6-B83A-4A2E47FBA249}">
      <dgm:prSet/>
      <dgm:spPr/>
      <dgm:t>
        <a:bodyPr/>
        <a:lstStyle/>
        <a:p>
          <a:pPr algn="l"/>
          <a:endParaRPr lang="en-US" sz="200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1AA94772-744C-4B21-8474-D54C48E0A711}" type="sibTrans" cxnId="{794517B3-9BE5-44C6-B83A-4A2E47FBA249}">
      <dgm:prSet/>
      <dgm:spPr/>
      <dgm:t>
        <a:bodyPr/>
        <a:lstStyle/>
        <a:p>
          <a:pPr algn="l"/>
          <a:endParaRPr lang="en-US" sz="200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EF03F189-ADE6-4EB2-8342-A044EF8D4F50}" type="pres">
      <dgm:prSet presAssocID="{C82F0790-DE93-478E-900D-83259479F92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5D4244-F5F1-4E3A-846A-6F372893BB3F}" type="pres">
      <dgm:prSet presAssocID="{AE58CC43-3391-4458-8BA5-DF5CDD13D8B2}" presName="linNode" presStyleCnt="0"/>
      <dgm:spPr/>
    </dgm:pt>
    <dgm:pt modelId="{3D966AE4-672D-4BDE-A9E9-12A0B5437395}" type="pres">
      <dgm:prSet presAssocID="{AE58CC43-3391-4458-8BA5-DF5CDD13D8B2}" presName="parentText" presStyleLbl="node1" presStyleIdx="0" presStyleCnt="5" custScaleX="277778" custScaleY="105559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6D425A-9CCC-43D1-BCD9-2F8C67A49DE1}" type="pres">
      <dgm:prSet presAssocID="{20AC037C-2857-4A94-80CE-AA523AD67C13}" presName="sp" presStyleCnt="0"/>
      <dgm:spPr/>
    </dgm:pt>
    <dgm:pt modelId="{60D2CFB9-A67A-4CD1-A0CE-83A8D4B11BCE}" type="pres">
      <dgm:prSet presAssocID="{8CFA9BF6-6BA7-4BA8-AF41-B865BD2A9BE6}" presName="linNode" presStyleCnt="0"/>
      <dgm:spPr/>
    </dgm:pt>
    <dgm:pt modelId="{0D9B799F-B622-4C42-98FB-BE6CC9AB025D}" type="pres">
      <dgm:prSet presAssocID="{8CFA9BF6-6BA7-4BA8-AF41-B865BD2A9BE6}" presName="parentText" presStyleLbl="node1" presStyleIdx="1" presStyleCnt="5" custScaleX="277778" custScaleY="130037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D097EE-9B22-4DD2-A19B-D8D34F0603F2}" type="pres">
      <dgm:prSet presAssocID="{3EE42AB7-DBB2-4698-8F53-595AC13CDDF4}" presName="sp" presStyleCnt="0"/>
      <dgm:spPr/>
    </dgm:pt>
    <dgm:pt modelId="{F666C932-C9A8-4F43-8D00-3167CB1FBC20}" type="pres">
      <dgm:prSet presAssocID="{98B193F6-D200-4EC7-85F2-D6CB2422EF2A}" presName="linNode" presStyleCnt="0"/>
      <dgm:spPr/>
    </dgm:pt>
    <dgm:pt modelId="{0B3D3CF4-B736-4DF2-9050-6A59D18A09B1}" type="pres">
      <dgm:prSet presAssocID="{98B193F6-D200-4EC7-85F2-D6CB2422EF2A}" presName="parentText" presStyleLbl="node1" presStyleIdx="2" presStyleCnt="5" custScaleX="277778" custScaleY="88161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E72E70-F66E-4009-88CA-29AFA42ED449}" type="pres">
      <dgm:prSet presAssocID="{E0C16967-8CF0-4170-BE1D-50E1A6FED030}" presName="sp" presStyleCnt="0"/>
      <dgm:spPr/>
    </dgm:pt>
    <dgm:pt modelId="{F1D34ABD-E324-446D-B6F0-89BF88650AE0}" type="pres">
      <dgm:prSet presAssocID="{7A1DF50A-8171-4F61-891C-DB27D8FB00F5}" presName="linNode" presStyleCnt="0"/>
      <dgm:spPr/>
    </dgm:pt>
    <dgm:pt modelId="{EEB1CF44-0EE2-4CE9-804C-6C999FDFE8E1}" type="pres">
      <dgm:prSet presAssocID="{7A1DF50A-8171-4F61-891C-DB27D8FB00F5}" presName="parentText" presStyleLbl="node1" presStyleIdx="3" presStyleCnt="5" custScaleX="277778" custScaleY="135416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507D1B-0914-4E6C-8709-A484BE37FCD3}" type="pres">
      <dgm:prSet presAssocID="{4A4EF1CD-0D76-4F7A-9763-B134B0A4CB9D}" presName="sp" presStyleCnt="0"/>
      <dgm:spPr/>
    </dgm:pt>
    <dgm:pt modelId="{25BBC94C-BFBA-493D-BF33-B4ADF2313BCE}" type="pres">
      <dgm:prSet presAssocID="{097A785A-1A42-4F89-BEAB-D5650E34126B}" presName="linNode" presStyleCnt="0"/>
      <dgm:spPr/>
    </dgm:pt>
    <dgm:pt modelId="{D1B3EC20-2BA5-4049-9214-101AAFD96BC2}" type="pres">
      <dgm:prSet presAssocID="{097A785A-1A42-4F89-BEAB-D5650E34126B}" presName="parentText" presStyleLbl="node1" presStyleIdx="4" presStyleCnt="5" custScaleX="277778" custScaleY="20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4FDDD2-B154-4A88-A326-55EFBE30AA1D}" srcId="{C82F0790-DE93-478E-900D-83259479F925}" destId="{7A1DF50A-8171-4F61-891C-DB27D8FB00F5}" srcOrd="3" destOrd="0" parTransId="{D75839D7-E9BB-4E67-80CC-653B2706E370}" sibTransId="{4A4EF1CD-0D76-4F7A-9763-B134B0A4CB9D}"/>
    <dgm:cxn modelId="{04ACBA71-B006-44F4-8177-358F4E37A683}" srcId="{C82F0790-DE93-478E-900D-83259479F925}" destId="{98B193F6-D200-4EC7-85F2-D6CB2422EF2A}" srcOrd="2" destOrd="0" parTransId="{FC373F94-5126-472E-9CDD-ED2AD7837911}" sibTransId="{E0C16967-8CF0-4170-BE1D-50E1A6FED030}"/>
    <dgm:cxn modelId="{92766244-0AD4-4DD3-92BB-27432AAD3491}" srcId="{C82F0790-DE93-478E-900D-83259479F925}" destId="{AE58CC43-3391-4458-8BA5-DF5CDD13D8B2}" srcOrd="0" destOrd="0" parTransId="{88C06EEA-1BCA-4D88-862C-812D7A3938E9}" sibTransId="{20AC037C-2857-4A94-80CE-AA523AD67C13}"/>
    <dgm:cxn modelId="{D105F579-EA0A-4390-B853-6BBF07496A1F}" type="presOf" srcId="{C82F0790-DE93-478E-900D-83259479F925}" destId="{EF03F189-ADE6-4EB2-8342-A044EF8D4F50}" srcOrd="0" destOrd="0" presId="urn:microsoft.com/office/officeart/2005/8/layout/vList5"/>
    <dgm:cxn modelId="{B814EF6A-CF71-4CC7-896C-86648A1E4D81}" srcId="{C82F0790-DE93-478E-900D-83259479F925}" destId="{8CFA9BF6-6BA7-4BA8-AF41-B865BD2A9BE6}" srcOrd="1" destOrd="0" parTransId="{79E30763-2DBC-43CB-B643-EF054F0A73BE}" sibTransId="{3EE42AB7-DBB2-4698-8F53-595AC13CDDF4}"/>
    <dgm:cxn modelId="{8A000A31-9901-40CE-B249-81255588899F}" type="presOf" srcId="{AE58CC43-3391-4458-8BA5-DF5CDD13D8B2}" destId="{3D966AE4-672D-4BDE-A9E9-12A0B5437395}" srcOrd="0" destOrd="0" presId="urn:microsoft.com/office/officeart/2005/8/layout/vList5"/>
    <dgm:cxn modelId="{794517B3-9BE5-44C6-B83A-4A2E47FBA249}" srcId="{C82F0790-DE93-478E-900D-83259479F925}" destId="{097A785A-1A42-4F89-BEAB-D5650E34126B}" srcOrd="4" destOrd="0" parTransId="{832E9523-43E7-4494-BF14-3285999FA128}" sibTransId="{1AA94772-744C-4B21-8474-D54C48E0A711}"/>
    <dgm:cxn modelId="{ED297821-1BF8-4DE3-8499-22802D81F79A}" type="presOf" srcId="{98B193F6-D200-4EC7-85F2-D6CB2422EF2A}" destId="{0B3D3CF4-B736-4DF2-9050-6A59D18A09B1}" srcOrd="0" destOrd="0" presId="urn:microsoft.com/office/officeart/2005/8/layout/vList5"/>
    <dgm:cxn modelId="{1CEB38C5-A8F7-4733-B2C9-AA6C1F310905}" type="presOf" srcId="{7A1DF50A-8171-4F61-891C-DB27D8FB00F5}" destId="{EEB1CF44-0EE2-4CE9-804C-6C999FDFE8E1}" srcOrd="0" destOrd="0" presId="urn:microsoft.com/office/officeart/2005/8/layout/vList5"/>
    <dgm:cxn modelId="{C7316CB4-BDF1-465E-AFBC-A3D8EA605539}" type="presOf" srcId="{8CFA9BF6-6BA7-4BA8-AF41-B865BD2A9BE6}" destId="{0D9B799F-B622-4C42-98FB-BE6CC9AB025D}" srcOrd="0" destOrd="0" presId="urn:microsoft.com/office/officeart/2005/8/layout/vList5"/>
    <dgm:cxn modelId="{1EC61D86-1ECF-49E7-ABBD-8C4E79581A92}" type="presOf" srcId="{097A785A-1A42-4F89-BEAB-D5650E34126B}" destId="{D1B3EC20-2BA5-4049-9214-101AAFD96BC2}" srcOrd="0" destOrd="0" presId="urn:microsoft.com/office/officeart/2005/8/layout/vList5"/>
    <dgm:cxn modelId="{0473BC1F-99B5-4888-9B3E-D0FE16E91D8B}" type="presParOf" srcId="{EF03F189-ADE6-4EB2-8342-A044EF8D4F50}" destId="{965D4244-F5F1-4E3A-846A-6F372893BB3F}" srcOrd="0" destOrd="0" presId="urn:microsoft.com/office/officeart/2005/8/layout/vList5"/>
    <dgm:cxn modelId="{3CB3D99C-F792-456A-96AF-F1170C85111B}" type="presParOf" srcId="{965D4244-F5F1-4E3A-846A-6F372893BB3F}" destId="{3D966AE4-672D-4BDE-A9E9-12A0B5437395}" srcOrd="0" destOrd="0" presId="urn:microsoft.com/office/officeart/2005/8/layout/vList5"/>
    <dgm:cxn modelId="{B1B9F50F-06B9-4C77-B0E9-DF6BE20E16CA}" type="presParOf" srcId="{EF03F189-ADE6-4EB2-8342-A044EF8D4F50}" destId="{986D425A-9CCC-43D1-BCD9-2F8C67A49DE1}" srcOrd="1" destOrd="0" presId="urn:microsoft.com/office/officeart/2005/8/layout/vList5"/>
    <dgm:cxn modelId="{6F4D7722-6EB0-4C60-9EA6-95CC73297263}" type="presParOf" srcId="{EF03F189-ADE6-4EB2-8342-A044EF8D4F50}" destId="{60D2CFB9-A67A-4CD1-A0CE-83A8D4B11BCE}" srcOrd="2" destOrd="0" presId="urn:microsoft.com/office/officeart/2005/8/layout/vList5"/>
    <dgm:cxn modelId="{BDBCEFC4-A967-4D60-AE91-1C0F63964CAF}" type="presParOf" srcId="{60D2CFB9-A67A-4CD1-A0CE-83A8D4B11BCE}" destId="{0D9B799F-B622-4C42-98FB-BE6CC9AB025D}" srcOrd="0" destOrd="0" presId="urn:microsoft.com/office/officeart/2005/8/layout/vList5"/>
    <dgm:cxn modelId="{DD76EFB8-C379-4C08-BF4E-3D424072423B}" type="presParOf" srcId="{EF03F189-ADE6-4EB2-8342-A044EF8D4F50}" destId="{13D097EE-9B22-4DD2-A19B-D8D34F0603F2}" srcOrd="3" destOrd="0" presId="urn:microsoft.com/office/officeart/2005/8/layout/vList5"/>
    <dgm:cxn modelId="{94BEE215-1D6F-4F00-B6A7-97F14060014F}" type="presParOf" srcId="{EF03F189-ADE6-4EB2-8342-A044EF8D4F50}" destId="{F666C932-C9A8-4F43-8D00-3167CB1FBC20}" srcOrd="4" destOrd="0" presId="urn:microsoft.com/office/officeart/2005/8/layout/vList5"/>
    <dgm:cxn modelId="{FC95CC0D-53B7-497F-92B1-45F2CF9BFB1E}" type="presParOf" srcId="{F666C932-C9A8-4F43-8D00-3167CB1FBC20}" destId="{0B3D3CF4-B736-4DF2-9050-6A59D18A09B1}" srcOrd="0" destOrd="0" presId="urn:microsoft.com/office/officeart/2005/8/layout/vList5"/>
    <dgm:cxn modelId="{7EA9EE55-F50E-4B9C-A739-16AC31ED33CA}" type="presParOf" srcId="{EF03F189-ADE6-4EB2-8342-A044EF8D4F50}" destId="{D6E72E70-F66E-4009-88CA-29AFA42ED449}" srcOrd="5" destOrd="0" presId="urn:microsoft.com/office/officeart/2005/8/layout/vList5"/>
    <dgm:cxn modelId="{B11CF7B1-93D8-4CD6-A57E-5CA0A40E1DF5}" type="presParOf" srcId="{EF03F189-ADE6-4EB2-8342-A044EF8D4F50}" destId="{F1D34ABD-E324-446D-B6F0-89BF88650AE0}" srcOrd="6" destOrd="0" presId="urn:microsoft.com/office/officeart/2005/8/layout/vList5"/>
    <dgm:cxn modelId="{EDC89D6C-3FFC-4494-898B-7C075F496608}" type="presParOf" srcId="{F1D34ABD-E324-446D-B6F0-89BF88650AE0}" destId="{EEB1CF44-0EE2-4CE9-804C-6C999FDFE8E1}" srcOrd="0" destOrd="0" presId="urn:microsoft.com/office/officeart/2005/8/layout/vList5"/>
    <dgm:cxn modelId="{9BE0E6CD-2897-4893-9DDA-E297D56A3941}" type="presParOf" srcId="{EF03F189-ADE6-4EB2-8342-A044EF8D4F50}" destId="{24507D1B-0914-4E6C-8709-A484BE37FCD3}" srcOrd="7" destOrd="0" presId="urn:microsoft.com/office/officeart/2005/8/layout/vList5"/>
    <dgm:cxn modelId="{5A2E8C57-5081-47D5-8E0C-B312054FE81F}" type="presParOf" srcId="{EF03F189-ADE6-4EB2-8342-A044EF8D4F50}" destId="{25BBC94C-BFBA-493D-BF33-B4ADF2313BCE}" srcOrd="8" destOrd="0" presId="urn:microsoft.com/office/officeart/2005/8/layout/vList5"/>
    <dgm:cxn modelId="{B33DAEC2-8F04-4C59-8853-2019EE9A353B}" type="presParOf" srcId="{25BBC94C-BFBA-493D-BF33-B4ADF2313BCE}" destId="{D1B3EC20-2BA5-4049-9214-101AAFD96BC2}" srcOrd="0" destOrd="0" presId="urn:microsoft.com/office/officeart/2005/8/layout/vList5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82F0790-DE93-478E-900D-83259479F92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3F337A-0816-4604-8B2A-0C489DC33397}">
      <dgm:prSet custT="1"/>
      <dgm:spPr/>
      <dgm:t>
        <a:bodyPr/>
        <a:lstStyle/>
        <a:p>
          <a:pPr algn="l" rtl="0"/>
          <a:r>
            <a:rPr lang="en-GB" sz="1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advising the Government on the issues of trafficking in  persons and smuggling of migrants including developments at the international level against trafficking in persons and smuggling of migrants</a:t>
          </a:r>
          <a:endParaRPr lang="en-US" sz="1800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217EC603-51A1-4778-93E9-6CDC890C67B4}" type="parTrans" cxnId="{156E9711-3D46-4A25-B487-002B9B6CD020}">
      <dgm:prSet/>
      <dgm:spPr/>
      <dgm:t>
        <a:bodyPr/>
        <a:lstStyle/>
        <a:p>
          <a:pPr algn="l"/>
          <a:endParaRPr lang="en-US" sz="180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80BB3DA8-8767-482D-A434-54D79DACE5FB}" type="sibTrans" cxnId="{156E9711-3D46-4A25-B487-002B9B6CD020}">
      <dgm:prSet/>
      <dgm:spPr/>
      <dgm:t>
        <a:bodyPr/>
        <a:lstStyle/>
        <a:p>
          <a:pPr algn="l"/>
          <a:endParaRPr lang="en-US" sz="180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7B3083B7-02BB-4EC8-AABD-2F4F74C30F30}">
      <dgm:prSet custT="1"/>
      <dgm:spPr/>
      <dgm:t>
        <a:bodyPr/>
        <a:lstStyle/>
        <a:p>
          <a:pPr algn="l" rtl="0"/>
          <a:r>
            <a:rPr lang="en-GB" sz="1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making </a:t>
          </a:r>
          <a:r>
            <a:rPr lang="en-GB" sz="18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recommendations to the Minister </a:t>
          </a:r>
          <a:r>
            <a:rPr lang="en-GB" sz="1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on all aspects of the prevention and combating  of trafficking in persons and smuggling of  migrants</a:t>
          </a:r>
          <a:endParaRPr lang="en-US" sz="1800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4FA09908-0DE0-4583-BD7C-0DAC51FB7394}" type="parTrans" cxnId="{31495E37-42C7-443F-81EB-99E68A9D6E26}">
      <dgm:prSet/>
      <dgm:spPr/>
      <dgm:t>
        <a:bodyPr/>
        <a:lstStyle/>
        <a:p>
          <a:pPr algn="l"/>
          <a:endParaRPr lang="en-US" sz="180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9159FA26-7589-4F96-B54B-51FBCA587196}" type="sibTrans" cxnId="{31495E37-42C7-443F-81EB-99E68A9D6E26}">
      <dgm:prSet/>
      <dgm:spPr/>
      <dgm:t>
        <a:bodyPr/>
        <a:lstStyle/>
        <a:p>
          <a:pPr algn="l"/>
          <a:endParaRPr lang="en-US" sz="180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7AFA78FD-D60A-4B9E-82EA-1C80440FD1A7}">
      <dgm:prSet custT="1"/>
      <dgm:spPr/>
      <dgm:t>
        <a:bodyPr/>
        <a:lstStyle/>
        <a:p>
          <a:pPr algn="l" rtl="0"/>
          <a:r>
            <a:rPr lang="en-GB" sz="18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coordinating the formulation of policies and monitoring the implementation of such policies</a:t>
          </a:r>
          <a:r>
            <a:rPr lang="en-GB" sz="1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 on issues of trafficking in persons and smuggling of migrants with relevant government agencies and non-governmental organizations;</a:t>
          </a:r>
          <a:endParaRPr lang="en-US" sz="1800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C988A531-1BD3-414A-9616-7FA65580022F}" type="parTrans" cxnId="{E21D640D-6BE1-4241-8C8B-F2E9328910E5}">
      <dgm:prSet/>
      <dgm:spPr/>
      <dgm:t>
        <a:bodyPr/>
        <a:lstStyle/>
        <a:p>
          <a:pPr algn="l"/>
          <a:endParaRPr lang="en-US" sz="180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B7737B8E-69CB-4611-9971-8C3786A349DA}" type="sibTrans" cxnId="{E21D640D-6BE1-4241-8C8B-F2E9328910E5}">
      <dgm:prSet/>
      <dgm:spPr/>
      <dgm:t>
        <a:bodyPr/>
        <a:lstStyle/>
        <a:p>
          <a:pPr algn="l"/>
          <a:endParaRPr lang="en-US" sz="180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E279DD12-5BC4-4EFD-9853-A8CABA3CE9DB}">
      <dgm:prSet custT="1"/>
      <dgm:spPr/>
      <dgm:t>
        <a:bodyPr/>
        <a:lstStyle/>
        <a:p>
          <a:pPr algn="l" rtl="0"/>
          <a:r>
            <a:rPr lang="en-GB" sz="18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cooperating and coordinating with governments and international organizations </a:t>
          </a:r>
          <a:r>
            <a:rPr lang="en-GB" sz="1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on trafficking in persons and smuggling of migrants</a:t>
          </a:r>
          <a:endParaRPr lang="en-US" sz="1800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FCDDE6DA-E4CE-44C6-8D8B-5F9CEEF8AC3F}" type="parTrans" cxnId="{1397DAFF-46F1-4317-AFBA-3991392A685A}">
      <dgm:prSet/>
      <dgm:spPr/>
      <dgm:t>
        <a:bodyPr/>
        <a:lstStyle/>
        <a:p>
          <a:pPr algn="l"/>
          <a:endParaRPr lang="en-US" sz="180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FE5C12A8-8D9E-4983-A375-2B3984881A6F}" type="sibTrans" cxnId="{1397DAFF-46F1-4317-AFBA-3991392A685A}">
      <dgm:prSet/>
      <dgm:spPr/>
      <dgm:t>
        <a:bodyPr/>
        <a:lstStyle/>
        <a:p>
          <a:pPr algn="l"/>
          <a:endParaRPr lang="en-US" sz="180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6CA47000-0382-4968-805B-69C12B37DCBC}">
      <dgm:prSet custT="1"/>
      <dgm:spPr/>
      <dgm:t>
        <a:bodyPr/>
        <a:lstStyle/>
        <a:p>
          <a:pPr algn="l" rtl="0"/>
          <a:r>
            <a:rPr lang="en-GB" sz="18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collecting and collating data and information</a:t>
          </a:r>
          <a:r>
            <a:rPr lang="en-GB" sz="1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, and authorising research, in relation to the prevention and combating of trafficking in persons and smuggling of migrants</a:t>
          </a:r>
          <a:endParaRPr lang="en-US" sz="1800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7D3CD9BF-E552-470D-9574-EEFFE80D056D}" type="parTrans" cxnId="{A02F11C1-30D2-445F-889C-B9C0FA3E3185}">
      <dgm:prSet/>
      <dgm:spPr/>
      <dgm:t>
        <a:bodyPr/>
        <a:lstStyle/>
        <a:p>
          <a:pPr algn="l"/>
          <a:endParaRPr lang="en-US" sz="180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92BAA2FE-5015-42E7-A9B7-A7B65F9AD1B5}" type="sibTrans" cxnId="{A02F11C1-30D2-445F-889C-B9C0FA3E3185}">
      <dgm:prSet/>
      <dgm:spPr/>
      <dgm:t>
        <a:bodyPr/>
        <a:lstStyle/>
        <a:p>
          <a:pPr algn="l"/>
          <a:endParaRPr lang="en-US" sz="180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B38565A0-30B6-4215-B662-1D3F27B69BF9}">
      <dgm:prSet custT="1"/>
      <dgm:spPr/>
      <dgm:t>
        <a:bodyPr/>
        <a:lstStyle/>
        <a:p>
          <a:pPr algn="l" rtl="0"/>
          <a:r>
            <a:rPr lang="en-GB" sz="1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performing any other functions for the proper implementation of this Act</a:t>
          </a:r>
          <a:endParaRPr lang="en-US" sz="1800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53BAEB84-884D-42EC-A51C-7F5DD5DEC7A6}" type="parTrans" cxnId="{8A95C477-2792-4C01-B2B5-C57F87670B86}">
      <dgm:prSet/>
      <dgm:spPr/>
      <dgm:t>
        <a:bodyPr/>
        <a:lstStyle/>
        <a:p>
          <a:pPr algn="l"/>
          <a:endParaRPr lang="en-US" sz="180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2244CD6E-C1E0-457E-AA63-7CF2429819D8}" type="sibTrans" cxnId="{8A95C477-2792-4C01-B2B5-C57F87670B86}">
      <dgm:prSet/>
      <dgm:spPr/>
      <dgm:t>
        <a:bodyPr/>
        <a:lstStyle/>
        <a:p>
          <a:pPr algn="l"/>
          <a:endParaRPr lang="en-US" sz="180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EF03F189-ADE6-4EB2-8342-A044EF8D4F50}" type="pres">
      <dgm:prSet presAssocID="{C82F0790-DE93-478E-900D-83259479F92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0298B4-8F1E-403A-B19F-EAA8229CA8C6}" type="pres">
      <dgm:prSet presAssocID="{963F337A-0816-4604-8B2A-0C489DC33397}" presName="linNode" presStyleCnt="0"/>
      <dgm:spPr/>
    </dgm:pt>
    <dgm:pt modelId="{BD99F0FD-858B-46AA-B534-41506F32A55E}" type="pres">
      <dgm:prSet presAssocID="{963F337A-0816-4604-8B2A-0C489DC33397}" presName="parentText" presStyleLbl="node1" presStyleIdx="0" presStyleCnt="6" custScaleX="277778" custScaleY="116708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18F092-7EE8-4F45-96E8-B852FDA4A3B4}" type="pres">
      <dgm:prSet presAssocID="{80BB3DA8-8767-482D-A434-54D79DACE5FB}" presName="sp" presStyleCnt="0"/>
      <dgm:spPr/>
    </dgm:pt>
    <dgm:pt modelId="{58CE54C0-979B-4866-8CE8-55510DED00A8}" type="pres">
      <dgm:prSet presAssocID="{7B3083B7-02BB-4EC8-AABD-2F4F74C30F30}" presName="linNode" presStyleCnt="0"/>
      <dgm:spPr/>
    </dgm:pt>
    <dgm:pt modelId="{5C1736F6-0116-4C2F-8D1E-5A2B023DDFDA}" type="pres">
      <dgm:prSet presAssocID="{7B3083B7-02BB-4EC8-AABD-2F4F74C30F30}" presName="parentText" presStyleLbl="node1" presStyleIdx="1" presStyleCnt="6" custScaleX="277778" custScaleY="113546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DE28F1-BD46-4F09-91EE-7D7F8C00C127}" type="pres">
      <dgm:prSet presAssocID="{9159FA26-7589-4F96-B54B-51FBCA587196}" presName="sp" presStyleCnt="0"/>
      <dgm:spPr/>
    </dgm:pt>
    <dgm:pt modelId="{CBFC43BE-EBE1-4597-975A-61195677C247}" type="pres">
      <dgm:prSet presAssocID="{7AFA78FD-D60A-4B9E-82EA-1C80440FD1A7}" presName="linNode" presStyleCnt="0"/>
      <dgm:spPr/>
    </dgm:pt>
    <dgm:pt modelId="{16813DE9-1E12-4399-A26D-B5DE67A49D7A}" type="pres">
      <dgm:prSet presAssocID="{7AFA78FD-D60A-4B9E-82EA-1C80440FD1A7}" presName="parentText" presStyleLbl="node1" presStyleIdx="2" presStyleCnt="6" custScaleX="277778" custScaleY="14565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E4EA98-7513-4402-AFA5-7C05DE6055E5}" type="pres">
      <dgm:prSet presAssocID="{B7737B8E-69CB-4611-9971-8C3786A349DA}" presName="sp" presStyleCnt="0"/>
      <dgm:spPr/>
    </dgm:pt>
    <dgm:pt modelId="{24F1E509-309B-4020-B9BF-5C629670482A}" type="pres">
      <dgm:prSet presAssocID="{E279DD12-5BC4-4EFD-9853-A8CABA3CE9DB}" presName="linNode" presStyleCnt="0"/>
      <dgm:spPr/>
    </dgm:pt>
    <dgm:pt modelId="{16EB0132-0973-4B6A-8B3C-2A84B64B3026}" type="pres">
      <dgm:prSet presAssocID="{E279DD12-5BC4-4EFD-9853-A8CABA3CE9DB}" presName="parentText" presStyleLbl="node1" presStyleIdx="3" presStyleCnt="6" custScaleX="277778" custScaleY="74496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25E0F8-A1BE-4F9B-877E-4736E435E1F7}" type="pres">
      <dgm:prSet presAssocID="{FE5C12A8-8D9E-4983-A375-2B3984881A6F}" presName="sp" presStyleCnt="0"/>
      <dgm:spPr/>
    </dgm:pt>
    <dgm:pt modelId="{1013A6B7-BEA5-414D-9BE8-F82FC89C1EE3}" type="pres">
      <dgm:prSet presAssocID="{6CA47000-0382-4968-805B-69C12B37DCBC}" presName="linNode" presStyleCnt="0"/>
      <dgm:spPr/>
    </dgm:pt>
    <dgm:pt modelId="{E87DAB26-2034-41AD-9DF4-491287F96CA0}" type="pres">
      <dgm:prSet presAssocID="{6CA47000-0382-4968-805B-69C12B37DCBC}" presName="parentText" presStyleLbl="node1" presStyleIdx="4" presStyleCnt="6" custScaleX="277778" custScaleY="110923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00D49F-4D8B-40BC-8A73-FC9E4DEE0530}" type="pres">
      <dgm:prSet presAssocID="{92BAA2FE-5015-42E7-A9B7-A7B65F9AD1B5}" presName="sp" presStyleCnt="0"/>
      <dgm:spPr/>
    </dgm:pt>
    <dgm:pt modelId="{8A5D1A83-7654-4170-9612-84BD8A21983D}" type="pres">
      <dgm:prSet presAssocID="{B38565A0-30B6-4215-B662-1D3F27B69BF9}" presName="linNode" presStyleCnt="0"/>
      <dgm:spPr/>
    </dgm:pt>
    <dgm:pt modelId="{55CA59A7-A571-4877-B683-4A5ADB8FC856}" type="pres">
      <dgm:prSet presAssocID="{B38565A0-30B6-4215-B662-1D3F27B69BF9}" presName="parentText" presStyleLbl="node1" presStyleIdx="5" presStyleCnt="6" custScaleX="277778" custScaleY="73289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95C477-2792-4C01-B2B5-C57F87670B86}" srcId="{C82F0790-DE93-478E-900D-83259479F925}" destId="{B38565A0-30B6-4215-B662-1D3F27B69BF9}" srcOrd="5" destOrd="0" parTransId="{53BAEB84-884D-42EC-A51C-7F5DD5DEC7A6}" sibTransId="{2244CD6E-C1E0-457E-AA63-7CF2429819D8}"/>
    <dgm:cxn modelId="{156E9711-3D46-4A25-B487-002B9B6CD020}" srcId="{C82F0790-DE93-478E-900D-83259479F925}" destId="{963F337A-0816-4604-8B2A-0C489DC33397}" srcOrd="0" destOrd="0" parTransId="{217EC603-51A1-4778-93E9-6CDC890C67B4}" sibTransId="{80BB3DA8-8767-482D-A434-54D79DACE5FB}"/>
    <dgm:cxn modelId="{0E68A216-2481-4FA9-B667-074F21E8608F}" type="presOf" srcId="{6CA47000-0382-4968-805B-69C12B37DCBC}" destId="{E87DAB26-2034-41AD-9DF4-491287F96CA0}" srcOrd="0" destOrd="0" presId="urn:microsoft.com/office/officeart/2005/8/layout/vList5"/>
    <dgm:cxn modelId="{E21D640D-6BE1-4241-8C8B-F2E9328910E5}" srcId="{C82F0790-DE93-478E-900D-83259479F925}" destId="{7AFA78FD-D60A-4B9E-82EA-1C80440FD1A7}" srcOrd="2" destOrd="0" parTransId="{C988A531-1BD3-414A-9616-7FA65580022F}" sibTransId="{B7737B8E-69CB-4611-9971-8C3786A349DA}"/>
    <dgm:cxn modelId="{3D46F57D-29B6-4535-9BD3-4C4B286014C0}" type="presOf" srcId="{7AFA78FD-D60A-4B9E-82EA-1C80440FD1A7}" destId="{16813DE9-1E12-4399-A26D-B5DE67A49D7A}" srcOrd="0" destOrd="0" presId="urn:microsoft.com/office/officeart/2005/8/layout/vList5"/>
    <dgm:cxn modelId="{61224C4E-C142-44B8-A136-F81B5562C59C}" type="presOf" srcId="{B38565A0-30B6-4215-B662-1D3F27B69BF9}" destId="{55CA59A7-A571-4877-B683-4A5ADB8FC856}" srcOrd="0" destOrd="0" presId="urn:microsoft.com/office/officeart/2005/8/layout/vList5"/>
    <dgm:cxn modelId="{36B69803-4C39-4368-8B94-85A1426BBF55}" type="presOf" srcId="{7B3083B7-02BB-4EC8-AABD-2F4F74C30F30}" destId="{5C1736F6-0116-4C2F-8D1E-5A2B023DDFDA}" srcOrd="0" destOrd="0" presId="urn:microsoft.com/office/officeart/2005/8/layout/vList5"/>
    <dgm:cxn modelId="{31495E37-42C7-443F-81EB-99E68A9D6E26}" srcId="{C82F0790-DE93-478E-900D-83259479F925}" destId="{7B3083B7-02BB-4EC8-AABD-2F4F74C30F30}" srcOrd="1" destOrd="0" parTransId="{4FA09908-0DE0-4583-BD7C-0DAC51FB7394}" sibTransId="{9159FA26-7589-4F96-B54B-51FBCA587196}"/>
    <dgm:cxn modelId="{8C8DB861-F647-46F8-869C-0EC4B411855A}" type="presOf" srcId="{963F337A-0816-4604-8B2A-0C489DC33397}" destId="{BD99F0FD-858B-46AA-B534-41506F32A55E}" srcOrd="0" destOrd="0" presId="urn:microsoft.com/office/officeart/2005/8/layout/vList5"/>
    <dgm:cxn modelId="{66AEBD4D-65E4-441A-8D5B-34520780B3FB}" type="presOf" srcId="{E279DD12-5BC4-4EFD-9853-A8CABA3CE9DB}" destId="{16EB0132-0973-4B6A-8B3C-2A84B64B3026}" srcOrd="0" destOrd="0" presId="urn:microsoft.com/office/officeart/2005/8/layout/vList5"/>
    <dgm:cxn modelId="{A02F11C1-30D2-445F-889C-B9C0FA3E3185}" srcId="{C82F0790-DE93-478E-900D-83259479F925}" destId="{6CA47000-0382-4968-805B-69C12B37DCBC}" srcOrd="4" destOrd="0" parTransId="{7D3CD9BF-E552-470D-9574-EEFFE80D056D}" sibTransId="{92BAA2FE-5015-42E7-A9B7-A7B65F9AD1B5}"/>
    <dgm:cxn modelId="{81C582AA-0A4B-4CDB-B586-B192429EF08B}" type="presOf" srcId="{C82F0790-DE93-478E-900D-83259479F925}" destId="{EF03F189-ADE6-4EB2-8342-A044EF8D4F50}" srcOrd="0" destOrd="0" presId="urn:microsoft.com/office/officeart/2005/8/layout/vList5"/>
    <dgm:cxn modelId="{1397DAFF-46F1-4317-AFBA-3991392A685A}" srcId="{C82F0790-DE93-478E-900D-83259479F925}" destId="{E279DD12-5BC4-4EFD-9853-A8CABA3CE9DB}" srcOrd="3" destOrd="0" parTransId="{FCDDE6DA-E4CE-44C6-8D8B-5F9CEEF8AC3F}" sibTransId="{FE5C12A8-8D9E-4983-A375-2B3984881A6F}"/>
    <dgm:cxn modelId="{33B20F11-E134-4FB0-93A7-689D96FD68BA}" type="presParOf" srcId="{EF03F189-ADE6-4EB2-8342-A044EF8D4F50}" destId="{620298B4-8F1E-403A-B19F-EAA8229CA8C6}" srcOrd="0" destOrd="0" presId="urn:microsoft.com/office/officeart/2005/8/layout/vList5"/>
    <dgm:cxn modelId="{DB81D6C9-BE7B-4063-B0CB-9E2808FD0610}" type="presParOf" srcId="{620298B4-8F1E-403A-B19F-EAA8229CA8C6}" destId="{BD99F0FD-858B-46AA-B534-41506F32A55E}" srcOrd="0" destOrd="0" presId="urn:microsoft.com/office/officeart/2005/8/layout/vList5"/>
    <dgm:cxn modelId="{FD026456-68E6-4B92-882D-CC6D5967B342}" type="presParOf" srcId="{EF03F189-ADE6-4EB2-8342-A044EF8D4F50}" destId="{0318F092-7EE8-4F45-96E8-B852FDA4A3B4}" srcOrd="1" destOrd="0" presId="urn:microsoft.com/office/officeart/2005/8/layout/vList5"/>
    <dgm:cxn modelId="{09395A7B-4C0B-40BA-B916-C2555527EB32}" type="presParOf" srcId="{EF03F189-ADE6-4EB2-8342-A044EF8D4F50}" destId="{58CE54C0-979B-4866-8CE8-55510DED00A8}" srcOrd="2" destOrd="0" presId="urn:microsoft.com/office/officeart/2005/8/layout/vList5"/>
    <dgm:cxn modelId="{8338A18B-944D-4C18-AD46-8AE0094AACB5}" type="presParOf" srcId="{58CE54C0-979B-4866-8CE8-55510DED00A8}" destId="{5C1736F6-0116-4C2F-8D1E-5A2B023DDFDA}" srcOrd="0" destOrd="0" presId="urn:microsoft.com/office/officeart/2005/8/layout/vList5"/>
    <dgm:cxn modelId="{B6CF42E7-70F6-4CFD-A60C-C02AA000036D}" type="presParOf" srcId="{EF03F189-ADE6-4EB2-8342-A044EF8D4F50}" destId="{FADE28F1-BD46-4F09-91EE-7D7F8C00C127}" srcOrd="3" destOrd="0" presId="urn:microsoft.com/office/officeart/2005/8/layout/vList5"/>
    <dgm:cxn modelId="{7AB43F2C-43B2-4DE2-9C96-3A0CE2D64429}" type="presParOf" srcId="{EF03F189-ADE6-4EB2-8342-A044EF8D4F50}" destId="{CBFC43BE-EBE1-4597-975A-61195677C247}" srcOrd="4" destOrd="0" presId="urn:microsoft.com/office/officeart/2005/8/layout/vList5"/>
    <dgm:cxn modelId="{B7CAFCD7-F51D-4082-8ED2-528C85928A72}" type="presParOf" srcId="{CBFC43BE-EBE1-4597-975A-61195677C247}" destId="{16813DE9-1E12-4399-A26D-B5DE67A49D7A}" srcOrd="0" destOrd="0" presId="urn:microsoft.com/office/officeart/2005/8/layout/vList5"/>
    <dgm:cxn modelId="{F67FBAD9-4CED-4738-A827-A92E89CA9BAB}" type="presParOf" srcId="{EF03F189-ADE6-4EB2-8342-A044EF8D4F50}" destId="{12E4EA98-7513-4402-AFA5-7C05DE6055E5}" srcOrd="5" destOrd="0" presId="urn:microsoft.com/office/officeart/2005/8/layout/vList5"/>
    <dgm:cxn modelId="{C856DBC8-473A-48B3-BC48-367EA62652D8}" type="presParOf" srcId="{EF03F189-ADE6-4EB2-8342-A044EF8D4F50}" destId="{24F1E509-309B-4020-B9BF-5C629670482A}" srcOrd="6" destOrd="0" presId="urn:microsoft.com/office/officeart/2005/8/layout/vList5"/>
    <dgm:cxn modelId="{654BDC2E-914D-41AA-84A7-DF1E702C8AA3}" type="presParOf" srcId="{24F1E509-309B-4020-B9BF-5C629670482A}" destId="{16EB0132-0973-4B6A-8B3C-2A84B64B3026}" srcOrd="0" destOrd="0" presId="urn:microsoft.com/office/officeart/2005/8/layout/vList5"/>
    <dgm:cxn modelId="{4AE9E1EC-2C46-4A6B-A583-F83F00AD3898}" type="presParOf" srcId="{EF03F189-ADE6-4EB2-8342-A044EF8D4F50}" destId="{8D25E0F8-A1BE-4F9B-877E-4736E435E1F7}" srcOrd="7" destOrd="0" presId="urn:microsoft.com/office/officeart/2005/8/layout/vList5"/>
    <dgm:cxn modelId="{83883314-882B-4E74-BE24-0A97C2D0768C}" type="presParOf" srcId="{EF03F189-ADE6-4EB2-8342-A044EF8D4F50}" destId="{1013A6B7-BEA5-414D-9BE8-F82FC89C1EE3}" srcOrd="8" destOrd="0" presId="urn:microsoft.com/office/officeart/2005/8/layout/vList5"/>
    <dgm:cxn modelId="{7590878A-5C78-4CEF-85AD-84ECD01C5A87}" type="presParOf" srcId="{1013A6B7-BEA5-414D-9BE8-F82FC89C1EE3}" destId="{E87DAB26-2034-41AD-9DF4-491287F96CA0}" srcOrd="0" destOrd="0" presId="urn:microsoft.com/office/officeart/2005/8/layout/vList5"/>
    <dgm:cxn modelId="{22C84A92-38A6-4991-AF9F-DAAD0170D977}" type="presParOf" srcId="{EF03F189-ADE6-4EB2-8342-A044EF8D4F50}" destId="{EB00D49F-4D8B-40BC-8A73-FC9E4DEE0530}" srcOrd="9" destOrd="0" presId="urn:microsoft.com/office/officeart/2005/8/layout/vList5"/>
    <dgm:cxn modelId="{03F46F2C-2029-43BC-862F-F7E83C0A3C50}" type="presParOf" srcId="{EF03F189-ADE6-4EB2-8342-A044EF8D4F50}" destId="{8A5D1A83-7654-4170-9612-84BD8A21983D}" srcOrd="10" destOrd="0" presId="urn:microsoft.com/office/officeart/2005/8/layout/vList5"/>
    <dgm:cxn modelId="{6D8C1F16-A29C-4A88-A736-4F2EF10C6A89}" type="presParOf" srcId="{8A5D1A83-7654-4170-9612-84BD8A21983D}" destId="{55CA59A7-A571-4877-B683-4A5ADB8FC856}" srcOrd="0" destOrd="0" presId="urn:microsoft.com/office/officeart/2005/8/layout/vList5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4842177-6DBE-4BFB-A435-193C4D8CF0FA}" type="doc">
      <dgm:prSet loTypeId="urn:microsoft.com/office/officeart/2005/8/layout/pList2#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50B502-8064-4869-BFD4-53EF9A77650E}">
      <dgm:prSet phldrT="[Text]"/>
      <dgm:spPr>
        <a:solidFill>
          <a:schemeClr val="accent5">
            <a:lumMod val="9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dirty="0" err="1" smtClean="0"/>
            <a:t>MoU</a:t>
          </a:r>
          <a:r>
            <a:rPr lang="en-US" dirty="0" smtClean="0"/>
            <a:t> on Immigration Cooperation</a:t>
          </a:r>
        </a:p>
        <a:p>
          <a:endParaRPr lang="en-US" dirty="0" smtClean="0"/>
        </a:p>
        <a:p>
          <a:r>
            <a:rPr lang="en-US" dirty="0" smtClean="0"/>
            <a:t>Working Group on Human Trafficking &amp; People Smuggling</a:t>
          </a:r>
        </a:p>
        <a:p>
          <a:endParaRPr lang="en-US" dirty="0"/>
        </a:p>
      </dgm:t>
    </dgm:pt>
    <dgm:pt modelId="{E0656B77-2841-44EB-9BBE-2C478E324C32}" type="parTrans" cxnId="{476649CB-83B7-4618-980C-8BDBB19F5701}">
      <dgm:prSet/>
      <dgm:spPr/>
      <dgm:t>
        <a:bodyPr/>
        <a:lstStyle/>
        <a:p>
          <a:endParaRPr lang="en-US"/>
        </a:p>
      </dgm:t>
    </dgm:pt>
    <dgm:pt modelId="{9B0F66BE-8703-4389-94EB-06D8BA16CA06}" type="sibTrans" cxnId="{476649CB-83B7-4618-980C-8BDBB19F5701}">
      <dgm:prSet/>
      <dgm:spPr/>
      <dgm:t>
        <a:bodyPr/>
        <a:lstStyle/>
        <a:p>
          <a:endParaRPr lang="en-US"/>
        </a:p>
      </dgm:t>
    </dgm:pt>
    <dgm:pt modelId="{93B4C301-2136-4589-88AF-17BABC90E668}">
      <dgm:prSet phldrT="[Text]"/>
      <dgm:spPr>
        <a:solidFill>
          <a:schemeClr val="accent5">
            <a:lumMod val="9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dirty="0" err="1" smtClean="0"/>
            <a:t>MoU</a:t>
          </a:r>
          <a:r>
            <a:rPr lang="en-US" dirty="0" smtClean="0"/>
            <a:t> on Immigration Cooperation</a:t>
          </a:r>
          <a:br>
            <a:rPr lang="en-US" dirty="0" smtClean="0"/>
          </a:br>
          <a:r>
            <a:rPr lang="en-US" dirty="0" smtClean="0"/>
            <a:t/>
          </a:r>
          <a:br>
            <a:rPr lang="en-US" dirty="0" smtClean="0"/>
          </a:br>
          <a:r>
            <a:rPr lang="en-US" dirty="0" smtClean="0"/>
            <a:t>incorporate TIP &amp; people smuggling </a:t>
          </a:r>
          <a:endParaRPr lang="en-US" dirty="0"/>
        </a:p>
      </dgm:t>
    </dgm:pt>
    <dgm:pt modelId="{B1016F41-3101-4C3F-8993-D8973A82D724}" type="parTrans" cxnId="{81D3F6F1-E655-40FF-A4E4-F37EFF30D8F3}">
      <dgm:prSet/>
      <dgm:spPr/>
      <dgm:t>
        <a:bodyPr/>
        <a:lstStyle/>
        <a:p>
          <a:endParaRPr lang="en-US"/>
        </a:p>
      </dgm:t>
    </dgm:pt>
    <dgm:pt modelId="{A79A806D-8A4D-4F3C-9289-7EA81F8ACB12}" type="sibTrans" cxnId="{81D3F6F1-E655-40FF-A4E4-F37EFF30D8F3}">
      <dgm:prSet/>
      <dgm:spPr/>
      <dgm:t>
        <a:bodyPr/>
        <a:lstStyle/>
        <a:p>
          <a:endParaRPr lang="en-US"/>
        </a:p>
      </dgm:t>
    </dgm:pt>
    <dgm:pt modelId="{B1355DA9-076E-44C3-8968-5C7E54E84CAE}">
      <dgm:prSet phldrT="[Text]"/>
      <dgm:spPr>
        <a:solidFill>
          <a:schemeClr val="accent5">
            <a:lumMod val="9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dirty="0" err="1" smtClean="0"/>
            <a:t>MoU</a:t>
          </a:r>
          <a:r>
            <a:rPr lang="en-US" dirty="0" smtClean="0"/>
            <a:t> on Immigration Cooperation</a:t>
          </a:r>
          <a:br>
            <a:rPr lang="en-US" dirty="0" smtClean="0"/>
          </a:br>
          <a:r>
            <a:rPr lang="en-US" dirty="0" smtClean="0"/>
            <a:t/>
          </a:r>
          <a:br>
            <a:rPr lang="en-US" dirty="0" smtClean="0"/>
          </a:br>
          <a:r>
            <a:rPr lang="en-US" dirty="0" smtClean="0"/>
            <a:t>incorporate TIP &amp; people smuggling</a:t>
          </a:r>
          <a:endParaRPr lang="en-US" dirty="0"/>
        </a:p>
      </dgm:t>
    </dgm:pt>
    <dgm:pt modelId="{74E61FC4-4042-4FDB-93CA-81234F1A0D9D}" type="parTrans" cxnId="{93A130D5-6F2A-4BA1-A17C-226B759F20DE}">
      <dgm:prSet/>
      <dgm:spPr/>
      <dgm:t>
        <a:bodyPr/>
        <a:lstStyle/>
        <a:p>
          <a:endParaRPr lang="en-US"/>
        </a:p>
      </dgm:t>
    </dgm:pt>
    <dgm:pt modelId="{04CC53B9-1279-45BB-BEC9-6C6C8CAC6B9E}" type="sibTrans" cxnId="{93A130D5-6F2A-4BA1-A17C-226B759F20DE}">
      <dgm:prSet/>
      <dgm:spPr/>
      <dgm:t>
        <a:bodyPr/>
        <a:lstStyle/>
        <a:p>
          <a:endParaRPr lang="en-US"/>
        </a:p>
      </dgm:t>
    </dgm:pt>
    <dgm:pt modelId="{D9FBB37A-B76D-4E87-BD4D-9D4F14D1838C}">
      <dgm:prSet phldrT="[Text]"/>
      <dgm:spPr>
        <a:solidFill>
          <a:schemeClr val="accent5">
            <a:lumMod val="9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dirty="0" smtClean="0"/>
            <a:t>Capacity Building</a:t>
          </a:r>
          <a:br>
            <a:rPr lang="en-US" dirty="0" smtClean="0"/>
          </a:br>
          <a:r>
            <a:rPr lang="en-US" dirty="0" smtClean="0"/>
            <a:t/>
          </a:r>
          <a:br>
            <a:rPr lang="en-US" dirty="0" smtClean="0"/>
          </a:br>
          <a:r>
            <a:rPr lang="en-US" dirty="0" smtClean="0"/>
            <a:t>Shelter homes </a:t>
          </a:r>
        </a:p>
        <a:p>
          <a:r>
            <a:rPr lang="en-US" dirty="0" smtClean="0"/>
            <a:t>+ </a:t>
          </a:r>
        </a:p>
        <a:p>
          <a:r>
            <a:rPr lang="en-US" dirty="0" smtClean="0"/>
            <a:t>Protection of TIP Victims</a:t>
          </a:r>
        </a:p>
        <a:p>
          <a:r>
            <a:rPr lang="en-US" dirty="0" smtClean="0"/>
            <a:t>+ </a:t>
          </a:r>
        </a:p>
        <a:p>
          <a:r>
            <a:rPr lang="en-US" dirty="0" smtClean="0"/>
            <a:t>Interview &amp; Investigation Techniques</a:t>
          </a:r>
          <a:endParaRPr lang="en-US" dirty="0"/>
        </a:p>
      </dgm:t>
    </dgm:pt>
    <dgm:pt modelId="{7916A2CB-CACD-4C8D-BDEE-F4ECD9E21027}" type="parTrans" cxnId="{CFFC75F4-5C0B-4C83-BB2F-57FAA6B31109}">
      <dgm:prSet/>
      <dgm:spPr/>
      <dgm:t>
        <a:bodyPr/>
        <a:lstStyle/>
        <a:p>
          <a:endParaRPr lang="en-US"/>
        </a:p>
      </dgm:t>
    </dgm:pt>
    <dgm:pt modelId="{094B8F39-7794-44BA-AFB6-619BCA463B73}" type="sibTrans" cxnId="{CFFC75F4-5C0B-4C83-BB2F-57FAA6B31109}">
      <dgm:prSet/>
      <dgm:spPr/>
      <dgm:t>
        <a:bodyPr/>
        <a:lstStyle/>
        <a:p>
          <a:endParaRPr lang="en-US"/>
        </a:p>
      </dgm:t>
    </dgm:pt>
    <dgm:pt modelId="{35221B59-BC2E-4CF9-B1D8-779C29CC66F2}">
      <dgm:prSet phldrT="[Text]"/>
      <dgm:spPr>
        <a:solidFill>
          <a:schemeClr val="accent5">
            <a:lumMod val="9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dirty="0" smtClean="0"/>
            <a:t>MIEUX </a:t>
          </a:r>
          <a:br>
            <a:rPr lang="en-US" dirty="0" smtClean="0"/>
          </a:br>
          <a:r>
            <a:rPr lang="en-US" dirty="0" smtClean="0"/>
            <a:t/>
          </a:r>
          <a:br>
            <a:rPr lang="en-US" dirty="0" smtClean="0"/>
          </a:br>
          <a:r>
            <a:rPr lang="en-US" dirty="0" smtClean="0"/>
            <a:t>People Smuggling</a:t>
          </a:r>
        </a:p>
        <a:p>
          <a:r>
            <a:rPr lang="en-US" dirty="0" smtClean="0"/>
            <a:t>+ </a:t>
          </a:r>
        </a:p>
        <a:p>
          <a:r>
            <a:rPr lang="en-US" dirty="0" smtClean="0"/>
            <a:t>Human Trafficking</a:t>
          </a:r>
        </a:p>
        <a:p>
          <a:r>
            <a:rPr lang="en-US" dirty="0" smtClean="0"/>
            <a:t>+ </a:t>
          </a:r>
        </a:p>
        <a:p>
          <a:r>
            <a:rPr lang="en-US" dirty="0" smtClean="0"/>
            <a:t>Border Management</a:t>
          </a:r>
          <a:endParaRPr lang="en-US" dirty="0"/>
        </a:p>
      </dgm:t>
    </dgm:pt>
    <dgm:pt modelId="{5C9259E5-0534-4BD4-9217-201884B40CB1}" type="sibTrans" cxnId="{3BEAF697-4141-4D57-A2A4-2F9A03E90E3E}">
      <dgm:prSet/>
      <dgm:spPr/>
      <dgm:t>
        <a:bodyPr/>
        <a:lstStyle/>
        <a:p>
          <a:endParaRPr lang="en-MY"/>
        </a:p>
      </dgm:t>
    </dgm:pt>
    <dgm:pt modelId="{68A13255-AFE0-4B7A-9CC2-7B062D9A55C6}" type="parTrans" cxnId="{3BEAF697-4141-4D57-A2A4-2F9A03E90E3E}">
      <dgm:prSet/>
      <dgm:spPr/>
      <dgm:t>
        <a:bodyPr/>
        <a:lstStyle/>
        <a:p>
          <a:endParaRPr lang="en-MY"/>
        </a:p>
      </dgm:t>
    </dgm:pt>
    <dgm:pt modelId="{5231DD9A-E5B1-4384-AC1B-6C88B6AB8640}" type="pres">
      <dgm:prSet presAssocID="{44842177-6DBE-4BFB-A435-193C4D8CF0F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6BF818D0-E6D0-49F2-813B-3E827855710D}" type="pres">
      <dgm:prSet presAssocID="{44842177-6DBE-4BFB-A435-193C4D8CF0FA}" presName="bkgdShp" presStyleLbl="alignAccFollowNode1" presStyleIdx="0" presStyleCnt="1"/>
      <dgm:spPr/>
    </dgm:pt>
    <dgm:pt modelId="{50A5854B-CAA7-41B8-8F03-90B03D72F557}" type="pres">
      <dgm:prSet presAssocID="{44842177-6DBE-4BFB-A435-193C4D8CF0FA}" presName="linComp" presStyleCnt="0"/>
      <dgm:spPr/>
    </dgm:pt>
    <dgm:pt modelId="{94DE05B3-9323-440D-B715-D50FAA1FEF39}" type="pres">
      <dgm:prSet presAssocID="{4550B502-8064-4869-BFD4-53EF9A77650E}" presName="compNode" presStyleCnt="0"/>
      <dgm:spPr/>
    </dgm:pt>
    <dgm:pt modelId="{F8E76391-EF0C-4095-8395-2090D672E91C}" type="pres">
      <dgm:prSet presAssocID="{4550B502-8064-4869-BFD4-53EF9A77650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0428DB59-2B5F-4037-AD9F-9A7C4E598E37}" type="pres">
      <dgm:prSet presAssocID="{4550B502-8064-4869-BFD4-53EF9A77650E}" presName="invisiNode" presStyleLbl="node1" presStyleIdx="0" presStyleCnt="5"/>
      <dgm:spPr/>
    </dgm:pt>
    <dgm:pt modelId="{F1068FA8-18E5-481E-B544-EAE4EEA50C57}" type="pres">
      <dgm:prSet presAssocID="{4550B502-8064-4869-BFD4-53EF9A77650E}" presName="imagNode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  <a:effectLst>
          <a:reflection blurRad="6350" stA="50000" endA="300" endPos="55000" dir="5400000" sy="-100000" algn="bl" rotWithShape="0"/>
        </a:effectLst>
      </dgm:spPr>
      <dgm:t>
        <a:bodyPr/>
        <a:lstStyle/>
        <a:p>
          <a:endParaRPr lang="en-MY"/>
        </a:p>
      </dgm:t>
    </dgm:pt>
    <dgm:pt modelId="{79760BE3-D65B-45AA-8E9C-E8A076062D9F}" type="pres">
      <dgm:prSet presAssocID="{9B0F66BE-8703-4389-94EB-06D8BA16CA06}" presName="sibTrans" presStyleLbl="sibTrans2D1" presStyleIdx="0" presStyleCnt="0"/>
      <dgm:spPr/>
      <dgm:t>
        <a:bodyPr/>
        <a:lstStyle/>
        <a:p>
          <a:endParaRPr lang="en-MY"/>
        </a:p>
      </dgm:t>
    </dgm:pt>
    <dgm:pt modelId="{11BB1302-2A04-4194-8348-738467B9C9D3}" type="pres">
      <dgm:prSet presAssocID="{93B4C301-2136-4589-88AF-17BABC90E668}" presName="compNode" presStyleCnt="0"/>
      <dgm:spPr/>
    </dgm:pt>
    <dgm:pt modelId="{C859BF75-759E-466A-ACDF-A8A3F4A2067C}" type="pres">
      <dgm:prSet presAssocID="{93B4C301-2136-4589-88AF-17BABC90E66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91ABC0-6484-4840-A199-EB5DCF461EE7}" type="pres">
      <dgm:prSet presAssocID="{93B4C301-2136-4589-88AF-17BABC90E668}" presName="invisiNode" presStyleLbl="node1" presStyleIdx="1" presStyleCnt="5"/>
      <dgm:spPr/>
    </dgm:pt>
    <dgm:pt modelId="{AF7D9330-19DB-460B-80D2-7161EB915B48}" type="pres">
      <dgm:prSet presAssocID="{93B4C301-2136-4589-88AF-17BABC90E668}" presName="imagNode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  <a:effectLst>
          <a:reflection blurRad="6350" stA="50000" endA="300" endPos="55000" dir="5400000" sy="-100000" algn="bl" rotWithShape="0"/>
        </a:effectLst>
      </dgm:spPr>
      <dgm:t>
        <a:bodyPr/>
        <a:lstStyle/>
        <a:p>
          <a:endParaRPr lang="en-MY"/>
        </a:p>
      </dgm:t>
    </dgm:pt>
    <dgm:pt modelId="{ADCB6953-B706-45C4-8AA2-F24312EC81AE}" type="pres">
      <dgm:prSet presAssocID="{A79A806D-8A4D-4F3C-9289-7EA81F8ACB12}" presName="sibTrans" presStyleLbl="sibTrans2D1" presStyleIdx="0" presStyleCnt="0"/>
      <dgm:spPr/>
      <dgm:t>
        <a:bodyPr/>
        <a:lstStyle/>
        <a:p>
          <a:endParaRPr lang="en-MY"/>
        </a:p>
      </dgm:t>
    </dgm:pt>
    <dgm:pt modelId="{36F9947E-7C11-4D00-AA5B-CFEE0F7D5B4C}" type="pres">
      <dgm:prSet presAssocID="{B1355DA9-076E-44C3-8968-5C7E54E84CAE}" presName="compNode" presStyleCnt="0"/>
      <dgm:spPr/>
    </dgm:pt>
    <dgm:pt modelId="{A19DDE2D-EE41-43BD-996C-CF69E107C4DB}" type="pres">
      <dgm:prSet presAssocID="{B1355DA9-076E-44C3-8968-5C7E54E84CA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E5E3B5-2BE9-4906-9C25-9A4230729191}" type="pres">
      <dgm:prSet presAssocID="{B1355DA9-076E-44C3-8968-5C7E54E84CAE}" presName="invisiNode" presStyleLbl="node1" presStyleIdx="2" presStyleCnt="5"/>
      <dgm:spPr/>
    </dgm:pt>
    <dgm:pt modelId="{06B6186F-87CB-4EC1-9415-827DFD110285}" type="pres">
      <dgm:prSet presAssocID="{B1355DA9-076E-44C3-8968-5C7E54E84CAE}" presName="imagNode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  <a:effectLst>
          <a:reflection blurRad="6350" stA="50000" endA="300" endPos="55000" dir="5400000" sy="-100000" algn="bl" rotWithShape="0"/>
        </a:effectLst>
      </dgm:spPr>
      <dgm:t>
        <a:bodyPr/>
        <a:lstStyle/>
        <a:p>
          <a:endParaRPr lang="en-MY"/>
        </a:p>
      </dgm:t>
    </dgm:pt>
    <dgm:pt modelId="{D5810C2C-3008-486F-959E-927181A3590A}" type="pres">
      <dgm:prSet presAssocID="{04CC53B9-1279-45BB-BEC9-6C6C8CAC6B9E}" presName="sibTrans" presStyleLbl="sibTrans2D1" presStyleIdx="0" presStyleCnt="0"/>
      <dgm:spPr/>
      <dgm:t>
        <a:bodyPr/>
        <a:lstStyle/>
        <a:p>
          <a:endParaRPr lang="en-MY"/>
        </a:p>
      </dgm:t>
    </dgm:pt>
    <dgm:pt modelId="{CD1CD80D-A836-477B-B508-CD6DA4EE1DB8}" type="pres">
      <dgm:prSet presAssocID="{D9FBB37A-B76D-4E87-BD4D-9D4F14D1838C}" presName="compNode" presStyleCnt="0"/>
      <dgm:spPr/>
    </dgm:pt>
    <dgm:pt modelId="{2164FEE1-6D84-4118-89DD-D84607A76224}" type="pres">
      <dgm:prSet presAssocID="{D9FBB37A-B76D-4E87-BD4D-9D4F14D1838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8C14E1E9-66FF-4065-A87A-B8CFAB198531}" type="pres">
      <dgm:prSet presAssocID="{D9FBB37A-B76D-4E87-BD4D-9D4F14D1838C}" presName="invisiNode" presStyleLbl="node1" presStyleIdx="3" presStyleCnt="5"/>
      <dgm:spPr/>
    </dgm:pt>
    <dgm:pt modelId="{D2001D15-A7A9-4B08-A051-F5906438AA74}" type="pres">
      <dgm:prSet presAssocID="{D9FBB37A-B76D-4E87-BD4D-9D4F14D1838C}" presName="imagNode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  <a:effectLst>
          <a:reflection blurRad="6350" stA="50000" endA="300" endPos="55000" dir="5400000" sy="-100000" algn="bl" rotWithShape="0"/>
        </a:effectLst>
      </dgm:spPr>
      <dgm:t>
        <a:bodyPr/>
        <a:lstStyle/>
        <a:p>
          <a:endParaRPr lang="en-MY"/>
        </a:p>
      </dgm:t>
    </dgm:pt>
    <dgm:pt modelId="{79224B72-3E5C-4BCB-8665-8D96432D7E62}" type="pres">
      <dgm:prSet presAssocID="{094B8F39-7794-44BA-AFB6-619BCA463B73}" presName="sibTrans" presStyleLbl="sibTrans2D1" presStyleIdx="0" presStyleCnt="0"/>
      <dgm:spPr/>
      <dgm:t>
        <a:bodyPr/>
        <a:lstStyle/>
        <a:p>
          <a:endParaRPr lang="en-MY"/>
        </a:p>
      </dgm:t>
    </dgm:pt>
    <dgm:pt modelId="{298E9839-B0B0-4919-A7BA-2902E671D550}" type="pres">
      <dgm:prSet presAssocID="{35221B59-BC2E-4CF9-B1D8-779C29CC66F2}" presName="compNode" presStyleCnt="0"/>
      <dgm:spPr/>
    </dgm:pt>
    <dgm:pt modelId="{C216FC39-92B7-495F-95D9-6CAD1AFE52AF}" type="pres">
      <dgm:prSet presAssocID="{35221B59-BC2E-4CF9-B1D8-779C29CC66F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1BA0BB17-0006-4E8E-A975-231B98009D3D}" type="pres">
      <dgm:prSet presAssocID="{35221B59-BC2E-4CF9-B1D8-779C29CC66F2}" presName="invisiNode" presStyleLbl="node1" presStyleIdx="4" presStyleCnt="5"/>
      <dgm:spPr/>
    </dgm:pt>
    <dgm:pt modelId="{44B793E3-B574-4A13-827D-E3C5D5F6D505}" type="pres">
      <dgm:prSet presAssocID="{35221B59-BC2E-4CF9-B1D8-779C29CC66F2}" presName="imagNode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MY"/>
        </a:p>
      </dgm:t>
    </dgm:pt>
  </dgm:ptLst>
  <dgm:cxnLst>
    <dgm:cxn modelId="{541B5142-3030-4904-92BE-7E2CBB46DB45}" type="presOf" srcId="{93B4C301-2136-4589-88AF-17BABC90E668}" destId="{C859BF75-759E-466A-ACDF-A8A3F4A2067C}" srcOrd="0" destOrd="0" presId="urn:microsoft.com/office/officeart/2005/8/layout/pList2#3"/>
    <dgm:cxn modelId="{476649CB-83B7-4618-980C-8BDBB19F5701}" srcId="{44842177-6DBE-4BFB-A435-193C4D8CF0FA}" destId="{4550B502-8064-4869-BFD4-53EF9A77650E}" srcOrd="0" destOrd="0" parTransId="{E0656B77-2841-44EB-9BBE-2C478E324C32}" sibTransId="{9B0F66BE-8703-4389-94EB-06D8BA16CA06}"/>
    <dgm:cxn modelId="{D47A82B1-2F96-4856-B8DC-5B37391810B0}" type="presOf" srcId="{9B0F66BE-8703-4389-94EB-06D8BA16CA06}" destId="{79760BE3-D65B-45AA-8E9C-E8A076062D9F}" srcOrd="0" destOrd="0" presId="urn:microsoft.com/office/officeart/2005/8/layout/pList2#3"/>
    <dgm:cxn modelId="{1F29B12E-37BD-4846-B999-1C1C06709C35}" type="presOf" srcId="{44842177-6DBE-4BFB-A435-193C4D8CF0FA}" destId="{5231DD9A-E5B1-4384-AC1B-6C88B6AB8640}" srcOrd="0" destOrd="0" presId="urn:microsoft.com/office/officeart/2005/8/layout/pList2#3"/>
    <dgm:cxn modelId="{AF1F0987-410E-4088-A1A7-8587A4BA9B6A}" type="presOf" srcId="{35221B59-BC2E-4CF9-B1D8-779C29CC66F2}" destId="{C216FC39-92B7-495F-95D9-6CAD1AFE52AF}" srcOrd="0" destOrd="0" presId="urn:microsoft.com/office/officeart/2005/8/layout/pList2#3"/>
    <dgm:cxn modelId="{3BEAF697-4141-4D57-A2A4-2F9A03E90E3E}" srcId="{44842177-6DBE-4BFB-A435-193C4D8CF0FA}" destId="{35221B59-BC2E-4CF9-B1D8-779C29CC66F2}" srcOrd="4" destOrd="0" parTransId="{68A13255-AFE0-4B7A-9CC2-7B062D9A55C6}" sibTransId="{5C9259E5-0534-4BD4-9217-201884B40CB1}"/>
    <dgm:cxn modelId="{BBF0E39A-92FE-43DB-99D6-9FE09714FDB1}" type="presOf" srcId="{04CC53B9-1279-45BB-BEC9-6C6C8CAC6B9E}" destId="{D5810C2C-3008-486F-959E-927181A3590A}" srcOrd="0" destOrd="0" presId="urn:microsoft.com/office/officeart/2005/8/layout/pList2#3"/>
    <dgm:cxn modelId="{57FEA1F1-3687-474A-8F37-054AE2F7400C}" type="presOf" srcId="{B1355DA9-076E-44C3-8968-5C7E54E84CAE}" destId="{A19DDE2D-EE41-43BD-996C-CF69E107C4DB}" srcOrd="0" destOrd="0" presId="urn:microsoft.com/office/officeart/2005/8/layout/pList2#3"/>
    <dgm:cxn modelId="{4D607DCC-4360-4F3D-B198-F76685221EF9}" type="presOf" srcId="{A79A806D-8A4D-4F3C-9289-7EA81F8ACB12}" destId="{ADCB6953-B706-45C4-8AA2-F24312EC81AE}" srcOrd="0" destOrd="0" presId="urn:microsoft.com/office/officeart/2005/8/layout/pList2#3"/>
    <dgm:cxn modelId="{1B71F94D-26BA-4BBA-BDAF-5BB75F27581C}" type="presOf" srcId="{D9FBB37A-B76D-4E87-BD4D-9D4F14D1838C}" destId="{2164FEE1-6D84-4118-89DD-D84607A76224}" srcOrd="0" destOrd="0" presId="urn:microsoft.com/office/officeart/2005/8/layout/pList2#3"/>
    <dgm:cxn modelId="{E7EDB845-B5B9-41AF-828F-CD30CE3CEB96}" type="presOf" srcId="{094B8F39-7794-44BA-AFB6-619BCA463B73}" destId="{79224B72-3E5C-4BCB-8665-8D96432D7E62}" srcOrd="0" destOrd="0" presId="urn:microsoft.com/office/officeart/2005/8/layout/pList2#3"/>
    <dgm:cxn modelId="{81D3F6F1-E655-40FF-A4E4-F37EFF30D8F3}" srcId="{44842177-6DBE-4BFB-A435-193C4D8CF0FA}" destId="{93B4C301-2136-4589-88AF-17BABC90E668}" srcOrd="1" destOrd="0" parTransId="{B1016F41-3101-4C3F-8993-D8973A82D724}" sibTransId="{A79A806D-8A4D-4F3C-9289-7EA81F8ACB12}"/>
    <dgm:cxn modelId="{CFFC75F4-5C0B-4C83-BB2F-57FAA6B31109}" srcId="{44842177-6DBE-4BFB-A435-193C4D8CF0FA}" destId="{D9FBB37A-B76D-4E87-BD4D-9D4F14D1838C}" srcOrd="3" destOrd="0" parTransId="{7916A2CB-CACD-4C8D-BDEE-F4ECD9E21027}" sibTransId="{094B8F39-7794-44BA-AFB6-619BCA463B73}"/>
    <dgm:cxn modelId="{93A130D5-6F2A-4BA1-A17C-226B759F20DE}" srcId="{44842177-6DBE-4BFB-A435-193C4D8CF0FA}" destId="{B1355DA9-076E-44C3-8968-5C7E54E84CAE}" srcOrd="2" destOrd="0" parTransId="{74E61FC4-4042-4FDB-93CA-81234F1A0D9D}" sibTransId="{04CC53B9-1279-45BB-BEC9-6C6C8CAC6B9E}"/>
    <dgm:cxn modelId="{931202FE-728A-453A-9C2F-BB1B2AD8DB6B}" type="presOf" srcId="{4550B502-8064-4869-BFD4-53EF9A77650E}" destId="{F8E76391-EF0C-4095-8395-2090D672E91C}" srcOrd="0" destOrd="0" presId="urn:microsoft.com/office/officeart/2005/8/layout/pList2#3"/>
    <dgm:cxn modelId="{733EAE9D-B85A-41A9-BE9F-CA5C7A101363}" type="presParOf" srcId="{5231DD9A-E5B1-4384-AC1B-6C88B6AB8640}" destId="{6BF818D0-E6D0-49F2-813B-3E827855710D}" srcOrd="0" destOrd="0" presId="urn:microsoft.com/office/officeart/2005/8/layout/pList2#3"/>
    <dgm:cxn modelId="{EDB4CD02-0045-4499-A9BE-CEF2C42328AD}" type="presParOf" srcId="{5231DD9A-E5B1-4384-AC1B-6C88B6AB8640}" destId="{50A5854B-CAA7-41B8-8F03-90B03D72F557}" srcOrd="1" destOrd="0" presId="urn:microsoft.com/office/officeart/2005/8/layout/pList2#3"/>
    <dgm:cxn modelId="{8E315811-6238-46DE-88AC-D724815A4912}" type="presParOf" srcId="{50A5854B-CAA7-41B8-8F03-90B03D72F557}" destId="{94DE05B3-9323-440D-B715-D50FAA1FEF39}" srcOrd="0" destOrd="0" presId="urn:microsoft.com/office/officeart/2005/8/layout/pList2#3"/>
    <dgm:cxn modelId="{9042AF5A-62C5-4B30-B775-335D0FB9256C}" type="presParOf" srcId="{94DE05B3-9323-440D-B715-D50FAA1FEF39}" destId="{F8E76391-EF0C-4095-8395-2090D672E91C}" srcOrd="0" destOrd="0" presId="urn:microsoft.com/office/officeart/2005/8/layout/pList2#3"/>
    <dgm:cxn modelId="{826EF17C-994C-47BD-9DD1-311CB4E432A4}" type="presParOf" srcId="{94DE05B3-9323-440D-B715-D50FAA1FEF39}" destId="{0428DB59-2B5F-4037-AD9F-9A7C4E598E37}" srcOrd="1" destOrd="0" presId="urn:microsoft.com/office/officeart/2005/8/layout/pList2#3"/>
    <dgm:cxn modelId="{655345BC-F92D-4F07-B113-F6247BF2426B}" type="presParOf" srcId="{94DE05B3-9323-440D-B715-D50FAA1FEF39}" destId="{F1068FA8-18E5-481E-B544-EAE4EEA50C57}" srcOrd="2" destOrd="0" presId="urn:microsoft.com/office/officeart/2005/8/layout/pList2#3"/>
    <dgm:cxn modelId="{B08476A8-CA76-4BF9-A21F-5ED52ABD9C5E}" type="presParOf" srcId="{50A5854B-CAA7-41B8-8F03-90B03D72F557}" destId="{79760BE3-D65B-45AA-8E9C-E8A076062D9F}" srcOrd="1" destOrd="0" presId="urn:microsoft.com/office/officeart/2005/8/layout/pList2#3"/>
    <dgm:cxn modelId="{CF1545DC-5259-4738-B5C4-0410FAC9FAB3}" type="presParOf" srcId="{50A5854B-CAA7-41B8-8F03-90B03D72F557}" destId="{11BB1302-2A04-4194-8348-738467B9C9D3}" srcOrd="2" destOrd="0" presId="urn:microsoft.com/office/officeart/2005/8/layout/pList2#3"/>
    <dgm:cxn modelId="{A5B750B1-D589-408C-8072-B33E505A5993}" type="presParOf" srcId="{11BB1302-2A04-4194-8348-738467B9C9D3}" destId="{C859BF75-759E-466A-ACDF-A8A3F4A2067C}" srcOrd="0" destOrd="0" presId="urn:microsoft.com/office/officeart/2005/8/layout/pList2#3"/>
    <dgm:cxn modelId="{E5AEF6F6-62A7-4339-BD40-403B2A9C2CDD}" type="presParOf" srcId="{11BB1302-2A04-4194-8348-738467B9C9D3}" destId="{B691ABC0-6484-4840-A199-EB5DCF461EE7}" srcOrd="1" destOrd="0" presId="urn:microsoft.com/office/officeart/2005/8/layout/pList2#3"/>
    <dgm:cxn modelId="{4ABBEADC-6131-4189-9943-BAD5F973F026}" type="presParOf" srcId="{11BB1302-2A04-4194-8348-738467B9C9D3}" destId="{AF7D9330-19DB-460B-80D2-7161EB915B48}" srcOrd="2" destOrd="0" presId="urn:microsoft.com/office/officeart/2005/8/layout/pList2#3"/>
    <dgm:cxn modelId="{3DEECBA1-8E3A-41DB-B38F-F9FEF16A8B61}" type="presParOf" srcId="{50A5854B-CAA7-41B8-8F03-90B03D72F557}" destId="{ADCB6953-B706-45C4-8AA2-F24312EC81AE}" srcOrd="3" destOrd="0" presId="urn:microsoft.com/office/officeart/2005/8/layout/pList2#3"/>
    <dgm:cxn modelId="{EE9C269F-89B3-432A-BE4D-B18690AB7517}" type="presParOf" srcId="{50A5854B-CAA7-41B8-8F03-90B03D72F557}" destId="{36F9947E-7C11-4D00-AA5B-CFEE0F7D5B4C}" srcOrd="4" destOrd="0" presId="urn:microsoft.com/office/officeart/2005/8/layout/pList2#3"/>
    <dgm:cxn modelId="{6BE0D9F9-08C6-452B-964A-80FB84437BAC}" type="presParOf" srcId="{36F9947E-7C11-4D00-AA5B-CFEE0F7D5B4C}" destId="{A19DDE2D-EE41-43BD-996C-CF69E107C4DB}" srcOrd="0" destOrd="0" presId="urn:microsoft.com/office/officeart/2005/8/layout/pList2#3"/>
    <dgm:cxn modelId="{6A0C6928-07B7-4622-987C-6A4E307FE28F}" type="presParOf" srcId="{36F9947E-7C11-4D00-AA5B-CFEE0F7D5B4C}" destId="{FAE5E3B5-2BE9-4906-9C25-9A4230729191}" srcOrd="1" destOrd="0" presId="urn:microsoft.com/office/officeart/2005/8/layout/pList2#3"/>
    <dgm:cxn modelId="{EB9F13DC-BA0A-4D43-8CD9-C47E1348106D}" type="presParOf" srcId="{36F9947E-7C11-4D00-AA5B-CFEE0F7D5B4C}" destId="{06B6186F-87CB-4EC1-9415-827DFD110285}" srcOrd="2" destOrd="0" presId="urn:microsoft.com/office/officeart/2005/8/layout/pList2#3"/>
    <dgm:cxn modelId="{A3559E8E-3CBC-4F9B-A3CD-80AD0727E6D2}" type="presParOf" srcId="{50A5854B-CAA7-41B8-8F03-90B03D72F557}" destId="{D5810C2C-3008-486F-959E-927181A3590A}" srcOrd="5" destOrd="0" presId="urn:microsoft.com/office/officeart/2005/8/layout/pList2#3"/>
    <dgm:cxn modelId="{CCB2327F-4025-46A9-9832-6B0B80E738CD}" type="presParOf" srcId="{50A5854B-CAA7-41B8-8F03-90B03D72F557}" destId="{CD1CD80D-A836-477B-B508-CD6DA4EE1DB8}" srcOrd="6" destOrd="0" presId="urn:microsoft.com/office/officeart/2005/8/layout/pList2#3"/>
    <dgm:cxn modelId="{C53863E6-10B4-4908-9293-81007415E092}" type="presParOf" srcId="{CD1CD80D-A836-477B-B508-CD6DA4EE1DB8}" destId="{2164FEE1-6D84-4118-89DD-D84607A76224}" srcOrd="0" destOrd="0" presId="urn:microsoft.com/office/officeart/2005/8/layout/pList2#3"/>
    <dgm:cxn modelId="{910C23F1-0ACF-45C8-AE9D-D605F9ACB2CB}" type="presParOf" srcId="{CD1CD80D-A836-477B-B508-CD6DA4EE1DB8}" destId="{8C14E1E9-66FF-4065-A87A-B8CFAB198531}" srcOrd="1" destOrd="0" presId="urn:microsoft.com/office/officeart/2005/8/layout/pList2#3"/>
    <dgm:cxn modelId="{765B141A-BA0C-4937-A8A7-598DB2B16BF6}" type="presParOf" srcId="{CD1CD80D-A836-477B-B508-CD6DA4EE1DB8}" destId="{D2001D15-A7A9-4B08-A051-F5906438AA74}" srcOrd="2" destOrd="0" presId="urn:microsoft.com/office/officeart/2005/8/layout/pList2#3"/>
    <dgm:cxn modelId="{0DFF5D32-69B4-4F3E-A456-25E7F7128FB0}" type="presParOf" srcId="{50A5854B-CAA7-41B8-8F03-90B03D72F557}" destId="{79224B72-3E5C-4BCB-8665-8D96432D7E62}" srcOrd="7" destOrd="0" presId="urn:microsoft.com/office/officeart/2005/8/layout/pList2#3"/>
    <dgm:cxn modelId="{4D91F518-0E5B-4C2D-91A9-96FE24185E79}" type="presParOf" srcId="{50A5854B-CAA7-41B8-8F03-90B03D72F557}" destId="{298E9839-B0B0-4919-A7BA-2902E671D550}" srcOrd="8" destOrd="0" presId="urn:microsoft.com/office/officeart/2005/8/layout/pList2#3"/>
    <dgm:cxn modelId="{D2E244DE-B165-4C51-8579-240FC1D54B78}" type="presParOf" srcId="{298E9839-B0B0-4919-A7BA-2902E671D550}" destId="{C216FC39-92B7-495F-95D9-6CAD1AFE52AF}" srcOrd="0" destOrd="0" presId="urn:microsoft.com/office/officeart/2005/8/layout/pList2#3"/>
    <dgm:cxn modelId="{A5077C14-FAE0-4379-8309-C298524E0BAC}" type="presParOf" srcId="{298E9839-B0B0-4919-A7BA-2902E671D550}" destId="{1BA0BB17-0006-4E8E-A975-231B98009D3D}" srcOrd="1" destOrd="0" presId="urn:microsoft.com/office/officeart/2005/8/layout/pList2#3"/>
    <dgm:cxn modelId="{3783F05B-09DB-4745-9A1C-8A929286EFE7}" type="presParOf" srcId="{298E9839-B0B0-4919-A7BA-2902E671D550}" destId="{44B793E3-B574-4A13-827D-E3C5D5F6D505}" srcOrd="2" destOrd="0" presId="urn:microsoft.com/office/officeart/2005/8/layout/pList2#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8F7DD9-C37D-4A1A-A84F-33157C0FEE7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ms-MY"/>
        </a:p>
      </dgm:t>
    </dgm:pt>
    <dgm:pt modelId="{63A0E223-991E-4D8F-B9A8-44FFCD02886B}">
      <dgm:prSet phldrT="[Text]"/>
      <dgm:spPr/>
      <dgm:t>
        <a:bodyPr/>
        <a:lstStyle/>
        <a:p>
          <a:r>
            <a:rPr lang="en-MY" dirty="0" smtClean="0"/>
            <a:t>Environment of the Shelter Home</a:t>
          </a:r>
          <a:endParaRPr lang="ms-MY" dirty="0"/>
        </a:p>
      </dgm:t>
    </dgm:pt>
    <dgm:pt modelId="{8E19A28B-99E7-4A17-B98C-4D49FE5114CE}" type="parTrans" cxnId="{2AFE850F-77F9-41AD-B346-D5686D3EF342}">
      <dgm:prSet/>
      <dgm:spPr/>
      <dgm:t>
        <a:bodyPr/>
        <a:lstStyle/>
        <a:p>
          <a:endParaRPr lang="ms-MY"/>
        </a:p>
      </dgm:t>
    </dgm:pt>
    <dgm:pt modelId="{7DA784F2-C97B-4E4B-BCCD-8A4DEDC310EC}" type="sibTrans" cxnId="{2AFE850F-77F9-41AD-B346-D5686D3EF342}">
      <dgm:prSet/>
      <dgm:spPr/>
      <dgm:t>
        <a:bodyPr/>
        <a:lstStyle/>
        <a:p>
          <a:endParaRPr lang="ms-MY"/>
        </a:p>
      </dgm:t>
    </dgm:pt>
    <dgm:pt modelId="{9D14E15A-D537-4546-B25D-CFED85798781}">
      <dgm:prSet/>
      <dgm:spPr/>
      <dgm:t>
        <a:bodyPr/>
        <a:lstStyle/>
        <a:p>
          <a:r>
            <a:rPr lang="en-MY" dirty="0" smtClean="0"/>
            <a:t>Income generated activities for victims</a:t>
          </a:r>
        </a:p>
      </dgm:t>
    </dgm:pt>
    <dgm:pt modelId="{300A90BD-82CE-476D-B393-47ACA619BE90}" type="parTrans" cxnId="{0E6173B1-ADC5-4051-BB47-8926BD8C8B16}">
      <dgm:prSet/>
      <dgm:spPr/>
      <dgm:t>
        <a:bodyPr/>
        <a:lstStyle/>
        <a:p>
          <a:endParaRPr lang="ms-MY"/>
        </a:p>
      </dgm:t>
    </dgm:pt>
    <dgm:pt modelId="{6C830A6D-2CCE-4C90-B211-39A302964F5A}" type="sibTrans" cxnId="{0E6173B1-ADC5-4051-BB47-8926BD8C8B16}">
      <dgm:prSet/>
      <dgm:spPr/>
      <dgm:t>
        <a:bodyPr/>
        <a:lstStyle/>
        <a:p>
          <a:endParaRPr lang="ms-MY"/>
        </a:p>
      </dgm:t>
    </dgm:pt>
    <dgm:pt modelId="{2D5D7FE7-E2DE-451D-8169-045A9C84F83F}">
      <dgm:prSet/>
      <dgm:spPr/>
      <dgm:t>
        <a:bodyPr/>
        <a:lstStyle/>
        <a:p>
          <a:r>
            <a:rPr lang="en-MY" dirty="0" smtClean="0"/>
            <a:t>Greater involvement of NGOs</a:t>
          </a:r>
        </a:p>
      </dgm:t>
    </dgm:pt>
    <dgm:pt modelId="{6A4539B2-FDAC-47B9-BA2E-135C17DB7E4C}" type="parTrans" cxnId="{F5030487-0DD8-41DC-90C6-553BD9DC4BDA}">
      <dgm:prSet/>
      <dgm:spPr/>
      <dgm:t>
        <a:bodyPr/>
        <a:lstStyle/>
        <a:p>
          <a:endParaRPr lang="ms-MY"/>
        </a:p>
      </dgm:t>
    </dgm:pt>
    <dgm:pt modelId="{4A225970-6ED9-4B7D-839B-07C6ABA572FF}" type="sibTrans" cxnId="{F5030487-0DD8-41DC-90C6-553BD9DC4BDA}">
      <dgm:prSet/>
      <dgm:spPr/>
      <dgm:t>
        <a:bodyPr/>
        <a:lstStyle/>
        <a:p>
          <a:endParaRPr lang="ms-MY"/>
        </a:p>
      </dgm:t>
    </dgm:pt>
    <dgm:pt modelId="{EC24C1C0-4215-40C8-904D-4E41BC6D546C}">
      <dgm:prSet/>
      <dgm:spPr/>
      <dgm:t>
        <a:bodyPr/>
        <a:lstStyle/>
        <a:p>
          <a:r>
            <a:rPr lang="en-MY" dirty="0" smtClean="0"/>
            <a:t>Medical screening</a:t>
          </a:r>
        </a:p>
      </dgm:t>
    </dgm:pt>
    <dgm:pt modelId="{8D213716-13EB-4A58-8BCB-CB7C0BAE4E73}" type="parTrans" cxnId="{626A7AFA-BD99-40FE-9A3A-DE5F7F39049E}">
      <dgm:prSet/>
      <dgm:spPr/>
      <dgm:t>
        <a:bodyPr/>
        <a:lstStyle/>
        <a:p>
          <a:endParaRPr lang="ms-MY"/>
        </a:p>
      </dgm:t>
    </dgm:pt>
    <dgm:pt modelId="{BFF51DC8-F301-499F-A059-7A0C61576D84}" type="sibTrans" cxnId="{626A7AFA-BD99-40FE-9A3A-DE5F7F39049E}">
      <dgm:prSet/>
      <dgm:spPr/>
      <dgm:t>
        <a:bodyPr/>
        <a:lstStyle/>
        <a:p>
          <a:endParaRPr lang="ms-MY"/>
        </a:p>
      </dgm:t>
    </dgm:pt>
    <dgm:pt modelId="{63A7F525-A3D5-4BFC-B144-DEA15F3FDD46}">
      <dgm:prSet/>
      <dgm:spPr/>
      <dgm:t>
        <a:bodyPr/>
        <a:lstStyle/>
        <a:p>
          <a:r>
            <a:rPr lang="en-MY" dirty="0" smtClean="0"/>
            <a:t>Higher level of representation in the Council</a:t>
          </a:r>
        </a:p>
      </dgm:t>
    </dgm:pt>
    <dgm:pt modelId="{4151E559-80F5-4EFB-9B87-731E7841C796}" type="parTrans" cxnId="{303F3F08-E79C-454C-BB46-23670C3EFCDA}">
      <dgm:prSet/>
      <dgm:spPr/>
      <dgm:t>
        <a:bodyPr/>
        <a:lstStyle/>
        <a:p>
          <a:endParaRPr lang="ms-MY"/>
        </a:p>
      </dgm:t>
    </dgm:pt>
    <dgm:pt modelId="{73E95C83-75E2-4944-9CC9-552394E5419B}" type="sibTrans" cxnId="{303F3F08-E79C-454C-BB46-23670C3EFCDA}">
      <dgm:prSet/>
      <dgm:spPr/>
      <dgm:t>
        <a:bodyPr/>
        <a:lstStyle/>
        <a:p>
          <a:endParaRPr lang="ms-MY"/>
        </a:p>
      </dgm:t>
    </dgm:pt>
    <dgm:pt modelId="{71AA43C3-57B9-4CE2-B7E7-2C386BB6AD8C}" type="pres">
      <dgm:prSet presAssocID="{4B8F7DD9-C37D-4A1A-A84F-33157C0FEE7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ms-MY"/>
        </a:p>
      </dgm:t>
    </dgm:pt>
    <dgm:pt modelId="{96AF8A56-9609-472B-80DB-BE8A889E9FF2}" type="pres">
      <dgm:prSet presAssocID="{4B8F7DD9-C37D-4A1A-A84F-33157C0FEE7D}" presName="Name1" presStyleCnt="0"/>
      <dgm:spPr/>
    </dgm:pt>
    <dgm:pt modelId="{AC927A97-BD62-44BA-A803-C8F1DBEA555D}" type="pres">
      <dgm:prSet presAssocID="{4B8F7DD9-C37D-4A1A-A84F-33157C0FEE7D}" presName="cycle" presStyleCnt="0"/>
      <dgm:spPr/>
    </dgm:pt>
    <dgm:pt modelId="{B6820CDE-4356-4A75-9F8D-7F0010757EE4}" type="pres">
      <dgm:prSet presAssocID="{4B8F7DD9-C37D-4A1A-A84F-33157C0FEE7D}" presName="srcNode" presStyleLbl="node1" presStyleIdx="0" presStyleCnt="5"/>
      <dgm:spPr/>
    </dgm:pt>
    <dgm:pt modelId="{777B9E1E-8EE2-4AC3-85C2-D753570459E2}" type="pres">
      <dgm:prSet presAssocID="{4B8F7DD9-C37D-4A1A-A84F-33157C0FEE7D}" presName="conn" presStyleLbl="parChTrans1D2" presStyleIdx="0" presStyleCnt="1"/>
      <dgm:spPr/>
      <dgm:t>
        <a:bodyPr/>
        <a:lstStyle/>
        <a:p>
          <a:endParaRPr lang="ms-MY"/>
        </a:p>
      </dgm:t>
    </dgm:pt>
    <dgm:pt modelId="{F806F1E1-FC2A-4390-9645-FD29F0A88BD7}" type="pres">
      <dgm:prSet presAssocID="{4B8F7DD9-C37D-4A1A-A84F-33157C0FEE7D}" presName="extraNode" presStyleLbl="node1" presStyleIdx="0" presStyleCnt="5"/>
      <dgm:spPr/>
    </dgm:pt>
    <dgm:pt modelId="{07BDCE17-1C0C-4521-8E97-67C119FBD65E}" type="pres">
      <dgm:prSet presAssocID="{4B8F7DD9-C37D-4A1A-A84F-33157C0FEE7D}" presName="dstNode" presStyleLbl="node1" presStyleIdx="0" presStyleCnt="5"/>
      <dgm:spPr/>
    </dgm:pt>
    <dgm:pt modelId="{21A434BC-D884-4802-92C0-03086D4FCCC5}" type="pres">
      <dgm:prSet presAssocID="{63A0E223-991E-4D8F-B9A8-44FFCD02886B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ms-MY"/>
        </a:p>
      </dgm:t>
    </dgm:pt>
    <dgm:pt modelId="{E0F531B5-5CC0-440E-9EA5-84EFC34318B7}" type="pres">
      <dgm:prSet presAssocID="{63A0E223-991E-4D8F-B9A8-44FFCD02886B}" presName="accent_1" presStyleCnt="0"/>
      <dgm:spPr/>
    </dgm:pt>
    <dgm:pt modelId="{7E9C820C-1F52-4AA9-9230-B07ED2B96AA7}" type="pres">
      <dgm:prSet presAssocID="{63A0E223-991E-4D8F-B9A8-44FFCD02886B}" presName="accentRepeatNode" presStyleLbl="solidFgAcc1" presStyleIdx="0" presStyleCnt="5"/>
      <dgm:spPr/>
    </dgm:pt>
    <dgm:pt modelId="{3B829E7C-6571-44F5-8FBA-728005DB70D0}" type="pres">
      <dgm:prSet presAssocID="{9D14E15A-D537-4546-B25D-CFED85798781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ms-MY"/>
        </a:p>
      </dgm:t>
    </dgm:pt>
    <dgm:pt modelId="{EDCFDF34-C52E-460C-8DB1-A5EADE6C642E}" type="pres">
      <dgm:prSet presAssocID="{9D14E15A-D537-4546-B25D-CFED85798781}" presName="accent_2" presStyleCnt="0"/>
      <dgm:spPr/>
    </dgm:pt>
    <dgm:pt modelId="{BB9523F8-8A4E-429E-957D-5095F379C7CB}" type="pres">
      <dgm:prSet presAssocID="{9D14E15A-D537-4546-B25D-CFED85798781}" presName="accentRepeatNode" presStyleLbl="solidFgAcc1" presStyleIdx="1" presStyleCnt="5"/>
      <dgm:spPr/>
    </dgm:pt>
    <dgm:pt modelId="{B7CB4550-31B1-43B8-9B1E-47838EB167F6}" type="pres">
      <dgm:prSet presAssocID="{2D5D7FE7-E2DE-451D-8169-045A9C84F83F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ms-MY"/>
        </a:p>
      </dgm:t>
    </dgm:pt>
    <dgm:pt modelId="{B7EB17D7-210F-4C22-ACDA-A90696F81821}" type="pres">
      <dgm:prSet presAssocID="{2D5D7FE7-E2DE-451D-8169-045A9C84F83F}" presName="accent_3" presStyleCnt="0"/>
      <dgm:spPr/>
    </dgm:pt>
    <dgm:pt modelId="{EC22F0C5-E63C-4D11-92D1-31EF4EB03C7F}" type="pres">
      <dgm:prSet presAssocID="{2D5D7FE7-E2DE-451D-8169-045A9C84F83F}" presName="accentRepeatNode" presStyleLbl="solidFgAcc1" presStyleIdx="2" presStyleCnt="5"/>
      <dgm:spPr/>
    </dgm:pt>
    <dgm:pt modelId="{741AA1D4-683B-4393-B3D7-1ECA181975E2}" type="pres">
      <dgm:prSet presAssocID="{EC24C1C0-4215-40C8-904D-4E41BC6D546C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ms-MY"/>
        </a:p>
      </dgm:t>
    </dgm:pt>
    <dgm:pt modelId="{AA804A51-F838-4D49-90CB-6EAA746FD1B0}" type="pres">
      <dgm:prSet presAssocID="{EC24C1C0-4215-40C8-904D-4E41BC6D546C}" presName="accent_4" presStyleCnt="0"/>
      <dgm:spPr/>
    </dgm:pt>
    <dgm:pt modelId="{A5C8637C-FB8F-4FD7-833C-E44BBDF91F52}" type="pres">
      <dgm:prSet presAssocID="{EC24C1C0-4215-40C8-904D-4E41BC6D546C}" presName="accentRepeatNode" presStyleLbl="solidFgAcc1" presStyleIdx="3" presStyleCnt="5"/>
      <dgm:spPr/>
    </dgm:pt>
    <dgm:pt modelId="{C90C09EB-D0DB-43AD-8B54-3238BBBE6D26}" type="pres">
      <dgm:prSet presAssocID="{63A7F525-A3D5-4BFC-B144-DEA15F3FDD46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ms-MY"/>
        </a:p>
      </dgm:t>
    </dgm:pt>
    <dgm:pt modelId="{DBD33910-03D2-46A3-8388-EE1F33C85534}" type="pres">
      <dgm:prSet presAssocID="{63A7F525-A3D5-4BFC-B144-DEA15F3FDD46}" presName="accent_5" presStyleCnt="0"/>
      <dgm:spPr/>
    </dgm:pt>
    <dgm:pt modelId="{B5B8DDA5-9695-4B61-97B6-B2CA045BC509}" type="pres">
      <dgm:prSet presAssocID="{63A7F525-A3D5-4BFC-B144-DEA15F3FDD46}" presName="accentRepeatNode" presStyleLbl="solidFgAcc1" presStyleIdx="4" presStyleCnt="5"/>
      <dgm:spPr/>
    </dgm:pt>
  </dgm:ptLst>
  <dgm:cxnLst>
    <dgm:cxn modelId="{1448EE68-0388-480E-954A-C0498DE0C26C}" type="presOf" srcId="{7DA784F2-C97B-4E4B-BCCD-8A4DEDC310EC}" destId="{777B9E1E-8EE2-4AC3-85C2-D753570459E2}" srcOrd="0" destOrd="0" presId="urn:microsoft.com/office/officeart/2008/layout/VerticalCurvedList"/>
    <dgm:cxn modelId="{F5030487-0DD8-41DC-90C6-553BD9DC4BDA}" srcId="{4B8F7DD9-C37D-4A1A-A84F-33157C0FEE7D}" destId="{2D5D7FE7-E2DE-451D-8169-045A9C84F83F}" srcOrd="2" destOrd="0" parTransId="{6A4539B2-FDAC-47B9-BA2E-135C17DB7E4C}" sibTransId="{4A225970-6ED9-4B7D-839B-07C6ABA572FF}"/>
    <dgm:cxn modelId="{BBBC0B54-FCDE-47F1-90E9-488F14EF40A8}" type="presOf" srcId="{2D5D7FE7-E2DE-451D-8169-045A9C84F83F}" destId="{B7CB4550-31B1-43B8-9B1E-47838EB167F6}" srcOrd="0" destOrd="0" presId="urn:microsoft.com/office/officeart/2008/layout/VerticalCurvedList"/>
    <dgm:cxn modelId="{0E6173B1-ADC5-4051-BB47-8926BD8C8B16}" srcId="{4B8F7DD9-C37D-4A1A-A84F-33157C0FEE7D}" destId="{9D14E15A-D537-4546-B25D-CFED85798781}" srcOrd="1" destOrd="0" parTransId="{300A90BD-82CE-476D-B393-47ACA619BE90}" sibTransId="{6C830A6D-2CCE-4C90-B211-39A302964F5A}"/>
    <dgm:cxn modelId="{626A7AFA-BD99-40FE-9A3A-DE5F7F39049E}" srcId="{4B8F7DD9-C37D-4A1A-A84F-33157C0FEE7D}" destId="{EC24C1C0-4215-40C8-904D-4E41BC6D546C}" srcOrd="3" destOrd="0" parTransId="{8D213716-13EB-4A58-8BCB-CB7C0BAE4E73}" sibTransId="{BFF51DC8-F301-499F-A059-7A0C61576D84}"/>
    <dgm:cxn modelId="{2AFE850F-77F9-41AD-B346-D5686D3EF342}" srcId="{4B8F7DD9-C37D-4A1A-A84F-33157C0FEE7D}" destId="{63A0E223-991E-4D8F-B9A8-44FFCD02886B}" srcOrd="0" destOrd="0" parTransId="{8E19A28B-99E7-4A17-B98C-4D49FE5114CE}" sibTransId="{7DA784F2-C97B-4E4B-BCCD-8A4DEDC310EC}"/>
    <dgm:cxn modelId="{AB248EE6-B216-45F0-A4D5-7C5417F1082A}" type="presOf" srcId="{9D14E15A-D537-4546-B25D-CFED85798781}" destId="{3B829E7C-6571-44F5-8FBA-728005DB70D0}" srcOrd="0" destOrd="0" presId="urn:microsoft.com/office/officeart/2008/layout/VerticalCurvedList"/>
    <dgm:cxn modelId="{B189015F-D948-4759-B4E0-D0E816D3F70B}" type="presOf" srcId="{63A7F525-A3D5-4BFC-B144-DEA15F3FDD46}" destId="{C90C09EB-D0DB-43AD-8B54-3238BBBE6D26}" srcOrd="0" destOrd="0" presId="urn:microsoft.com/office/officeart/2008/layout/VerticalCurvedList"/>
    <dgm:cxn modelId="{9B0F5FE8-4EFB-43B8-A412-DE96C0C5A8F4}" type="presOf" srcId="{4B8F7DD9-C37D-4A1A-A84F-33157C0FEE7D}" destId="{71AA43C3-57B9-4CE2-B7E7-2C386BB6AD8C}" srcOrd="0" destOrd="0" presId="urn:microsoft.com/office/officeart/2008/layout/VerticalCurvedList"/>
    <dgm:cxn modelId="{303F3F08-E79C-454C-BB46-23670C3EFCDA}" srcId="{4B8F7DD9-C37D-4A1A-A84F-33157C0FEE7D}" destId="{63A7F525-A3D5-4BFC-B144-DEA15F3FDD46}" srcOrd="4" destOrd="0" parTransId="{4151E559-80F5-4EFB-9B87-731E7841C796}" sibTransId="{73E95C83-75E2-4944-9CC9-552394E5419B}"/>
    <dgm:cxn modelId="{210E7AAC-CA0B-48D4-B65B-B5408566EE89}" type="presOf" srcId="{EC24C1C0-4215-40C8-904D-4E41BC6D546C}" destId="{741AA1D4-683B-4393-B3D7-1ECA181975E2}" srcOrd="0" destOrd="0" presId="urn:microsoft.com/office/officeart/2008/layout/VerticalCurvedList"/>
    <dgm:cxn modelId="{AF6301CC-E099-4A49-9965-3D99756AC7C4}" type="presOf" srcId="{63A0E223-991E-4D8F-B9A8-44FFCD02886B}" destId="{21A434BC-D884-4802-92C0-03086D4FCCC5}" srcOrd="0" destOrd="0" presId="urn:microsoft.com/office/officeart/2008/layout/VerticalCurvedList"/>
    <dgm:cxn modelId="{F330DB88-AF61-4773-9830-FBCD4290C392}" type="presParOf" srcId="{71AA43C3-57B9-4CE2-B7E7-2C386BB6AD8C}" destId="{96AF8A56-9609-472B-80DB-BE8A889E9FF2}" srcOrd="0" destOrd="0" presId="urn:microsoft.com/office/officeart/2008/layout/VerticalCurvedList"/>
    <dgm:cxn modelId="{9DE3D181-A328-49FE-A1A7-488B61B5C4D9}" type="presParOf" srcId="{96AF8A56-9609-472B-80DB-BE8A889E9FF2}" destId="{AC927A97-BD62-44BA-A803-C8F1DBEA555D}" srcOrd="0" destOrd="0" presId="urn:microsoft.com/office/officeart/2008/layout/VerticalCurvedList"/>
    <dgm:cxn modelId="{1A04753F-52FB-4519-8861-338232DD9740}" type="presParOf" srcId="{AC927A97-BD62-44BA-A803-C8F1DBEA555D}" destId="{B6820CDE-4356-4A75-9F8D-7F0010757EE4}" srcOrd="0" destOrd="0" presId="urn:microsoft.com/office/officeart/2008/layout/VerticalCurvedList"/>
    <dgm:cxn modelId="{828DF16A-0747-4349-9298-FE04150EE2AC}" type="presParOf" srcId="{AC927A97-BD62-44BA-A803-C8F1DBEA555D}" destId="{777B9E1E-8EE2-4AC3-85C2-D753570459E2}" srcOrd="1" destOrd="0" presId="urn:microsoft.com/office/officeart/2008/layout/VerticalCurvedList"/>
    <dgm:cxn modelId="{EA7A58CE-66FA-47B4-9B3A-9D30F371BF42}" type="presParOf" srcId="{AC927A97-BD62-44BA-A803-C8F1DBEA555D}" destId="{F806F1E1-FC2A-4390-9645-FD29F0A88BD7}" srcOrd="2" destOrd="0" presId="urn:microsoft.com/office/officeart/2008/layout/VerticalCurvedList"/>
    <dgm:cxn modelId="{07BE3A11-343B-482B-A91A-7BFCE7E6B335}" type="presParOf" srcId="{AC927A97-BD62-44BA-A803-C8F1DBEA555D}" destId="{07BDCE17-1C0C-4521-8E97-67C119FBD65E}" srcOrd="3" destOrd="0" presId="urn:microsoft.com/office/officeart/2008/layout/VerticalCurvedList"/>
    <dgm:cxn modelId="{C99A9382-CE2E-4BD4-B500-5CB5C37E74B6}" type="presParOf" srcId="{96AF8A56-9609-472B-80DB-BE8A889E9FF2}" destId="{21A434BC-D884-4802-92C0-03086D4FCCC5}" srcOrd="1" destOrd="0" presId="urn:microsoft.com/office/officeart/2008/layout/VerticalCurvedList"/>
    <dgm:cxn modelId="{D208D073-2A19-4B82-BC59-9B21DFC556D6}" type="presParOf" srcId="{96AF8A56-9609-472B-80DB-BE8A889E9FF2}" destId="{E0F531B5-5CC0-440E-9EA5-84EFC34318B7}" srcOrd="2" destOrd="0" presId="urn:microsoft.com/office/officeart/2008/layout/VerticalCurvedList"/>
    <dgm:cxn modelId="{4B707118-D868-4C8C-ADAB-91C3EB6597BB}" type="presParOf" srcId="{E0F531B5-5CC0-440E-9EA5-84EFC34318B7}" destId="{7E9C820C-1F52-4AA9-9230-B07ED2B96AA7}" srcOrd="0" destOrd="0" presId="urn:microsoft.com/office/officeart/2008/layout/VerticalCurvedList"/>
    <dgm:cxn modelId="{FF7160C1-5E83-4FDC-BDBD-91EF44EF4576}" type="presParOf" srcId="{96AF8A56-9609-472B-80DB-BE8A889E9FF2}" destId="{3B829E7C-6571-44F5-8FBA-728005DB70D0}" srcOrd="3" destOrd="0" presId="urn:microsoft.com/office/officeart/2008/layout/VerticalCurvedList"/>
    <dgm:cxn modelId="{5859C346-C264-4C4A-BDC8-8A338FB75C96}" type="presParOf" srcId="{96AF8A56-9609-472B-80DB-BE8A889E9FF2}" destId="{EDCFDF34-C52E-460C-8DB1-A5EADE6C642E}" srcOrd="4" destOrd="0" presId="urn:microsoft.com/office/officeart/2008/layout/VerticalCurvedList"/>
    <dgm:cxn modelId="{0600F8EC-12B6-43C8-84B9-144BA563F2A6}" type="presParOf" srcId="{EDCFDF34-C52E-460C-8DB1-A5EADE6C642E}" destId="{BB9523F8-8A4E-429E-957D-5095F379C7CB}" srcOrd="0" destOrd="0" presId="urn:microsoft.com/office/officeart/2008/layout/VerticalCurvedList"/>
    <dgm:cxn modelId="{3226CD26-787F-49F6-8EEB-639D3F33FB48}" type="presParOf" srcId="{96AF8A56-9609-472B-80DB-BE8A889E9FF2}" destId="{B7CB4550-31B1-43B8-9B1E-47838EB167F6}" srcOrd="5" destOrd="0" presId="urn:microsoft.com/office/officeart/2008/layout/VerticalCurvedList"/>
    <dgm:cxn modelId="{20EB4954-2961-46E6-952D-52BF41A068B2}" type="presParOf" srcId="{96AF8A56-9609-472B-80DB-BE8A889E9FF2}" destId="{B7EB17D7-210F-4C22-ACDA-A90696F81821}" srcOrd="6" destOrd="0" presId="urn:microsoft.com/office/officeart/2008/layout/VerticalCurvedList"/>
    <dgm:cxn modelId="{2FB3941A-F344-4501-BAA1-AE81937A6D34}" type="presParOf" srcId="{B7EB17D7-210F-4C22-ACDA-A90696F81821}" destId="{EC22F0C5-E63C-4D11-92D1-31EF4EB03C7F}" srcOrd="0" destOrd="0" presId="urn:microsoft.com/office/officeart/2008/layout/VerticalCurvedList"/>
    <dgm:cxn modelId="{6CD345C4-EE52-432D-BE21-A02CF3D1F59B}" type="presParOf" srcId="{96AF8A56-9609-472B-80DB-BE8A889E9FF2}" destId="{741AA1D4-683B-4393-B3D7-1ECA181975E2}" srcOrd="7" destOrd="0" presId="urn:microsoft.com/office/officeart/2008/layout/VerticalCurvedList"/>
    <dgm:cxn modelId="{F7CC9BE8-861E-4F3E-B3AF-1405BB026D7D}" type="presParOf" srcId="{96AF8A56-9609-472B-80DB-BE8A889E9FF2}" destId="{AA804A51-F838-4D49-90CB-6EAA746FD1B0}" srcOrd="8" destOrd="0" presId="urn:microsoft.com/office/officeart/2008/layout/VerticalCurvedList"/>
    <dgm:cxn modelId="{500968E1-3654-4CE8-A81B-8DE82D3612D0}" type="presParOf" srcId="{AA804A51-F838-4D49-90CB-6EAA746FD1B0}" destId="{A5C8637C-FB8F-4FD7-833C-E44BBDF91F52}" srcOrd="0" destOrd="0" presId="urn:microsoft.com/office/officeart/2008/layout/VerticalCurvedList"/>
    <dgm:cxn modelId="{6EFC8371-B002-42B5-BA04-309ACE3094B4}" type="presParOf" srcId="{96AF8A56-9609-472B-80DB-BE8A889E9FF2}" destId="{C90C09EB-D0DB-43AD-8B54-3238BBBE6D26}" srcOrd="9" destOrd="0" presId="urn:microsoft.com/office/officeart/2008/layout/VerticalCurvedList"/>
    <dgm:cxn modelId="{0458B456-7F17-4EC0-B039-841EB7864ED8}" type="presParOf" srcId="{96AF8A56-9609-472B-80DB-BE8A889E9FF2}" destId="{DBD33910-03D2-46A3-8388-EE1F33C85534}" srcOrd="10" destOrd="0" presId="urn:microsoft.com/office/officeart/2008/layout/VerticalCurvedList"/>
    <dgm:cxn modelId="{FE1398AB-D76D-4E12-A810-E4489477C73D}" type="presParOf" srcId="{DBD33910-03D2-46A3-8388-EE1F33C85534}" destId="{B5B8DDA5-9695-4B61-97B6-B2CA045BC509}" srcOrd="0" destOrd="0" presId="urn:microsoft.com/office/officeart/2008/layout/VerticalCurvedList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79421C-6865-44DB-908F-8B29D0A74B11}" type="doc">
      <dgm:prSet loTypeId="urn:microsoft.com/office/officeart/2005/8/layout/matrix1" loCatId="matrix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MY"/>
        </a:p>
      </dgm:t>
    </dgm:pt>
    <dgm:pt modelId="{A05C505C-2874-4472-BB12-04B52C1AFC83}">
      <dgm:prSet phldrT="[Text]"/>
      <dgm:spPr/>
      <dgm:t>
        <a:bodyPr/>
        <a:lstStyle/>
        <a:p>
          <a:r>
            <a:rPr lang="en-US" dirty="0" smtClean="0"/>
            <a:t>Partnership</a:t>
          </a:r>
          <a:endParaRPr lang="en-MY" dirty="0"/>
        </a:p>
      </dgm:t>
    </dgm:pt>
    <dgm:pt modelId="{E3CDE426-7A6F-48E2-9282-41B1BDE9751B}" type="parTrans" cxnId="{3606CDB4-6C4F-4550-9376-EA9DD9D52415}">
      <dgm:prSet/>
      <dgm:spPr/>
      <dgm:t>
        <a:bodyPr/>
        <a:lstStyle/>
        <a:p>
          <a:endParaRPr lang="en-MY"/>
        </a:p>
      </dgm:t>
    </dgm:pt>
    <dgm:pt modelId="{AE1632A0-5169-4F03-8DCA-CAC6A5BD6998}" type="sibTrans" cxnId="{3606CDB4-6C4F-4550-9376-EA9DD9D52415}">
      <dgm:prSet/>
      <dgm:spPr/>
      <dgm:t>
        <a:bodyPr/>
        <a:lstStyle/>
        <a:p>
          <a:endParaRPr lang="en-MY"/>
        </a:p>
      </dgm:t>
    </dgm:pt>
    <dgm:pt modelId="{4D2FE113-3A78-49A0-996D-B07F99533B41}">
      <dgm:prSet phldrT="[Text]"/>
      <dgm:spPr/>
      <dgm:t>
        <a:bodyPr/>
        <a:lstStyle/>
        <a:p>
          <a:r>
            <a:rPr lang="en-US" dirty="0" smtClean="0"/>
            <a:t>Protection</a:t>
          </a:r>
          <a:endParaRPr lang="en-MY" dirty="0"/>
        </a:p>
      </dgm:t>
    </dgm:pt>
    <dgm:pt modelId="{5BA0A49D-69FF-4D50-83E6-CFCD50C67C1C}" type="parTrans" cxnId="{32AA6C2E-DE9A-4AB9-AE0F-6215284FA41E}">
      <dgm:prSet/>
      <dgm:spPr/>
      <dgm:t>
        <a:bodyPr/>
        <a:lstStyle/>
        <a:p>
          <a:endParaRPr lang="en-MY"/>
        </a:p>
      </dgm:t>
    </dgm:pt>
    <dgm:pt modelId="{C11EF0F4-1CD2-43B2-A237-5600154539C8}" type="sibTrans" cxnId="{32AA6C2E-DE9A-4AB9-AE0F-6215284FA41E}">
      <dgm:prSet/>
      <dgm:spPr/>
      <dgm:t>
        <a:bodyPr/>
        <a:lstStyle/>
        <a:p>
          <a:endParaRPr lang="en-MY"/>
        </a:p>
      </dgm:t>
    </dgm:pt>
    <dgm:pt modelId="{5C1DFAD1-70A7-46D8-9A44-27FD023ED082}">
      <dgm:prSet phldrT="[Text]"/>
      <dgm:spPr/>
      <dgm:t>
        <a:bodyPr/>
        <a:lstStyle/>
        <a:p>
          <a:r>
            <a:rPr lang="en-US" dirty="0" smtClean="0"/>
            <a:t>Policy</a:t>
          </a:r>
          <a:endParaRPr lang="en-MY" dirty="0"/>
        </a:p>
      </dgm:t>
    </dgm:pt>
    <dgm:pt modelId="{63C3FCEB-58E9-44D4-B47E-06B3AC44AE30}" type="parTrans" cxnId="{88189763-1A16-46D9-A1DF-023276334730}">
      <dgm:prSet/>
      <dgm:spPr/>
      <dgm:t>
        <a:bodyPr/>
        <a:lstStyle/>
        <a:p>
          <a:endParaRPr lang="en-MY"/>
        </a:p>
      </dgm:t>
    </dgm:pt>
    <dgm:pt modelId="{B07330E4-CF11-4FD4-8AAF-DF2F9937FDF7}" type="sibTrans" cxnId="{88189763-1A16-46D9-A1DF-023276334730}">
      <dgm:prSet/>
      <dgm:spPr/>
      <dgm:t>
        <a:bodyPr/>
        <a:lstStyle/>
        <a:p>
          <a:endParaRPr lang="en-MY"/>
        </a:p>
      </dgm:t>
    </dgm:pt>
    <dgm:pt modelId="{B55E03D8-1B66-409C-9A05-43FC1515DDED}">
      <dgm:prSet phldrT="[Text]"/>
      <dgm:spPr/>
      <dgm:t>
        <a:bodyPr/>
        <a:lstStyle/>
        <a:p>
          <a:r>
            <a:rPr lang="en-US" dirty="0" smtClean="0"/>
            <a:t>Prosecution &amp; Enforcement</a:t>
          </a:r>
          <a:endParaRPr lang="en-MY" dirty="0"/>
        </a:p>
      </dgm:t>
    </dgm:pt>
    <dgm:pt modelId="{18F8F977-49FB-4AA8-BBC2-3E5C33931BFA}" type="parTrans" cxnId="{F02BD6F8-EF02-4A13-9D71-8520E5383A27}">
      <dgm:prSet/>
      <dgm:spPr/>
      <dgm:t>
        <a:bodyPr/>
        <a:lstStyle/>
        <a:p>
          <a:endParaRPr lang="en-MY"/>
        </a:p>
      </dgm:t>
    </dgm:pt>
    <dgm:pt modelId="{6C1E67F8-5C55-44AC-85E6-6E4585FEA730}" type="sibTrans" cxnId="{F02BD6F8-EF02-4A13-9D71-8520E5383A27}">
      <dgm:prSet/>
      <dgm:spPr/>
      <dgm:t>
        <a:bodyPr/>
        <a:lstStyle/>
        <a:p>
          <a:endParaRPr lang="en-MY"/>
        </a:p>
      </dgm:t>
    </dgm:pt>
    <dgm:pt modelId="{1962BB38-D4D4-4924-929F-273717402F06}">
      <dgm:prSet phldrT="[Text]"/>
      <dgm:spPr/>
      <dgm:t>
        <a:bodyPr/>
        <a:lstStyle/>
        <a:p>
          <a:r>
            <a:rPr lang="en-US" dirty="0" smtClean="0"/>
            <a:t>Prevention</a:t>
          </a:r>
          <a:endParaRPr lang="en-MY" dirty="0"/>
        </a:p>
      </dgm:t>
    </dgm:pt>
    <dgm:pt modelId="{BEB79AC7-D359-4256-A7E6-55B29681117C}" type="parTrans" cxnId="{E7D1091A-ADA3-479F-AF0E-D5FCDBDBA7DC}">
      <dgm:prSet/>
      <dgm:spPr/>
      <dgm:t>
        <a:bodyPr/>
        <a:lstStyle/>
        <a:p>
          <a:endParaRPr lang="en-MY"/>
        </a:p>
      </dgm:t>
    </dgm:pt>
    <dgm:pt modelId="{956350CC-B4E8-4DD4-A6B2-E9DB5AE0ABF3}" type="sibTrans" cxnId="{E7D1091A-ADA3-479F-AF0E-D5FCDBDBA7DC}">
      <dgm:prSet/>
      <dgm:spPr/>
      <dgm:t>
        <a:bodyPr/>
        <a:lstStyle/>
        <a:p>
          <a:endParaRPr lang="en-MY"/>
        </a:p>
      </dgm:t>
    </dgm:pt>
    <dgm:pt modelId="{7229A2E2-7111-41C5-9979-FB8BDA2BB5D6}" type="pres">
      <dgm:prSet presAssocID="{1D79421C-6865-44DB-908F-8B29D0A74B11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0CDB1F-E463-471B-981A-5461115F983F}" type="pres">
      <dgm:prSet presAssocID="{1D79421C-6865-44DB-908F-8B29D0A74B11}" presName="matrix" presStyleCnt="0"/>
      <dgm:spPr/>
    </dgm:pt>
    <dgm:pt modelId="{FDB48A9F-42B9-4F5A-A17A-325C553AE790}" type="pres">
      <dgm:prSet presAssocID="{1D79421C-6865-44DB-908F-8B29D0A74B11}" presName="tile1" presStyleLbl="node1" presStyleIdx="0" presStyleCnt="4"/>
      <dgm:spPr/>
      <dgm:t>
        <a:bodyPr/>
        <a:lstStyle/>
        <a:p>
          <a:endParaRPr lang="en-MY"/>
        </a:p>
      </dgm:t>
    </dgm:pt>
    <dgm:pt modelId="{5D95D472-5DAA-4593-AACD-678299CFE8AF}" type="pres">
      <dgm:prSet presAssocID="{1D79421C-6865-44DB-908F-8B29D0A74B1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3358755B-9847-48ED-8CBE-A68D10032714}" type="pres">
      <dgm:prSet presAssocID="{1D79421C-6865-44DB-908F-8B29D0A74B11}" presName="tile2" presStyleLbl="node1" presStyleIdx="1" presStyleCnt="4"/>
      <dgm:spPr/>
      <dgm:t>
        <a:bodyPr/>
        <a:lstStyle/>
        <a:p>
          <a:endParaRPr lang="en-MY"/>
        </a:p>
      </dgm:t>
    </dgm:pt>
    <dgm:pt modelId="{AB96BD56-6CC5-4FBA-A6A2-C9F7721157E6}" type="pres">
      <dgm:prSet presAssocID="{1D79421C-6865-44DB-908F-8B29D0A74B1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72451963-F8B9-4C21-8103-33A88DBDD416}" type="pres">
      <dgm:prSet presAssocID="{1D79421C-6865-44DB-908F-8B29D0A74B11}" presName="tile3" presStyleLbl="node1" presStyleIdx="2" presStyleCnt="4"/>
      <dgm:spPr/>
      <dgm:t>
        <a:bodyPr/>
        <a:lstStyle/>
        <a:p>
          <a:endParaRPr lang="en-US"/>
        </a:p>
      </dgm:t>
    </dgm:pt>
    <dgm:pt modelId="{4E224CC3-5852-45CA-A42E-A298C42EC22E}" type="pres">
      <dgm:prSet presAssocID="{1D79421C-6865-44DB-908F-8B29D0A74B1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A8F8A8-F42C-4415-8018-A1DA16319C8E}" type="pres">
      <dgm:prSet presAssocID="{1D79421C-6865-44DB-908F-8B29D0A74B11}" presName="tile4" presStyleLbl="node1" presStyleIdx="3" presStyleCnt="4"/>
      <dgm:spPr/>
      <dgm:t>
        <a:bodyPr/>
        <a:lstStyle/>
        <a:p>
          <a:endParaRPr lang="en-US"/>
        </a:p>
      </dgm:t>
    </dgm:pt>
    <dgm:pt modelId="{E889391E-71A8-4535-8D75-8CCF96285750}" type="pres">
      <dgm:prSet presAssocID="{1D79421C-6865-44DB-908F-8B29D0A74B1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648C1D-B0AA-43BE-BA4A-99B7EC51CF69}" type="pres">
      <dgm:prSet presAssocID="{1D79421C-6865-44DB-908F-8B29D0A74B11}" presName="centerTile" presStyleLbl="fgShp" presStyleIdx="0" presStyleCnt="1" custScaleX="13605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5177FED5-8C8E-409F-86FB-E4B53EC1E2EE}" type="presOf" srcId="{4D2FE113-3A78-49A0-996D-B07F99533B41}" destId="{5D95D472-5DAA-4593-AACD-678299CFE8AF}" srcOrd="1" destOrd="0" presId="urn:microsoft.com/office/officeart/2005/8/layout/matrix1"/>
    <dgm:cxn modelId="{5BBCAA92-119B-4935-9BBA-50338B418B3F}" type="presOf" srcId="{B55E03D8-1B66-409C-9A05-43FC1515DDED}" destId="{72451963-F8B9-4C21-8103-33A88DBDD416}" srcOrd="0" destOrd="0" presId="urn:microsoft.com/office/officeart/2005/8/layout/matrix1"/>
    <dgm:cxn modelId="{3606CDB4-6C4F-4550-9376-EA9DD9D52415}" srcId="{1D79421C-6865-44DB-908F-8B29D0A74B11}" destId="{A05C505C-2874-4472-BB12-04B52C1AFC83}" srcOrd="0" destOrd="0" parTransId="{E3CDE426-7A6F-48E2-9282-41B1BDE9751B}" sibTransId="{AE1632A0-5169-4F03-8DCA-CAC6A5BD6998}"/>
    <dgm:cxn modelId="{361EA51F-C1C7-4633-B209-2A2A4C1C3F4D}" type="presOf" srcId="{A05C505C-2874-4472-BB12-04B52C1AFC83}" destId="{74648C1D-B0AA-43BE-BA4A-99B7EC51CF69}" srcOrd="0" destOrd="0" presId="urn:microsoft.com/office/officeart/2005/8/layout/matrix1"/>
    <dgm:cxn modelId="{41B7C09A-8B3C-4DFC-A44E-F8AF2764796B}" type="presOf" srcId="{5C1DFAD1-70A7-46D8-9A44-27FD023ED082}" destId="{AB96BD56-6CC5-4FBA-A6A2-C9F7721157E6}" srcOrd="1" destOrd="0" presId="urn:microsoft.com/office/officeart/2005/8/layout/matrix1"/>
    <dgm:cxn modelId="{5AE42837-81C1-4794-8E03-F1A66F0751DD}" type="presOf" srcId="{1962BB38-D4D4-4924-929F-273717402F06}" destId="{48A8F8A8-F42C-4415-8018-A1DA16319C8E}" srcOrd="0" destOrd="0" presId="urn:microsoft.com/office/officeart/2005/8/layout/matrix1"/>
    <dgm:cxn modelId="{7368A353-A6B7-4812-BCB2-1E57561525B3}" type="presOf" srcId="{1962BB38-D4D4-4924-929F-273717402F06}" destId="{E889391E-71A8-4535-8D75-8CCF96285750}" srcOrd="1" destOrd="0" presId="urn:microsoft.com/office/officeart/2005/8/layout/matrix1"/>
    <dgm:cxn modelId="{0D656E04-8558-47A8-8CDD-9929371E2FE6}" type="presOf" srcId="{1D79421C-6865-44DB-908F-8B29D0A74B11}" destId="{7229A2E2-7111-41C5-9979-FB8BDA2BB5D6}" srcOrd="0" destOrd="0" presId="urn:microsoft.com/office/officeart/2005/8/layout/matrix1"/>
    <dgm:cxn modelId="{235FF0BC-6B5D-47C4-B456-A7AB81024630}" type="presOf" srcId="{5C1DFAD1-70A7-46D8-9A44-27FD023ED082}" destId="{3358755B-9847-48ED-8CBE-A68D10032714}" srcOrd="0" destOrd="0" presId="urn:microsoft.com/office/officeart/2005/8/layout/matrix1"/>
    <dgm:cxn modelId="{32AA6C2E-DE9A-4AB9-AE0F-6215284FA41E}" srcId="{A05C505C-2874-4472-BB12-04B52C1AFC83}" destId="{4D2FE113-3A78-49A0-996D-B07F99533B41}" srcOrd="0" destOrd="0" parTransId="{5BA0A49D-69FF-4D50-83E6-CFCD50C67C1C}" sibTransId="{C11EF0F4-1CD2-43B2-A237-5600154539C8}"/>
    <dgm:cxn modelId="{E7D1091A-ADA3-479F-AF0E-D5FCDBDBA7DC}" srcId="{A05C505C-2874-4472-BB12-04B52C1AFC83}" destId="{1962BB38-D4D4-4924-929F-273717402F06}" srcOrd="3" destOrd="0" parTransId="{BEB79AC7-D359-4256-A7E6-55B29681117C}" sibTransId="{956350CC-B4E8-4DD4-A6B2-E9DB5AE0ABF3}"/>
    <dgm:cxn modelId="{FAB33BFE-EED1-41D2-8CAC-DAE684E6910F}" type="presOf" srcId="{4D2FE113-3A78-49A0-996D-B07F99533B41}" destId="{FDB48A9F-42B9-4F5A-A17A-325C553AE790}" srcOrd="0" destOrd="0" presId="urn:microsoft.com/office/officeart/2005/8/layout/matrix1"/>
    <dgm:cxn modelId="{F02BD6F8-EF02-4A13-9D71-8520E5383A27}" srcId="{A05C505C-2874-4472-BB12-04B52C1AFC83}" destId="{B55E03D8-1B66-409C-9A05-43FC1515DDED}" srcOrd="2" destOrd="0" parTransId="{18F8F977-49FB-4AA8-BBC2-3E5C33931BFA}" sibTransId="{6C1E67F8-5C55-44AC-85E6-6E4585FEA730}"/>
    <dgm:cxn modelId="{21479D14-19DC-4D91-8A83-907E38915EF9}" type="presOf" srcId="{B55E03D8-1B66-409C-9A05-43FC1515DDED}" destId="{4E224CC3-5852-45CA-A42E-A298C42EC22E}" srcOrd="1" destOrd="0" presId="urn:microsoft.com/office/officeart/2005/8/layout/matrix1"/>
    <dgm:cxn modelId="{88189763-1A16-46D9-A1DF-023276334730}" srcId="{A05C505C-2874-4472-BB12-04B52C1AFC83}" destId="{5C1DFAD1-70A7-46D8-9A44-27FD023ED082}" srcOrd="1" destOrd="0" parTransId="{63C3FCEB-58E9-44D4-B47E-06B3AC44AE30}" sibTransId="{B07330E4-CF11-4FD4-8AAF-DF2F9937FDF7}"/>
    <dgm:cxn modelId="{6D89DF3B-C323-4205-B71D-C1FB9E8966D9}" type="presParOf" srcId="{7229A2E2-7111-41C5-9979-FB8BDA2BB5D6}" destId="{B90CDB1F-E463-471B-981A-5461115F983F}" srcOrd="0" destOrd="0" presId="urn:microsoft.com/office/officeart/2005/8/layout/matrix1"/>
    <dgm:cxn modelId="{5410C9BC-A6FD-4BF6-A21B-B97ED332C8AD}" type="presParOf" srcId="{B90CDB1F-E463-471B-981A-5461115F983F}" destId="{FDB48A9F-42B9-4F5A-A17A-325C553AE790}" srcOrd="0" destOrd="0" presId="urn:microsoft.com/office/officeart/2005/8/layout/matrix1"/>
    <dgm:cxn modelId="{241199A4-8044-46F3-82B3-D5A6E4EF09CA}" type="presParOf" srcId="{B90CDB1F-E463-471B-981A-5461115F983F}" destId="{5D95D472-5DAA-4593-AACD-678299CFE8AF}" srcOrd="1" destOrd="0" presId="urn:microsoft.com/office/officeart/2005/8/layout/matrix1"/>
    <dgm:cxn modelId="{64E381F2-A2EF-4652-AAAC-EB47AE5A990E}" type="presParOf" srcId="{B90CDB1F-E463-471B-981A-5461115F983F}" destId="{3358755B-9847-48ED-8CBE-A68D10032714}" srcOrd="2" destOrd="0" presId="urn:microsoft.com/office/officeart/2005/8/layout/matrix1"/>
    <dgm:cxn modelId="{EF21DCDD-5613-4246-BD18-ED32C59EAE33}" type="presParOf" srcId="{B90CDB1F-E463-471B-981A-5461115F983F}" destId="{AB96BD56-6CC5-4FBA-A6A2-C9F7721157E6}" srcOrd="3" destOrd="0" presId="urn:microsoft.com/office/officeart/2005/8/layout/matrix1"/>
    <dgm:cxn modelId="{9AD5AC07-2244-43F6-9B45-718D6B677A5E}" type="presParOf" srcId="{B90CDB1F-E463-471B-981A-5461115F983F}" destId="{72451963-F8B9-4C21-8103-33A88DBDD416}" srcOrd="4" destOrd="0" presId="urn:microsoft.com/office/officeart/2005/8/layout/matrix1"/>
    <dgm:cxn modelId="{1D4EF382-B77F-4757-922D-CB3B24033A9A}" type="presParOf" srcId="{B90CDB1F-E463-471B-981A-5461115F983F}" destId="{4E224CC3-5852-45CA-A42E-A298C42EC22E}" srcOrd="5" destOrd="0" presId="urn:microsoft.com/office/officeart/2005/8/layout/matrix1"/>
    <dgm:cxn modelId="{E6E8A467-ED96-48EF-8BB5-7F6926EC06B5}" type="presParOf" srcId="{B90CDB1F-E463-471B-981A-5461115F983F}" destId="{48A8F8A8-F42C-4415-8018-A1DA16319C8E}" srcOrd="6" destOrd="0" presId="urn:microsoft.com/office/officeart/2005/8/layout/matrix1"/>
    <dgm:cxn modelId="{A6809FD9-3806-446B-B2C3-9F1DC67C9619}" type="presParOf" srcId="{B90CDB1F-E463-471B-981A-5461115F983F}" destId="{E889391E-71A8-4535-8D75-8CCF96285750}" srcOrd="7" destOrd="0" presId="urn:microsoft.com/office/officeart/2005/8/layout/matrix1"/>
    <dgm:cxn modelId="{4C800BFC-8381-4FF0-BB02-6535867D9DE8}" type="presParOf" srcId="{7229A2E2-7111-41C5-9979-FB8BDA2BB5D6}" destId="{74648C1D-B0AA-43BE-BA4A-99B7EC51CF6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826C70-AFE8-4C5E-8FFA-081FA918BE91}" type="doc">
      <dgm:prSet loTypeId="urn:microsoft.com/office/officeart/2008/layout/PictureAccentList" loCatId="list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en-MY"/>
        </a:p>
      </dgm:t>
    </dgm:pt>
    <dgm:pt modelId="{8667EAB0-7577-40DD-A51F-2A260D5630FE}">
      <dgm:prSet phldrT="[Text]"/>
      <dgm:spPr/>
      <dgm:t>
        <a:bodyPr/>
        <a:lstStyle/>
        <a:p>
          <a:r>
            <a:rPr lang="en-US" dirty="0" smtClean="0"/>
            <a:t>Cases involving non-nationals to be investigated under ATIPSOM 2007</a:t>
          </a:r>
          <a:endParaRPr lang="en-MY" dirty="0"/>
        </a:p>
      </dgm:t>
    </dgm:pt>
    <dgm:pt modelId="{AC20B441-0702-4AB7-B932-26BCA7C3E7FE}" type="parTrans" cxnId="{807A6FF5-0C6D-4774-AD46-6B89098D644B}">
      <dgm:prSet/>
      <dgm:spPr/>
      <dgm:t>
        <a:bodyPr/>
        <a:lstStyle/>
        <a:p>
          <a:endParaRPr lang="en-MY"/>
        </a:p>
      </dgm:t>
    </dgm:pt>
    <dgm:pt modelId="{142405F7-2EBA-4CF0-95D9-CC86E7A19DD6}" type="sibTrans" cxnId="{807A6FF5-0C6D-4774-AD46-6B89098D644B}">
      <dgm:prSet/>
      <dgm:spPr/>
      <dgm:t>
        <a:bodyPr/>
        <a:lstStyle/>
        <a:p>
          <a:endParaRPr lang="en-MY"/>
        </a:p>
      </dgm:t>
    </dgm:pt>
    <dgm:pt modelId="{68F41FE9-1E05-4073-9981-496B0CD09043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Victims of trafficking to work after completion of Protection Order</a:t>
          </a:r>
          <a:endParaRPr lang="en-MY" dirty="0" smtClean="0"/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MY" dirty="0"/>
        </a:p>
      </dgm:t>
    </dgm:pt>
    <dgm:pt modelId="{DADE64EB-77FC-4EB1-A1C2-1BDC81CD90DC}" type="parTrans" cxnId="{FB2A2AC2-BCD2-4E75-A1A9-E99B05F38723}">
      <dgm:prSet/>
      <dgm:spPr/>
      <dgm:t>
        <a:bodyPr/>
        <a:lstStyle/>
        <a:p>
          <a:endParaRPr lang="en-MY"/>
        </a:p>
      </dgm:t>
    </dgm:pt>
    <dgm:pt modelId="{19BC398C-90BB-45F9-8527-B1B33BA4EEAA}" type="sibTrans" cxnId="{FB2A2AC2-BCD2-4E75-A1A9-E99B05F38723}">
      <dgm:prSet/>
      <dgm:spPr/>
      <dgm:t>
        <a:bodyPr/>
        <a:lstStyle/>
        <a:p>
          <a:endParaRPr lang="en-MY"/>
        </a:p>
      </dgm:t>
    </dgm:pt>
    <dgm:pt modelId="{1E9389DE-D94B-4620-ACF6-91E80EFDF55A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Victims of </a:t>
          </a:r>
          <a:r>
            <a:rPr lang="en-US" dirty="0" err="1" smtClean="0"/>
            <a:t>labour</a:t>
          </a:r>
          <a:r>
            <a:rPr lang="en-US" dirty="0" smtClean="0"/>
            <a:t> trafficking who does not require further care and protection to work</a:t>
          </a:r>
          <a:endParaRPr lang="en-MY" dirty="0" smtClean="0"/>
        </a:p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MY" dirty="0"/>
        </a:p>
      </dgm:t>
    </dgm:pt>
    <dgm:pt modelId="{974DC485-DE8D-4931-BA4B-891BB52C6843}" type="parTrans" cxnId="{D3F43927-A4F1-4571-A54D-B12A37F0922A}">
      <dgm:prSet/>
      <dgm:spPr/>
      <dgm:t>
        <a:bodyPr/>
        <a:lstStyle/>
        <a:p>
          <a:endParaRPr lang="en-MY"/>
        </a:p>
      </dgm:t>
    </dgm:pt>
    <dgm:pt modelId="{EE215993-12D6-4123-AB3E-7239977215CF}" type="sibTrans" cxnId="{D3F43927-A4F1-4571-A54D-B12A37F0922A}">
      <dgm:prSet/>
      <dgm:spPr/>
      <dgm:t>
        <a:bodyPr/>
        <a:lstStyle/>
        <a:p>
          <a:endParaRPr lang="en-MY"/>
        </a:p>
      </dgm:t>
    </dgm:pt>
    <dgm:pt modelId="{A554E3A2-4D96-4C6F-B201-737468A1CE9F}">
      <dgm:prSet phldrT="[Text]" custT="1"/>
      <dgm:spPr/>
      <dgm:t>
        <a:bodyPr/>
        <a:lstStyle/>
        <a:p>
          <a:r>
            <a:rPr lang="en-US" sz="5400" dirty="0" smtClean="0">
              <a:latin typeface="+mj-lt"/>
            </a:rPr>
            <a:t>Policy</a:t>
          </a:r>
          <a:endParaRPr lang="en-MY" sz="5400" dirty="0">
            <a:latin typeface="+mj-lt"/>
          </a:endParaRPr>
        </a:p>
      </dgm:t>
    </dgm:pt>
    <dgm:pt modelId="{7E07B124-5550-4FDC-B31B-BD461819182C}" type="sibTrans" cxnId="{32DCD7D7-4E51-4051-B3E9-BF5E87C9B0A4}">
      <dgm:prSet/>
      <dgm:spPr/>
      <dgm:t>
        <a:bodyPr/>
        <a:lstStyle/>
        <a:p>
          <a:endParaRPr lang="en-MY"/>
        </a:p>
      </dgm:t>
    </dgm:pt>
    <dgm:pt modelId="{41BAEFD7-30B6-46BF-A674-271AA5058C13}" type="parTrans" cxnId="{32DCD7D7-4E51-4051-B3E9-BF5E87C9B0A4}">
      <dgm:prSet/>
      <dgm:spPr/>
      <dgm:t>
        <a:bodyPr/>
        <a:lstStyle/>
        <a:p>
          <a:endParaRPr lang="en-MY"/>
        </a:p>
      </dgm:t>
    </dgm:pt>
    <dgm:pt modelId="{A4CCA5D4-4F44-48A7-8D85-82310B392B59}" type="pres">
      <dgm:prSet presAssocID="{C9826C70-AFE8-4C5E-8FFA-081FA918BE91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02C2CC4-4660-4DB9-8821-EF8B722A54D9}" type="pres">
      <dgm:prSet presAssocID="{A554E3A2-4D96-4C6F-B201-737468A1CE9F}" presName="root" presStyleCnt="0">
        <dgm:presLayoutVars>
          <dgm:chMax/>
          <dgm:chPref val="4"/>
        </dgm:presLayoutVars>
      </dgm:prSet>
      <dgm:spPr/>
    </dgm:pt>
    <dgm:pt modelId="{CE780942-7E3B-4730-A962-1B69886CB050}" type="pres">
      <dgm:prSet presAssocID="{A554E3A2-4D96-4C6F-B201-737468A1CE9F}" presName="rootComposite" presStyleCnt="0">
        <dgm:presLayoutVars/>
      </dgm:prSet>
      <dgm:spPr/>
    </dgm:pt>
    <dgm:pt modelId="{ECF7EEA7-B27B-4522-AB4F-F319E2B7B3F8}" type="pres">
      <dgm:prSet presAssocID="{A554E3A2-4D96-4C6F-B201-737468A1CE9F}" presName="rootText" presStyleLbl="node0" presStyleIdx="0" presStyleCnt="1" custAng="0" custScaleY="72728">
        <dgm:presLayoutVars>
          <dgm:chMax/>
          <dgm:chPref val="4"/>
        </dgm:presLayoutVars>
      </dgm:prSet>
      <dgm:spPr/>
      <dgm:t>
        <a:bodyPr/>
        <a:lstStyle/>
        <a:p>
          <a:endParaRPr lang="en-MY"/>
        </a:p>
      </dgm:t>
    </dgm:pt>
    <dgm:pt modelId="{0D0397B6-119D-4D8A-A0BD-455677507AB3}" type="pres">
      <dgm:prSet presAssocID="{A554E3A2-4D96-4C6F-B201-737468A1CE9F}" presName="childShape" presStyleCnt="0">
        <dgm:presLayoutVars>
          <dgm:chMax val="0"/>
          <dgm:chPref val="0"/>
        </dgm:presLayoutVars>
      </dgm:prSet>
      <dgm:spPr/>
    </dgm:pt>
    <dgm:pt modelId="{8FC418DB-60F3-4219-952B-0492D551E045}" type="pres">
      <dgm:prSet presAssocID="{8667EAB0-7577-40DD-A51F-2A260D5630FE}" presName="childComposite" presStyleCnt="0">
        <dgm:presLayoutVars>
          <dgm:chMax val="0"/>
          <dgm:chPref val="0"/>
        </dgm:presLayoutVars>
      </dgm:prSet>
      <dgm:spPr/>
    </dgm:pt>
    <dgm:pt modelId="{4CED0E23-774C-434E-BCCB-20AEBDEFF7D2}" type="pres">
      <dgm:prSet presAssocID="{8667EAB0-7577-40DD-A51F-2A260D5630FE}" presName="Image" presStyleLbl="node1" presStyleIdx="0" presStyleCnt="3" custScaleX="290808" custScaleY="168145" custLinFactX="-16672" custLinFactNeighborX="-100000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CDCF2E7E-8FE7-418D-AE15-586A32D6B77F}" type="pres">
      <dgm:prSet presAssocID="{8667EAB0-7577-40DD-A51F-2A260D5630FE}" presName="childText" presStyleLbl="lnNode1" presStyleIdx="0" presStyleCnt="3" custScaleX="125891" custScaleY="127262" custLinFactNeighborX="196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1DBCBDBA-5733-4E34-A29F-853535109854}" type="pres">
      <dgm:prSet presAssocID="{68F41FE9-1E05-4073-9981-496B0CD09043}" presName="childComposite" presStyleCnt="0">
        <dgm:presLayoutVars>
          <dgm:chMax val="0"/>
          <dgm:chPref val="0"/>
        </dgm:presLayoutVars>
      </dgm:prSet>
      <dgm:spPr/>
    </dgm:pt>
    <dgm:pt modelId="{A06C1264-5DEB-462A-8496-8F88333F54F1}" type="pres">
      <dgm:prSet presAssocID="{68F41FE9-1E05-4073-9981-496B0CD09043}" presName="Image" presStyleLbl="node1" presStyleIdx="1" presStyleCnt="3" custScaleX="296742" custScaleY="176362" custLinFactX="-17913" custLinFactNeighborX="-100000" custLinFactNeighborY="-1294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B3A7FF89-4E97-417F-A621-D53174FF6A2E}" type="pres">
      <dgm:prSet presAssocID="{68F41FE9-1E05-4073-9981-496B0CD09043}" presName="childText" presStyleLbl="lnNode1" presStyleIdx="1" presStyleCnt="3" custScaleX="124640" custScaleY="135347" custLinFactNeighborX="20384" custLinFactNeighborY="-46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CAAD22CC-A31E-4A48-A746-584F22D6D1D9}" type="pres">
      <dgm:prSet presAssocID="{1E9389DE-D94B-4620-ACF6-91E80EFDF55A}" presName="childComposite" presStyleCnt="0">
        <dgm:presLayoutVars>
          <dgm:chMax val="0"/>
          <dgm:chPref val="0"/>
        </dgm:presLayoutVars>
      </dgm:prSet>
      <dgm:spPr/>
    </dgm:pt>
    <dgm:pt modelId="{21B49326-A8EC-4998-B089-D88B54B54A13}" type="pres">
      <dgm:prSet presAssocID="{1E9389DE-D94B-4620-ACF6-91E80EFDF55A}" presName="Image" presStyleLbl="node1" presStyleIdx="2" presStyleCnt="3" custScaleX="290383" custScaleY="193192" custLinFactNeighborX="-90261" custLinFactNeighborY="421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97163D4C-B2AD-42E8-8ECA-EB85939EDAE5}" type="pres">
      <dgm:prSet presAssocID="{1E9389DE-D94B-4620-ACF6-91E80EFDF55A}" presName="childText" presStyleLbl="lnNode1" presStyleIdx="2" presStyleCnt="3" custScaleX="125698" custScaleY="140073" custLinFactNeighborX="210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2A2AC2-BCD2-4E75-A1A9-E99B05F38723}" srcId="{A554E3A2-4D96-4C6F-B201-737468A1CE9F}" destId="{68F41FE9-1E05-4073-9981-496B0CD09043}" srcOrd="1" destOrd="0" parTransId="{DADE64EB-77FC-4EB1-A1C2-1BDC81CD90DC}" sibTransId="{19BC398C-90BB-45F9-8527-B1B33BA4EEAA}"/>
    <dgm:cxn modelId="{807A6FF5-0C6D-4774-AD46-6B89098D644B}" srcId="{A554E3A2-4D96-4C6F-B201-737468A1CE9F}" destId="{8667EAB0-7577-40DD-A51F-2A260D5630FE}" srcOrd="0" destOrd="0" parTransId="{AC20B441-0702-4AB7-B932-26BCA7C3E7FE}" sibTransId="{142405F7-2EBA-4CF0-95D9-CC86E7A19DD6}"/>
    <dgm:cxn modelId="{32DCD7D7-4E51-4051-B3E9-BF5E87C9B0A4}" srcId="{C9826C70-AFE8-4C5E-8FFA-081FA918BE91}" destId="{A554E3A2-4D96-4C6F-B201-737468A1CE9F}" srcOrd="0" destOrd="0" parTransId="{41BAEFD7-30B6-46BF-A674-271AA5058C13}" sibTransId="{7E07B124-5550-4FDC-B31B-BD461819182C}"/>
    <dgm:cxn modelId="{EB57D005-51C4-496C-9DDF-3681CF4E86C4}" type="presOf" srcId="{C9826C70-AFE8-4C5E-8FFA-081FA918BE91}" destId="{A4CCA5D4-4F44-48A7-8D85-82310B392B59}" srcOrd="0" destOrd="0" presId="urn:microsoft.com/office/officeart/2008/layout/PictureAccentList"/>
    <dgm:cxn modelId="{D3F43927-A4F1-4571-A54D-B12A37F0922A}" srcId="{A554E3A2-4D96-4C6F-B201-737468A1CE9F}" destId="{1E9389DE-D94B-4620-ACF6-91E80EFDF55A}" srcOrd="2" destOrd="0" parTransId="{974DC485-DE8D-4931-BA4B-891BB52C6843}" sibTransId="{EE215993-12D6-4123-AB3E-7239977215CF}"/>
    <dgm:cxn modelId="{5426C6FD-E0DA-4264-AADE-2C1C5333BFDE}" type="presOf" srcId="{A554E3A2-4D96-4C6F-B201-737468A1CE9F}" destId="{ECF7EEA7-B27B-4522-AB4F-F319E2B7B3F8}" srcOrd="0" destOrd="0" presId="urn:microsoft.com/office/officeart/2008/layout/PictureAccentList"/>
    <dgm:cxn modelId="{BF9262EB-ECCD-44ED-939D-A857C6B4A7D5}" type="presOf" srcId="{68F41FE9-1E05-4073-9981-496B0CD09043}" destId="{B3A7FF89-4E97-417F-A621-D53174FF6A2E}" srcOrd="0" destOrd="0" presId="urn:microsoft.com/office/officeart/2008/layout/PictureAccentList"/>
    <dgm:cxn modelId="{1EE2DCA3-38CF-4C31-905F-DDEB7851967D}" type="presOf" srcId="{1E9389DE-D94B-4620-ACF6-91E80EFDF55A}" destId="{97163D4C-B2AD-42E8-8ECA-EB85939EDAE5}" srcOrd="0" destOrd="0" presId="urn:microsoft.com/office/officeart/2008/layout/PictureAccentList"/>
    <dgm:cxn modelId="{27BA7BD2-217A-4A52-9748-C96AD1B69EDF}" type="presOf" srcId="{8667EAB0-7577-40DD-A51F-2A260D5630FE}" destId="{CDCF2E7E-8FE7-418D-AE15-586A32D6B77F}" srcOrd="0" destOrd="0" presId="urn:microsoft.com/office/officeart/2008/layout/PictureAccentList"/>
    <dgm:cxn modelId="{F0F7BCD4-9411-49F0-9A33-219CD5B52774}" type="presParOf" srcId="{A4CCA5D4-4F44-48A7-8D85-82310B392B59}" destId="{802C2CC4-4660-4DB9-8821-EF8B722A54D9}" srcOrd="0" destOrd="0" presId="urn:microsoft.com/office/officeart/2008/layout/PictureAccentList"/>
    <dgm:cxn modelId="{CC4B658F-B95F-46F5-B166-7A2E4D13FA01}" type="presParOf" srcId="{802C2CC4-4660-4DB9-8821-EF8B722A54D9}" destId="{CE780942-7E3B-4730-A962-1B69886CB050}" srcOrd="0" destOrd="0" presId="urn:microsoft.com/office/officeart/2008/layout/PictureAccentList"/>
    <dgm:cxn modelId="{C590216D-634D-44F7-B28B-1911BE9AFCBD}" type="presParOf" srcId="{CE780942-7E3B-4730-A962-1B69886CB050}" destId="{ECF7EEA7-B27B-4522-AB4F-F319E2B7B3F8}" srcOrd="0" destOrd="0" presId="urn:microsoft.com/office/officeart/2008/layout/PictureAccentList"/>
    <dgm:cxn modelId="{EA4ACD51-4639-418B-826C-E48427F16456}" type="presParOf" srcId="{802C2CC4-4660-4DB9-8821-EF8B722A54D9}" destId="{0D0397B6-119D-4D8A-A0BD-455677507AB3}" srcOrd="1" destOrd="0" presId="urn:microsoft.com/office/officeart/2008/layout/PictureAccentList"/>
    <dgm:cxn modelId="{4473234A-6ABF-4F93-96AA-09DBDC277380}" type="presParOf" srcId="{0D0397B6-119D-4D8A-A0BD-455677507AB3}" destId="{8FC418DB-60F3-4219-952B-0492D551E045}" srcOrd="0" destOrd="0" presId="urn:microsoft.com/office/officeart/2008/layout/PictureAccentList"/>
    <dgm:cxn modelId="{FA95B42D-3A2B-49BC-80A0-B475BBBDD533}" type="presParOf" srcId="{8FC418DB-60F3-4219-952B-0492D551E045}" destId="{4CED0E23-774C-434E-BCCB-20AEBDEFF7D2}" srcOrd="0" destOrd="0" presId="urn:microsoft.com/office/officeart/2008/layout/PictureAccentList"/>
    <dgm:cxn modelId="{4A99DF73-F8ED-4572-B487-9E5ECDCF7D3E}" type="presParOf" srcId="{8FC418DB-60F3-4219-952B-0492D551E045}" destId="{CDCF2E7E-8FE7-418D-AE15-586A32D6B77F}" srcOrd="1" destOrd="0" presId="urn:microsoft.com/office/officeart/2008/layout/PictureAccentList"/>
    <dgm:cxn modelId="{65CBF961-2C0F-4291-B0AC-6D70EF346CF7}" type="presParOf" srcId="{0D0397B6-119D-4D8A-A0BD-455677507AB3}" destId="{1DBCBDBA-5733-4E34-A29F-853535109854}" srcOrd="1" destOrd="0" presId="urn:microsoft.com/office/officeart/2008/layout/PictureAccentList"/>
    <dgm:cxn modelId="{BB74D3FE-BF69-49E1-A761-67C6D89D90AE}" type="presParOf" srcId="{1DBCBDBA-5733-4E34-A29F-853535109854}" destId="{A06C1264-5DEB-462A-8496-8F88333F54F1}" srcOrd="0" destOrd="0" presId="urn:microsoft.com/office/officeart/2008/layout/PictureAccentList"/>
    <dgm:cxn modelId="{577FD351-731E-444A-97E0-660F49075226}" type="presParOf" srcId="{1DBCBDBA-5733-4E34-A29F-853535109854}" destId="{B3A7FF89-4E97-417F-A621-D53174FF6A2E}" srcOrd="1" destOrd="0" presId="urn:microsoft.com/office/officeart/2008/layout/PictureAccentList"/>
    <dgm:cxn modelId="{BDD8341F-6163-4C0C-9883-75A4C4A5187D}" type="presParOf" srcId="{0D0397B6-119D-4D8A-A0BD-455677507AB3}" destId="{CAAD22CC-A31E-4A48-A746-584F22D6D1D9}" srcOrd="2" destOrd="0" presId="urn:microsoft.com/office/officeart/2008/layout/PictureAccentList"/>
    <dgm:cxn modelId="{EE539E87-2317-4133-8969-C34C64E5D1A9}" type="presParOf" srcId="{CAAD22CC-A31E-4A48-A746-584F22D6D1D9}" destId="{21B49326-A8EC-4998-B089-D88B54B54A13}" srcOrd="0" destOrd="0" presId="urn:microsoft.com/office/officeart/2008/layout/PictureAccentList"/>
    <dgm:cxn modelId="{CA979719-5BE7-44D6-9C6A-4D80619B2731}" type="presParOf" srcId="{CAAD22CC-A31E-4A48-A746-584F22D6D1D9}" destId="{97163D4C-B2AD-42E8-8ECA-EB85939EDAE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D501EED-C9B2-4799-A43D-DD98A9BDF7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55FDD5A3-AC50-4410-BE8A-E75DF5045E83}">
      <dgm:prSet phldrT="[Text]"/>
      <dgm:spPr/>
      <dgm:t>
        <a:bodyPr/>
        <a:lstStyle/>
        <a:p>
          <a:r>
            <a:rPr lang="en-US" dirty="0" smtClean="0"/>
            <a:t>Capacity Building</a:t>
          </a:r>
          <a:endParaRPr lang="en-US" dirty="0"/>
        </a:p>
      </dgm:t>
    </dgm:pt>
    <dgm:pt modelId="{F0F0AD8E-69A0-4974-9056-C23B9DD7D0B7}" type="parTrans" cxnId="{114E0C9F-8991-445A-B54D-F7F3095F51D3}">
      <dgm:prSet/>
      <dgm:spPr/>
      <dgm:t>
        <a:bodyPr/>
        <a:lstStyle/>
        <a:p>
          <a:endParaRPr lang="en-US"/>
        </a:p>
      </dgm:t>
    </dgm:pt>
    <dgm:pt modelId="{315FBC52-9D3E-4DBF-9914-1D17337C06C0}" type="sibTrans" cxnId="{114E0C9F-8991-445A-B54D-F7F3095F51D3}">
      <dgm:prSet/>
      <dgm:spPr/>
      <dgm:t>
        <a:bodyPr/>
        <a:lstStyle/>
        <a:p>
          <a:endParaRPr lang="en-US"/>
        </a:p>
      </dgm:t>
    </dgm:pt>
    <dgm:pt modelId="{CB3D5008-511E-4019-8CCF-830950DD41D7}">
      <dgm:prSet phldrT="[Text]"/>
      <dgm:spPr/>
      <dgm:t>
        <a:bodyPr/>
        <a:lstStyle/>
        <a:p>
          <a:r>
            <a:rPr lang="en-US" dirty="0" smtClean="0"/>
            <a:t>Awareness</a:t>
          </a:r>
          <a:endParaRPr lang="en-US" dirty="0"/>
        </a:p>
      </dgm:t>
    </dgm:pt>
    <dgm:pt modelId="{1847ACB9-C669-4B5B-87A3-63A0FAC4085E}" type="parTrans" cxnId="{796E6DB7-9795-431D-8580-FF33532F6B69}">
      <dgm:prSet/>
      <dgm:spPr/>
      <dgm:t>
        <a:bodyPr/>
        <a:lstStyle/>
        <a:p>
          <a:endParaRPr lang="en-US"/>
        </a:p>
      </dgm:t>
    </dgm:pt>
    <dgm:pt modelId="{056A7E76-E3F5-4412-B852-0F266DA24122}" type="sibTrans" cxnId="{796E6DB7-9795-431D-8580-FF33532F6B69}">
      <dgm:prSet/>
      <dgm:spPr/>
      <dgm:t>
        <a:bodyPr/>
        <a:lstStyle/>
        <a:p>
          <a:endParaRPr lang="en-US"/>
        </a:p>
      </dgm:t>
    </dgm:pt>
    <dgm:pt modelId="{1BC31021-E70C-457B-8A13-A91E25EC9EDA}">
      <dgm:prSet phldrT="[Text]"/>
      <dgm:spPr/>
      <dgm:t>
        <a:bodyPr/>
        <a:lstStyle/>
        <a:p>
          <a:r>
            <a:rPr lang="en-US" dirty="0" smtClean="0"/>
            <a:t>Outreach</a:t>
          </a:r>
          <a:endParaRPr lang="en-US" dirty="0"/>
        </a:p>
      </dgm:t>
    </dgm:pt>
    <dgm:pt modelId="{6FC33CA9-C704-4894-9CCA-37879306A144}" type="parTrans" cxnId="{ECEDFCAF-50A8-4158-8932-1B36A88345D2}">
      <dgm:prSet/>
      <dgm:spPr/>
      <dgm:t>
        <a:bodyPr/>
        <a:lstStyle/>
        <a:p>
          <a:endParaRPr lang="en-US"/>
        </a:p>
      </dgm:t>
    </dgm:pt>
    <dgm:pt modelId="{30CB6905-5F44-4A49-8EAF-D9825CD51423}" type="sibTrans" cxnId="{ECEDFCAF-50A8-4158-8932-1B36A88345D2}">
      <dgm:prSet/>
      <dgm:spPr/>
      <dgm:t>
        <a:bodyPr/>
        <a:lstStyle/>
        <a:p>
          <a:endParaRPr lang="en-US"/>
        </a:p>
      </dgm:t>
    </dgm:pt>
    <dgm:pt modelId="{18BDB5BA-BBA3-467A-957B-49AF488788C9}">
      <dgm:prSet/>
      <dgm:spPr/>
      <dgm:t>
        <a:bodyPr/>
        <a:lstStyle/>
        <a:p>
          <a:r>
            <a:rPr lang="en-US" dirty="0" smtClean="0"/>
            <a:t>Dialogues</a:t>
          </a:r>
          <a:endParaRPr lang="en-US" dirty="0"/>
        </a:p>
      </dgm:t>
    </dgm:pt>
    <dgm:pt modelId="{7F999721-E5CE-4E68-8FBC-1AE5AE554862}" type="parTrans" cxnId="{8B5A9478-087C-4993-8985-89B9ADFDFA43}">
      <dgm:prSet/>
      <dgm:spPr/>
      <dgm:t>
        <a:bodyPr/>
        <a:lstStyle/>
        <a:p>
          <a:endParaRPr lang="en-US"/>
        </a:p>
      </dgm:t>
    </dgm:pt>
    <dgm:pt modelId="{9C9A9E26-13CF-4137-8C51-C2A1F4F7CDEF}" type="sibTrans" cxnId="{8B5A9478-087C-4993-8985-89B9ADFDFA43}">
      <dgm:prSet/>
      <dgm:spPr/>
      <dgm:t>
        <a:bodyPr/>
        <a:lstStyle/>
        <a:p>
          <a:endParaRPr lang="en-US"/>
        </a:p>
      </dgm:t>
    </dgm:pt>
    <dgm:pt modelId="{4894C148-434A-4AF4-A3B9-27F3AFD90F9A}">
      <dgm:prSet/>
      <dgm:spPr/>
      <dgm:t>
        <a:bodyPr/>
        <a:lstStyle/>
        <a:p>
          <a:r>
            <a:rPr lang="en-US" dirty="0" smtClean="0"/>
            <a:t>Criminal Practitioners</a:t>
          </a:r>
          <a:endParaRPr lang="en-US" dirty="0"/>
        </a:p>
      </dgm:t>
    </dgm:pt>
    <dgm:pt modelId="{511DA1F0-9692-48F7-AB68-902611E4C72B}" type="parTrans" cxnId="{F7E43295-D0E1-4A62-9A9D-D13E84F8B7FD}">
      <dgm:prSet/>
      <dgm:spPr/>
      <dgm:t>
        <a:bodyPr/>
        <a:lstStyle/>
        <a:p>
          <a:endParaRPr lang="en-US"/>
        </a:p>
      </dgm:t>
    </dgm:pt>
    <dgm:pt modelId="{4F1A26D5-02FC-46B0-BACC-0BC12F310A07}" type="sibTrans" cxnId="{F7E43295-D0E1-4A62-9A9D-D13E84F8B7FD}">
      <dgm:prSet/>
      <dgm:spPr/>
      <dgm:t>
        <a:bodyPr/>
        <a:lstStyle/>
        <a:p>
          <a:endParaRPr lang="en-US"/>
        </a:p>
      </dgm:t>
    </dgm:pt>
    <dgm:pt modelId="{492C4F80-18BE-4A28-B244-467F2FC825AB}">
      <dgm:prSet/>
      <dgm:spPr/>
      <dgm:t>
        <a:bodyPr/>
        <a:lstStyle/>
        <a:p>
          <a:r>
            <a:rPr lang="en-US" dirty="0" smtClean="0"/>
            <a:t>State level awareness program</a:t>
          </a:r>
          <a:endParaRPr lang="en-US" dirty="0"/>
        </a:p>
      </dgm:t>
    </dgm:pt>
    <dgm:pt modelId="{2EBFC8EE-6934-4350-B513-C686A5B3DB50}" type="parTrans" cxnId="{B68A2492-0CE4-4021-99E1-1BB684007B11}">
      <dgm:prSet/>
      <dgm:spPr/>
      <dgm:t>
        <a:bodyPr/>
        <a:lstStyle/>
        <a:p>
          <a:endParaRPr lang="en-US"/>
        </a:p>
      </dgm:t>
    </dgm:pt>
    <dgm:pt modelId="{AFCBBCC5-2138-4B72-9DF9-ED523A2EAA3D}" type="sibTrans" cxnId="{B68A2492-0CE4-4021-99E1-1BB684007B11}">
      <dgm:prSet/>
      <dgm:spPr/>
      <dgm:t>
        <a:bodyPr/>
        <a:lstStyle/>
        <a:p>
          <a:endParaRPr lang="en-US"/>
        </a:p>
      </dgm:t>
    </dgm:pt>
    <dgm:pt modelId="{D40AA16E-784D-4556-A6C5-71565F8609FD}">
      <dgm:prSet/>
      <dgm:spPr/>
      <dgm:t>
        <a:bodyPr/>
        <a:lstStyle/>
        <a:p>
          <a:r>
            <a:rPr lang="en-US" dirty="0" smtClean="0"/>
            <a:t>Students</a:t>
          </a:r>
          <a:endParaRPr lang="en-US" dirty="0"/>
        </a:p>
      </dgm:t>
    </dgm:pt>
    <dgm:pt modelId="{C53822D3-4953-430B-9083-39CF6F1F7C50}" type="parTrans" cxnId="{A3CD56EA-F63C-40F7-9CB7-C2C927D56A09}">
      <dgm:prSet/>
      <dgm:spPr/>
      <dgm:t>
        <a:bodyPr/>
        <a:lstStyle/>
        <a:p>
          <a:endParaRPr lang="en-US"/>
        </a:p>
      </dgm:t>
    </dgm:pt>
    <dgm:pt modelId="{E4D990D6-D39B-4C89-BEC0-85C7630A3C1E}" type="sibTrans" cxnId="{A3CD56EA-F63C-40F7-9CB7-C2C927D56A09}">
      <dgm:prSet/>
      <dgm:spPr/>
      <dgm:t>
        <a:bodyPr/>
        <a:lstStyle/>
        <a:p>
          <a:endParaRPr lang="en-US"/>
        </a:p>
      </dgm:t>
    </dgm:pt>
    <dgm:pt modelId="{594DD5B6-9DBF-4098-811E-8627434E8C1A}">
      <dgm:prSet/>
      <dgm:spPr/>
      <dgm:t>
        <a:bodyPr/>
        <a:lstStyle/>
        <a:p>
          <a:r>
            <a:rPr lang="en-US" dirty="0" smtClean="0"/>
            <a:t>Media and publicity</a:t>
          </a:r>
          <a:endParaRPr lang="en-US" dirty="0"/>
        </a:p>
      </dgm:t>
    </dgm:pt>
    <dgm:pt modelId="{5C4EACB2-BAFD-4B28-B7B5-1DBC28697470}" type="parTrans" cxnId="{6A93996F-3E9F-4345-A737-B0FBBB52F9DA}">
      <dgm:prSet/>
      <dgm:spPr/>
      <dgm:t>
        <a:bodyPr/>
        <a:lstStyle/>
        <a:p>
          <a:endParaRPr lang="en-US"/>
        </a:p>
      </dgm:t>
    </dgm:pt>
    <dgm:pt modelId="{EE236A03-62F5-44AD-9A69-CBBE5FA9F170}" type="sibTrans" cxnId="{6A93996F-3E9F-4345-A737-B0FBBB52F9DA}">
      <dgm:prSet/>
      <dgm:spPr/>
      <dgm:t>
        <a:bodyPr/>
        <a:lstStyle/>
        <a:p>
          <a:endParaRPr lang="en-US"/>
        </a:p>
      </dgm:t>
    </dgm:pt>
    <dgm:pt modelId="{693ADA2D-C3A1-45E2-8A48-9910E34F173D}">
      <dgm:prSet/>
      <dgm:spPr/>
      <dgm:t>
        <a:bodyPr/>
        <a:lstStyle/>
        <a:p>
          <a:r>
            <a:rPr lang="en-US" dirty="0" smtClean="0"/>
            <a:t>NGO/Workers</a:t>
          </a:r>
          <a:endParaRPr lang="en-US" dirty="0"/>
        </a:p>
      </dgm:t>
    </dgm:pt>
    <dgm:pt modelId="{EC62849C-A393-4159-9FA4-CD5E60E43F70}" type="parTrans" cxnId="{4A2C3F14-52B2-4333-B3ED-7A51FE71CA23}">
      <dgm:prSet/>
      <dgm:spPr/>
      <dgm:t>
        <a:bodyPr/>
        <a:lstStyle/>
        <a:p>
          <a:endParaRPr lang="en-MY"/>
        </a:p>
      </dgm:t>
    </dgm:pt>
    <dgm:pt modelId="{D067F18B-C47D-4319-A5B4-48D14D5EB7E7}" type="sibTrans" cxnId="{4A2C3F14-52B2-4333-B3ED-7A51FE71CA23}">
      <dgm:prSet/>
      <dgm:spPr/>
      <dgm:t>
        <a:bodyPr/>
        <a:lstStyle/>
        <a:p>
          <a:endParaRPr lang="en-MY"/>
        </a:p>
      </dgm:t>
    </dgm:pt>
    <dgm:pt modelId="{5A9964F3-329E-42EB-AAB8-309632FB58C3}">
      <dgm:prSet/>
      <dgm:spPr/>
      <dgm:t>
        <a:bodyPr/>
        <a:lstStyle/>
        <a:p>
          <a:r>
            <a:rPr lang="en-US" dirty="0" smtClean="0"/>
            <a:t>Enforcement Officers</a:t>
          </a:r>
          <a:endParaRPr lang="en-US" dirty="0"/>
        </a:p>
      </dgm:t>
    </dgm:pt>
    <dgm:pt modelId="{C9584E0B-446D-4928-A6E2-5078028CBD53}" type="parTrans" cxnId="{079B06B6-231E-4DB2-8D9F-310DC6D84BD1}">
      <dgm:prSet/>
      <dgm:spPr/>
      <dgm:t>
        <a:bodyPr/>
        <a:lstStyle/>
        <a:p>
          <a:endParaRPr lang="en-MY"/>
        </a:p>
      </dgm:t>
    </dgm:pt>
    <dgm:pt modelId="{6AAAA07F-3258-450E-A135-85BAFC5D6EB3}" type="sibTrans" cxnId="{079B06B6-231E-4DB2-8D9F-310DC6D84BD1}">
      <dgm:prSet/>
      <dgm:spPr/>
      <dgm:t>
        <a:bodyPr/>
        <a:lstStyle/>
        <a:p>
          <a:endParaRPr lang="en-MY"/>
        </a:p>
      </dgm:t>
    </dgm:pt>
    <dgm:pt modelId="{357DAE56-0D27-44A8-A543-9F3987BBE22D}">
      <dgm:prSet/>
      <dgm:spPr/>
      <dgm:t>
        <a:bodyPr/>
        <a:lstStyle/>
        <a:p>
          <a:r>
            <a:rPr lang="en-US" dirty="0" smtClean="0"/>
            <a:t>Trainings</a:t>
          </a:r>
          <a:endParaRPr lang="en-US" dirty="0"/>
        </a:p>
      </dgm:t>
    </dgm:pt>
    <dgm:pt modelId="{EA6BAD5E-F77E-46E8-B3E2-8FA5307CEBAA}" type="parTrans" cxnId="{654C887C-BF57-48DB-AC2F-D4E41B71A015}">
      <dgm:prSet/>
      <dgm:spPr/>
      <dgm:t>
        <a:bodyPr/>
        <a:lstStyle/>
        <a:p>
          <a:endParaRPr lang="en-MY"/>
        </a:p>
      </dgm:t>
    </dgm:pt>
    <dgm:pt modelId="{147262C9-8ADB-4C1E-9311-87A1B997CA94}" type="sibTrans" cxnId="{654C887C-BF57-48DB-AC2F-D4E41B71A015}">
      <dgm:prSet/>
      <dgm:spPr/>
      <dgm:t>
        <a:bodyPr/>
        <a:lstStyle/>
        <a:p>
          <a:endParaRPr lang="en-MY"/>
        </a:p>
      </dgm:t>
    </dgm:pt>
    <dgm:pt modelId="{96FAC314-B29C-486C-B19C-C9320AFD7A31}" type="pres">
      <dgm:prSet presAssocID="{6D501EED-C9B2-4799-A43D-DD98A9BDF71F}" presName="diagram" presStyleCnt="0">
        <dgm:presLayoutVars>
          <dgm:dir/>
          <dgm:animLvl val="lvl"/>
          <dgm:resizeHandles val="exact"/>
        </dgm:presLayoutVars>
      </dgm:prSet>
      <dgm:spPr/>
    </dgm:pt>
    <dgm:pt modelId="{CBE39A2A-0706-4F16-A64D-EDA51EE18F10}" type="pres">
      <dgm:prSet presAssocID="{55FDD5A3-AC50-4410-BE8A-E75DF5045E83}" presName="compNode" presStyleCnt="0"/>
      <dgm:spPr/>
    </dgm:pt>
    <dgm:pt modelId="{3A067594-E49F-4BCD-A0F8-7E7BB3A929A1}" type="pres">
      <dgm:prSet presAssocID="{55FDD5A3-AC50-4410-BE8A-E75DF5045E83}" presName="childRect" presStyleLbl="bgAcc1" presStyleIdx="0" presStyleCnt="3" custScaleX="94384" custScaleY="79320" custLinFactNeighborX="1118" custLinFactNeighborY="-558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798B8A-FE55-4B11-84CD-8FD453E21DCF}" type="pres">
      <dgm:prSet presAssocID="{55FDD5A3-AC50-4410-BE8A-E75DF5045E8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81D6D7-FAA6-4000-8549-B61D728269F3}" type="pres">
      <dgm:prSet presAssocID="{55FDD5A3-AC50-4410-BE8A-E75DF5045E83}" presName="parentRect" presStyleLbl="alignNode1" presStyleIdx="0" presStyleCnt="3" custScaleX="92931" custLinFactY="-43338" custLinFactNeighborX="-895" custLinFactNeighborY="-100000"/>
      <dgm:spPr/>
      <dgm:t>
        <a:bodyPr/>
        <a:lstStyle/>
        <a:p>
          <a:endParaRPr lang="en-US"/>
        </a:p>
      </dgm:t>
    </dgm:pt>
    <dgm:pt modelId="{18DDF2D1-0027-4A11-95C7-B630ADE50B51}" type="pres">
      <dgm:prSet presAssocID="{55FDD5A3-AC50-4410-BE8A-E75DF5045E83}" presName="adorn" presStyleLbl="fgAccFollowNode1" presStyleIdx="0" presStyleCnt="3" custScaleX="144332" custScaleY="135638" custLinFactY="-46756" custLinFactNeighborX="-12616" custLinFactNeighborY="-1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EC594BE-9310-469B-81C6-8A6462B93CA2}" type="pres">
      <dgm:prSet presAssocID="{315FBC52-9D3E-4DBF-9914-1D17337C06C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30009C0-7E9E-4E81-BA45-7D19AD65D177}" type="pres">
      <dgm:prSet presAssocID="{CB3D5008-511E-4019-8CCF-830950DD41D7}" presName="compNode" presStyleCnt="0"/>
      <dgm:spPr/>
    </dgm:pt>
    <dgm:pt modelId="{D8EFACBD-EAF6-40B3-8B08-73795F4D5F2F}" type="pres">
      <dgm:prSet presAssocID="{CB3D5008-511E-4019-8CCF-830950DD41D7}" presName="childRect" presStyleLbl="bgAcc1" presStyleIdx="1" presStyleCnt="3" custScaleX="100211" custScaleY="69760" custLinFactNeighborX="518" custLinFactNeighborY="-592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3266BA-C09B-443B-9B20-3D6DEE3AD0F7}" type="pres">
      <dgm:prSet presAssocID="{CB3D5008-511E-4019-8CCF-830950DD41D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086E6C-1BA0-4DC3-9A0C-545E4EA11CD2}" type="pres">
      <dgm:prSet presAssocID="{CB3D5008-511E-4019-8CCF-830950DD41D7}" presName="parentRect" presStyleLbl="alignNode1" presStyleIdx="1" presStyleCnt="3" custLinFactY="-66643" custLinFactNeighborX="-167" custLinFactNeighborY="-100000"/>
      <dgm:spPr/>
      <dgm:t>
        <a:bodyPr/>
        <a:lstStyle/>
        <a:p>
          <a:endParaRPr lang="en-US"/>
        </a:p>
      </dgm:t>
    </dgm:pt>
    <dgm:pt modelId="{88BEF752-5FE5-40E9-9214-D4DDF9DAF319}" type="pres">
      <dgm:prSet presAssocID="{CB3D5008-511E-4019-8CCF-830950DD41D7}" presName="adorn" presStyleLbl="fgAccFollowNode1" presStyleIdx="1" presStyleCnt="3" custScaleX="139952" custScaleY="139951" custLinFactY="-59865" custLinFactNeighborX="10705" custLinFactNeighborY="-10000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2F09B52-8430-47B3-8EAC-F2290BD24D09}" type="pres">
      <dgm:prSet presAssocID="{056A7E76-E3F5-4412-B852-0F266DA2412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5B5E287-3C2A-4D50-ACE2-0CC210498109}" type="pres">
      <dgm:prSet presAssocID="{1BC31021-E70C-457B-8A13-A91E25EC9EDA}" presName="compNode" presStyleCnt="0"/>
      <dgm:spPr/>
    </dgm:pt>
    <dgm:pt modelId="{D0C391A5-F3DD-443C-A6ED-ABE8992B7B22}" type="pres">
      <dgm:prSet presAssocID="{1BC31021-E70C-457B-8A13-A91E25EC9EDA}" presName="childRect" presStyleLbl="bgAcc1" presStyleIdx="2" presStyleCnt="3" custScaleY="53728" custLinFactNeighborX="-4197" custLinFactNeighborY="-648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209EFB-539B-4809-9A9F-BFB514750062}" type="pres">
      <dgm:prSet presAssocID="{1BC31021-E70C-457B-8A13-A91E25EC9ED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0BBA2A-71B4-457E-B246-0DFFD38D121C}" type="pres">
      <dgm:prSet presAssocID="{1BC31021-E70C-457B-8A13-A91E25EC9EDA}" presName="parentRect" presStyleLbl="alignNode1" presStyleIdx="2" presStyleCnt="3" custLinFactY="-92714" custLinFactNeighborX="-4197" custLinFactNeighborY="-100000"/>
      <dgm:spPr/>
      <dgm:t>
        <a:bodyPr/>
        <a:lstStyle/>
        <a:p>
          <a:endParaRPr lang="en-US"/>
        </a:p>
      </dgm:t>
    </dgm:pt>
    <dgm:pt modelId="{8516E0BF-69B8-454C-9FB5-DC4C1DD1E4C0}" type="pres">
      <dgm:prSet presAssocID="{1BC31021-E70C-457B-8A13-A91E25EC9EDA}" presName="adorn" presStyleLbl="fgAccFollowNode1" presStyleIdx="2" presStyleCnt="3" custScaleX="138032" custScaleY="148230" custLinFactY="-85090" custLinFactNeighborX="-12973" custLinFactNeighborY="-100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EA6583B-3210-43F8-8D86-92647C5DEDED}" type="presOf" srcId="{357DAE56-0D27-44A8-A543-9F3987BBE22D}" destId="{3A067594-E49F-4BCD-A0F8-7E7BB3A929A1}" srcOrd="0" destOrd="1" presId="urn:microsoft.com/office/officeart/2005/8/layout/bList2#1"/>
    <dgm:cxn modelId="{079B06B6-231E-4DB2-8D9F-310DC6D84BD1}" srcId="{55FDD5A3-AC50-4410-BE8A-E75DF5045E83}" destId="{5A9964F3-329E-42EB-AAB8-309632FB58C3}" srcOrd="2" destOrd="0" parTransId="{C9584E0B-446D-4928-A6E2-5078028CBD53}" sibTransId="{6AAAA07F-3258-450E-A135-85BAFC5D6EB3}"/>
    <dgm:cxn modelId="{ECEDFCAF-50A8-4158-8932-1B36A88345D2}" srcId="{6D501EED-C9B2-4799-A43D-DD98A9BDF71F}" destId="{1BC31021-E70C-457B-8A13-A91E25EC9EDA}" srcOrd="2" destOrd="0" parTransId="{6FC33CA9-C704-4894-9CCA-37879306A144}" sibTransId="{30CB6905-5F44-4A49-8EAF-D9825CD51423}"/>
    <dgm:cxn modelId="{547EA197-E0C5-4D40-A1B9-F3A08E71904A}" type="presOf" srcId="{056A7E76-E3F5-4412-B852-0F266DA24122}" destId="{12F09B52-8430-47B3-8EAC-F2290BD24D09}" srcOrd="0" destOrd="0" presId="urn:microsoft.com/office/officeart/2005/8/layout/bList2#1"/>
    <dgm:cxn modelId="{6A93996F-3E9F-4345-A737-B0FBBB52F9DA}" srcId="{CB3D5008-511E-4019-8CCF-830950DD41D7}" destId="{594DD5B6-9DBF-4098-811E-8627434E8C1A}" srcOrd="1" destOrd="0" parTransId="{5C4EACB2-BAFD-4B28-B7B5-1DBC28697470}" sibTransId="{EE236A03-62F5-44AD-9A69-CBBE5FA9F170}"/>
    <dgm:cxn modelId="{B68A2492-0CE4-4021-99E1-1BB684007B11}" srcId="{CB3D5008-511E-4019-8CCF-830950DD41D7}" destId="{492C4F80-18BE-4A28-B244-467F2FC825AB}" srcOrd="0" destOrd="0" parTransId="{2EBFC8EE-6934-4350-B513-C686A5B3DB50}" sibTransId="{AFCBBCC5-2138-4B72-9DF9-ED523A2EAA3D}"/>
    <dgm:cxn modelId="{4F7BD84B-3B2B-41E2-BFF4-F43BB31BD367}" type="presOf" srcId="{4894C148-434A-4AF4-A3B9-27F3AFD90F9A}" destId="{3A067594-E49F-4BCD-A0F8-7E7BB3A929A1}" srcOrd="0" destOrd="3" presId="urn:microsoft.com/office/officeart/2005/8/layout/bList2#1"/>
    <dgm:cxn modelId="{305BD7AE-2E26-4D66-A419-0DC7B100A4B0}" type="presOf" srcId="{55FDD5A3-AC50-4410-BE8A-E75DF5045E83}" destId="{DB81D6D7-FAA6-4000-8549-B61D728269F3}" srcOrd="1" destOrd="0" presId="urn:microsoft.com/office/officeart/2005/8/layout/bList2#1"/>
    <dgm:cxn modelId="{654C887C-BF57-48DB-AC2F-D4E41B71A015}" srcId="{55FDD5A3-AC50-4410-BE8A-E75DF5045E83}" destId="{357DAE56-0D27-44A8-A543-9F3987BBE22D}" srcOrd="1" destOrd="0" parTransId="{EA6BAD5E-F77E-46E8-B3E2-8FA5307CEBAA}" sibTransId="{147262C9-8ADB-4C1E-9311-87A1B997CA94}"/>
    <dgm:cxn modelId="{F22245EB-0685-4D59-A8CE-7E1236B8FB39}" type="presOf" srcId="{CB3D5008-511E-4019-8CCF-830950DD41D7}" destId="{AD086E6C-1BA0-4DC3-9A0C-545E4EA11CD2}" srcOrd="1" destOrd="0" presId="urn:microsoft.com/office/officeart/2005/8/layout/bList2#1"/>
    <dgm:cxn modelId="{4F140D9D-C92D-4763-AD45-0D528C7F9045}" type="presOf" srcId="{6D501EED-C9B2-4799-A43D-DD98A9BDF71F}" destId="{96FAC314-B29C-486C-B19C-C9320AFD7A31}" srcOrd="0" destOrd="0" presId="urn:microsoft.com/office/officeart/2005/8/layout/bList2#1"/>
    <dgm:cxn modelId="{977FDDB3-62E6-4393-8808-B385A75F7DFA}" type="presOf" srcId="{55FDD5A3-AC50-4410-BE8A-E75DF5045E83}" destId="{5C798B8A-FE55-4B11-84CD-8FD453E21DCF}" srcOrd="0" destOrd="0" presId="urn:microsoft.com/office/officeart/2005/8/layout/bList2#1"/>
    <dgm:cxn modelId="{7C13234E-477C-4A9B-B804-66585942AB09}" type="presOf" srcId="{315FBC52-9D3E-4DBF-9914-1D17337C06C0}" destId="{FEC594BE-9310-469B-81C6-8A6462B93CA2}" srcOrd="0" destOrd="0" presId="urn:microsoft.com/office/officeart/2005/8/layout/bList2#1"/>
    <dgm:cxn modelId="{2C6D33BD-2824-4051-85EE-0DD64364E49D}" type="presOf" srcId="{5A9964F3-329E-42EB-AAB8-309632FB58C3}" destId="{3A067594-E49F-4BCD-A0F8-7E7BB3A929A1}" srcOrd="0" destOrd="2" presId="urn:microsoft.com/office/officeart/2005/8/layout/bList2#1"/>
    <dgm:cxn modelId="{30757D95-2390-4B6E-9DEC-9A6090008F2C}" type="presOf" srcId="{492C4F80-18BE-4A28-B244-467F2FC825AB}" destId="{D8EFACBD-EAF6-40B3-8B08-73795F4D5F2F}" srcOrd="0" destOrd="0" presId="urn:microsoft.com/office/officeart/2005/8/layout/bList2#1"/>
    <dgm:cxn modelId="{796E6DB7-9795-431D-8580-FF33532F6B69}" srcId="{6D501EED-C9B2-4799-A43D-DD98A9BDF71F}" destId="{CB3D5008-511E-4019-8CCF-830950DD41D7}" srcOrd="1" destOrd="0" parTransId="{1847ACB9-C669-4B5B-87A3-63A0FAC4085E}" sibTransId="{056A7E76-E3F5-4412-B852-0F266DA24122}"/>
    <dgm:cxn modelId="{813072EE-A813-4462-A7E7-A63CC5601E93}" type="presOf" srcId="{1BC31021-E70C-457B-8A13-A91E25EC9EDA}" destId="{BE0BBA2A-71B4-457E-B246-0DFFD38D121C}" srcOrd="1" destOrd="0" presId="urn:microsoft.com/office/officeart/2005/8/layout/bList2#1"/>
    <dgm:cxn modelId="{A3CD56EA-F63C-40F7-9CB7-C2C927D56A09}" srcId="{1BC31021-E70C-457B-8A13-A91E25EC9EDA}" destId="{D40AA16E-784D-4556-A6C5-71565F8609FD}" srcOrd="0" destOrd="0" parTransId="{C53822D3-4953-430B-9083-39CF6F1F7C50}" sibTransId="{E4D990D6-D39B-4C89-BEC0-85C7630A3C1E}"/>
    <dgm:cxn modelId="{114E0C9F-8991-445A-B54D-F7F3095F51D3}" srcId="{6D501EED-C9B2-4799-A43D-DD98A9BDF71F}" destId="{55FDD5A3-AC50-4410-BE8A-E75DF5045E83}" srcOrd="0" destOrd="0" parTransId="{F0F0AD8E-69A0-4974-9056-C23B9DD7D0B7}" sibTransId="{315FBC52-9D3E-4DBF-9914-1D17337C06C0}"/>
    <dgm:cxn modelId="{29D2992D-AEC1-4F5C-9FFC-58EDB64D75EF}" type="presOf" srcId="{594DD5B6-9DBF-4098-811E-8627434E8C1A}" destId="{D8EFACBD-EAF6-40B3-8B08-73795F4D5F2F}" srcOrd="0" destOrd="1" presId="urn:microsoft.com/office/officeart/2005/8/layout/bList2#1"/>
    <dgm:cxn modelId="{AEA6F9D7-263C-4FFE-8F37-F5CEC8B0FE2C}" type="presOf" srcId="{D40AA16E-784D-4556-A6C5-71565F8609FD}" destId="{D0C391A5-F3DD-443C-A6ED-ABE8992B7B22}" srcOrd="0" destOrd="0" presId="urn:microsoft.com/office/officeart/2005/8/layout/bList2#1"/>
    <dgm:cxn modelId="{F7E43295-D0E1-4A62-9A9D-D13E84F8B7FD}" srcId="{55FDD5A3-AC50-4410-BE8A-E75DF5045E83}" destId="{4894C148-434A-4AF4-A3B9-27F3AFD90F9A}" srcOrd="3" destOrd="0" parTransId="{511DA1F0-9692-48F7-AB68-902611E4C72B}" sibTransId="{4F1A26D5-02FC-46B0-BACC-0BC12F310A07}"/>
    <dgm:cxn modelId="{F36337E0-8C78-49A8-A369-63B2A04AE11E}" type="presOf" srcId="{CB3D5008-511E-4019-8CCF-830950DD41D7}" destId="{4F3266BA-C09B-443B-9B20-3D6DEE3AD0F7}" srcOrd="0" destOrd="0" presId="urn:microsoft.com/office/officeart/2005/8/layout/bList2#1"/>
    <dgm:cxn modelId="{C5D644B2-5558-424D-9B5C-D6800BE8E116}" type="presOf" srcId="{693ADA2D-C3A1-45E2-8A48-9910E34F173D}" destId="{D0C391A5-F3DD-443C-A6ED-ABE8992B7B22}" srcOrd="0" destOrd="1" presId="urn:microsoft.com/office/officeart/2005/8/layout/bList2#1"/>
    <dgm:cxn modelId="{8B5A9478-087C-4993-8985-89B9ADFDFA43}" srcId="{55FDD5A3-AC50-4410-BE8A-E75DF5045E83}" destId="{18BDB5BA-BBA3-467A-957B-49AF488788C9}" srcOrd="0" destOrd="0" parTransId="{7F999721-E5CE-4E68-8FBC-1AE5AE554862}" sibTransId="{9C9A9E26-13CF-4137-8C51-C2A1F4F7CDEF}"/>
    <dgm:cxn modelId="{9AE23CAE-BA7F-4BD3-9AC9-57C0CC50F318}" type="presOf" srcId="{1BC31021-E70C-457B-8A13-A91E25EC9EDA}" destId="{D0209EFB-539B-4809-9A9F-BFB514750062}" srcOrd="0" destOrd="0" presId="urn:microsoft.com/office/officeart/2005/8/layout/bList2#1"/>
    <dgm:cxn modelId="{4A2C3F14-52B2-4333-B3ED-7A51FE71CA23}" srcId="{1BC31021-E70C-457B-8A13-A91E25EC9EDA}" destId="{693ADA2D-C3A1-45E2-8A48-9910E34F173D}" srcOrd="1" destOrd="0" parTransId="{EC62849C-A393-4159-9FA4-CD5E60E43F70}" sibTransId="{D067F18B-C47D-4319-A5B4-48D14D5EB7E7}"/>
    <dgm:cxn modelId="{337EB2F4-EC5E-4496-A18B-0AB5BDB91107}" type="presOf" srcId="{18BDB5BA-BBA3-467A-957B-49AF488788C9}" destId="{3A067594-E49F-4BCD-A0F8-7E7BB3A929A1}" srcOrd="0" destOrd="0" presId="urn:microsoft.com/office/officeart/2005/8/layout/bList2#1"/>
    <dgm:cxn modelId="{120BD861-3450-4B76-B847-6C41CF5A0E34}" type="presParOf" srcId="{96FAC314-B29C-486C-B19C-C9320AFD7A31}" destId="{CBE39A2A-0706-4F16-A64D-EDA51EE18F10}" srcOrd="0" destOrd="0" presId="urn:microsoft.com/office/officeart/2005/8/layout/bList2#1"/>
    <dgm:cxn modelId="{DEE7D236-3DF8-484D-B188-70D9F5C53312}" type="presParOf" srcId="{CBE39A2A-0706-4F16-A64D-EDA51EE18F10}" destId="{3A067594-E49F-4BCD-A0F8-7E7BB3A929A1}" srcOrd="0" destOrd="0" presId="urn:microsoft.com/office/officeart/2005/8/layout/bList2#1"/>
    <dgm:cxn modelId="{5F757122-A97E-4D0B-BB8A-E28DD6F555AA}" type="presParOf" srcId="{CBE39A2A-0706-4F16-A64D-EDA51EE18F10}" destId="{5C798B8A-FE55-4B11-84CD-8FD453E21DCF}" srcOrd="1" destOrd="0" presId="urn:microsoft.com/office/officeart/2005/8/layout/bList2#1"/>
    <dgm:cxn modelId="{347970A2-E696-4B64-A72C-1457B2DACDC3}" type="presParOf" srcId="{CBE39A2A-0706-4F16-A64D-EDA51EE18F10}" destId="{DB81D6D7-FAA6-4000-8549-B61D728269F3}" srcOrd="2" destOrd="0" presId="urn:microsoft.com/office/officeart/2005/8/layout/bList2#1"/>
    <dgm:cxn modelId="{08B3F153-FCD5-4F9F-8548-0CA240E3912C}" type="presParOf" srcId="{CBE39A2A-0706-4F16-A64D-EDA51EE18F10}" destId="{18DDF2D1-0027-4A11-95C7-B630ADE50B51}" srcOrd="3" destOrd="0" presId="urn:microsoft.com/office/officeart/2005/8/layout/bList2#1"/>
    <dgm:cxn modelId="{EE7A05B6-FBC9-4994-8DEA-90FF62E9FAEB}" type="presParOf" srcId="{96FAC314-B29C-486C-B19C-C9320AFD7A31}" destId="{FEC594BE-9310-469B-81C6-8A6462B93CA2}" srcOrd="1" destOrd="0" presId="urn:microsoft.com/office/officeart/2005/8/layout/bList2#1"/>
    <dgm:cxn modelId="{1DD1D780-4EA4-4233-A582-A2488EAED114}" type="presParOf" srcId="{96FAC314-B29C-486C-B19C-C9320AFD7A31}" destId="{330009C0-7E9E-4E81-BA45-7D19AD65D177}" srcOrd="2" destOrd="0" presId="urn:microsoft.com/office/officeart/2005/8/layout/bList2#1"/>
    <dgm:cxn modelId="{A1850754-0E49-4EA6-A180-4306400F2E86}" type="presParOf" srcId="{330009C0-7E9E-4E81-BA45-7D19AD65D177}" destId="{D8EFACBD-EAF6-40B3-8B08-73795F4D5F2F}" srcOrd="0" destOrd="0" presId="urn:microsoft.com/office/officeart/2005/8/layout/bList2#1"/>
    <dgm:cxn modelId="{6A1E2BF2-4B5E-49AB-A83B-246D2E7DDD69}" type="presParOf" srcId="{330009C0-7E9E-4E81-BA45-7D19AD65D177}" destId="{4F3266BA-C09B-443B-9B20-3D6DEE3AD0F7}" srcOrd="1" destOrd="0" presId="urn:microsoft.com/office/officeart/2005/8/layout/bList2#1"/>
    <dgm:cxn modelId="{9DBDF05C-4FCE-46E3-B500-68D6BB5EAA98}" type="presParOf" srcId="{330009C0-7E9E-4E81-BA45-7D19AD65D177}" destId="{AD086E6C-1BA0-4DC3-9A0C-545E4EA11CD2}" srcOrd="2" destOrd="0" presId="urn:microsoft.com/office/officeart/2005/8/layout/bList2#1"/>
    <dgm:cxn modelId="{E721D267-21C2-4FBA-BB8C-739641809C4B}" type="presParOf" srcId="{330009C0-7E9E-4E81-BA45-7D19AD65D177}" destId="{88BEF752-5FE5-40E9-9214-D4DDF9DAF319}" srcOrd="3" destOrd="0" presId="urn:microsoft.com/office/officeart/2005/8/layout/bList2#1"/>
    <dgm:cxn modelId="{A8C75196-FD20-4964-949C-10E54D137F18}" type="presParOf" srcId="{96FAC314-B29C-486C-B19C-C9320AFD7A31}" destId="{12F09B52-8430-47B3-8EAC-F2290BD24D09}" srcOrd="3" destOrd="0" presId="urn:microsoft.com/office/officeart/2005/8/layout/bList2#1"/>
    <dgm:cxn modelId="{34A2BA74-694D-4339-B5CB-269ED6F63CB2}" type="presParOf" srcId="{96FAC314-B29C-486C-B19C-C9320AFD7A31}" destId="{65B5E287-3C2A-4D50-ACE2-0CC210498109}" srcOrd="4" destOrd="0" presId="urn:microsoft.com/office/officeart/2005/8/layout/bList2#1"/>
    <dgm:cxn modelId="{6D7E8513-5F18-430C-A277-7CA5E415C68F}" type="presParOf" srcId="{65B5E287-3C2A-4D50-ACE2-0CC210498109}" destId="{D0C391A5-F3DD-443C-A6ED-ABE8992B7B22}" srcOrd="0" destOrd="0" presId="urn:microsoft.com/office/officeart/2005/8/layout/bList2#1"/>
    <dgm:cxn modelId="{45603ADC-EE39-4ED7-B5E3-2C9D344924FE}" type="presParOf" srcId="{65B5E287-3C2A-4D50-ACE2-0CC210498109}" destId="{D0209EFB-539B-4809-9A9F-BFB514750062}" srcOrd="1" destOrd="0" presId="urn:microsoft.com/office/officeart/2005/8/layout/bList2#1"/>
    <dgm:cxn modelId="{80422BF2-6F1B-49D7-A6A7-46AB3FB59A3F}" type="presParOf" srcId="{65B5E287-3C2A-4D50-ACE2-0CC210498109}" destId="{BE0BBA2A-71B4-457E-B246-0DFFD38D121C}" srcOrd="2" destOrd="0" presId="urn:microsoft.com/office/officeart/2005/8/layout/bList2#1"/>
    <dgm:cxn modelId="{3FC035E3-B000-4B11-9A5B-050AF38CC1FA}" type="presParOf" srcId="{65B5E287-3C2A-4D50-ACE2-0CC210498109}" destId="{8516E0BF-69B8-454C-9FB5-DC4C1DD1E4C0}" srcOrd="3" destOrd="0" presId="urn:microsoft.com/office/officeart/2005/8/layout/bList2#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4F318E1-A032-4E32-A281-56A70DDCAFA3}" type="doc">
      <dgm:prSet loTypeId="urn:microsoft.com/office/officeart/2005/8/layout/hList3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n-MY"/>
        </a:p>
      </dgm:t>
    </dgm:pt>
    <dgm:pt modelId="{8BDBF996-FD9B-40CF-BF00-1E000919D99F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3600" dirty="0" smtClean="0"/>
            <a:t>ENFORCEMENT</a:t>
          </a:r>
          <a:endParaRPr lang="en-MY" sz="3600" dirty="0"/>
        </a:p>
      </dgm:t>
    </dgm:pt>
    <dgm:pt modelId="{2686D6C9-3989-4083-BD2E-1877C4B21744}" type="parTrans" cxnId="{435AAF4D-B68D-461B-999E-963C727FB323}">
      <dgm:prSet/>
      <dgm:spPr/>
      <dgm:t>
        <a:bodyPr/>
        <a:lstStyle/>
        <a:p>
          <a:endParaRPr lang="en-MY"/>
        </a:p>
      </dgm:t>
    </dgm:pt>
    <dgm:pt modelId="{FDDF2445-79FF-4FAD-9AC7-38276B8624FF}" type="sibTrans" cxnId="{435AAF4D-B68D-461B-999E-963C727FB323}">
      <dgm:prSet/>
      <dgm:spPr/>
      <dgm:t>
        <a:bodyPr/>
        <a:lstStyle/>
        <a:p>
          <a:endParaRPr lang="en-MY"/>
        </a:p>
      </dgm:t>
    </dgm:pt>
    <dgm:pt modelId="{EC579A75-57A6-4E45-A097-EF3DD3DC12DD}">
      <dgm:prSet phldrT="[Text]" custT="1"/>
      <dgm:spPr/>
      <dgm:t>
        <a:bodyPr/>
        <a:lstStyle/>
        <a:p>
          <a:r>
            <a:rPr lang="en-US" sz="1600" dirty="0" smtClean="0"/>
            <a:t>752 cases investigated</a:t>
          </a:r>
          <a:endParaRPr lang="en-MY" sz="1600" dirty="0"/>
        </a:p>
      </dgm:t>
    </dgm:pt>
    <dgm:pt modelId="{E0B0DFA5-783D-4B85-B8C8-2F73D7013E11}" type="parTrans" cxnId="{F73B2542-D948-4253-921D-2C147BDD65F5}">
      <dgm:prSet/>
      <dgm:spPr/>
      <dgm:t>
        <a:bodyPr/>
        <a:lstStyle/>
        <a:p>
          <a:endParaRPr lang="en-MY"/>
        </a:p>
      </dgm:t>
    </dgm:pt>
    <dgm:pt modelId="{8F73FE51-C9F0-4EE6-A8B4-4B38D5225C85}" type="sibTrans" cxnId="{F73B2542-D948-4253-921D-2C147BDD65F5}">
      <dgm:prSet/>
      <dgm:spPr/>
      <dgm:t>
        <a:bodyPr/>
        <a:lstStyle/>
        <a:p>
          <a:endParaRPr lang="en-MY"/>
        </a:p>
      </dgm:t>
    </dgm:pt>
    <dgm:pt modelId="{017B998E-E535-4DF2-AB93-F9EF8A774E92}">
      <dgm:prSet phldrT="[Text]" custT="1"/>
      <dgm:spPr/>
      <dgm:t>
        <a:bodyPr/>
        <a:lstStyle/>
        <a:p>
          <a:r>
            <a:rPr lang="en-US" sz="1600" dirty="0" smtClean="0"/>
            <a:t>1925 victims</a:t>
          </a:r>
          <a:endParaRPr lang="en-MY" sz="1600" dirty="0"/>
        </a:p>
      </dgm:t>
    </dgm:pt>
    <dgm:pt modelId="{292F9B81-0432-4904-9FB7-2FCFA798A7D2}" type="parTrans" cxnId="{F6A40109-6579-4C2B-B15C-4C22DBD5F2E4}">
      <dgm:prSet/>
      <dgm:spPr/>
      <dgm:t>
        <a:bodyPr/>
        <a:lstStyle/>
        <a:p>
          <a:endParaRPr lang="en-MY"/>
        </a:p>
      </dgm:t>
    </dgm:pt>
    <dgm:pt modelId="{F373BA60-D2FC-4748-BB58-843075F4D6B2}" type="sibTrans" cxnId="{F6A40109-6579-4C2B-B15C-4C22DBD5F2E4}">
      <dgm:prSet/>
      <dgm:spPr/>
      <dgm:t>
        <a:bodyPr/>
        <a:lstStyle/>
        <a:p>
          <a:endParaRPr lang="en-MY"/>
        </a:p>
      </dgm:t>
    </dgm:pt>
    <dgm:pt modelId="{00EDC1C4-8553-4476-9F93-ED61C3F5F6AA}">
      <dgm:prSet phldrT="[Text]" custT="1"/>
      <dgm:spPr/>
      <dgm:t>
        <a:bodyPr/>
        <a:lstStyle/>
        <a:p>
          <a:r>
            <a:rPr lang="en-US" sz="1600" dirty="0" smtClean="0"/>
            <a:t>1058 arrests</a:t>
          </a:r>
          <a:endParaRPr lang="en-MY" sz="1600" dirty="0"/>
        </a:p>
      </dgm:t>
    </dgm:pt>
    <dgm:pt modelId="{9E471296-8AED-4609-AA97-91C04B178B2E}" type="parTrans" cxnId="{B9EFD699-3937-473F-BA63-CB87A63A2396}">
      <dgm:prSet/>
      <dgm:spPr/>
      <dgm:t>
        <a:bodyPr/>
        <a:lstStyle/>
        <a:p>
          <a:endParaRPr lang="en-MY"/>
        </a:p>
      </dgm:t>
    </dgm:pt>
    <dgm:pt modelId="{A3CAFB4C-DCBB-4E37-A52A-96E17723B0F7}" type="sibTrans" cxnId="{B9EFD699-3937-473F-BA63-CB87A63A2396}">
      <dgm:prSet/>
      <dgm:spPr/>
      <dgm:t>
        <a:bodyPr/>
        <a:lstStyle/>
        <a:p>
          <a:endParaRPr lang="en-MY"/>
        </a:p>
      </dgm:t>
    </dgm:pt>
    <dgm:pt modelId="{AC0C2F07-F56D-462A-93EC-B31F36F2EFD2}" type="pres">
      <dgm:prSet presAssocID="{94F318E1-A032-4E32-A281-56A70DDCAFA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3EC1768A-729C-469B-B6A5-D8DC0C63ACA4}" type="pres">
      <dgm:prSet presAssocID="{8BDBF996-FD9B-40CF-BF00-1E000919D99F}" presName="roof" presStyleLbl="dkBgShp" presStyleIdx="0" presStyleCnt="2" custLinFactNeighborY="4706"/>
      <dgm:spPr/>
      <dgm:t>
        <a:bodyPr/>
        <a:lstStyle/>
        <a:p>
          <a:endParaRPr lang="en-MY"/>
        </a:p>
      </dgm:t>
    </dgm:pt>
    <dgm:pt modelId="{C03F33C8-8A91-4F78-9C9B-5DC5DF41283C}" type="pres">
      <dgm:prSet presAssocID="{8BDBF996-FD9B-40CF-BF00-1E000919D99F}" presName="pillars" presStyleCnt="0"/>
      <dgm:spPr/>
    </dgm:pt>
    <dgm:pt modelId="{5C316E35-ED2F-47F2-8662-CCFA37BE4773}" type="pres">
      <dgm:prSet presAssocID="{8BDBF996-FD9B-40CF-BF00-1E000919D99F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75E6467E-86B7-45F6-9D8C-24BE227148AB}" type="pres">
      <dgm:prSet presAssocID="{017B998E-E535-4DF2-AB93-F9EF8A774E92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3DDCE33E-6AA7-466D-9818-A05AE14A704D}" type="pres">
      <dgm:prSet presAssocID="{00EDC1C4-8553-4476-9F93-ED61C3F5F6AA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CAD6D8CA-15CA-4016-A697-C87CE04A1D27}" type="pres">
      <dgm:prSet presAssocID="{8BDBF996-FD9B-40CF-BF00-1E000919D99F}" presName="base" presStyleLbl="dkBgShp" presStyleIdx="1" presStyleCnt="2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435AAF4D-B68D-461B-999E-963C727FB323}" srcId="{94F318E1-A032-4E32-A281-56A70DDCAFA3}" destId="{8BDBF996-FD9B-40CF-BF00-1E000919D99F}" srcOrd="0" destOrd="0" parTransId="{2686D6C9-3989-4083-BD2E-1877C4B21744}" sibTransId="{FDDF2445-79FF-4FAD-9AC7-38276B8624FF}"/>
    <dgm:cxn modelId="{64D972B5-A9C8-4455-A647-E806CBAF69A7}" type="presOf" srcId="{00EDC1C4-8553-4476-9F93-ED61C3F5F6AA}" destId="{3DDCE33E-6AA7-466D-9818-A05AE14A704D}" srcOrd="0" destOrd="0" presId="urn:microsoft.com/office/officeart/2005/8/layout/hList3"/>
    <dgm:cxn modelId="{B9EFD699-3937-473F-BA63-CB87A63A2396}" srcId="{8BDBF996-FD9B-40CF-BF00-1E000919D99F}" destId="{00EDC1C4-8553-4476-9F93-ED61C3F5F6AA}" srcOrd="2" destOrd="0" parTransId="{9E471296-8AED-4609-AA97-91C04B178B2E}" sibTransId="{A3CAFB4C-DCBB-4E37-A52A-96E17723B0F7}"/>
    <dgm:cxn modelId="{D38C1EE8-5A3B-4E32-BFAF-70A670527A34}" type="presOf" srcId="{8BDBF996-FD9B-40CF-BF00-1E000919D99F}" destId="{3EC1768A-729C-469B-B6A5-D8DC0C63ACA4}" srcOrd="0" destOrd="0" presId="urn:microsoft.com/office/officeart/2005/8/layout/hList3"/>
    <dgm:cxn modelId="{F6A40109-6579-4C2B-B15C-4C22DBD5F2E4}" srcId="{8BDBF996-FD9B-40CF-BF00-1E000919D99F}" destId="{017B998E-E535-4DF2-AB93-F9EF8A774E92}" srcOrd="1" destOrd="0" parTransId="{292F9B81-0432-4904-9FB7-2FCFA798A7D2}" sibTransId="{F373BA60-D2FC-4748-BB58-843075F4D6B2}"/>
    <dgm:cxn modelId="{18478F88-42FF-45BC-B9D9-A263DED75105}" type="presOf" srcId="{017B998E-E535-4DF2-AB93-F9EF8A774E92}" destId="{75E6467E-86B7-45F6-9D8C-24BE227148AB}" srcOrd="0" destOrd="0" presId="urn:microsoft.com/office/officeart/2005/8/layout/hList3"/>
    <dgm:cxn modelId="{F73B2542-D948-4253-921D-2C147BDD65F5}" srcId="{8BDBF996-FD9B-40CF-BF00-1E000919D99F}" destId="{EC579A75-57A6-4E45-A097-EF3DD3DC12DD}" srcOrd="0" destOrd="0" parTransId="{E0B0DFA5-783D-4B85-B8C8-2F73D7013E11}" sibTransId="{8F73FE51-C9F0-4EE6-A8B4-4B38D5225C85}"/>
    <dgm:cxn modelId="{102ECD62-5006-4394-9A45-747465EC824A}" type="presOf" srcId="{EC579A75-57A6-4E45-A097-EF3DD3DC12DD}" destId="{5C316E35-ED2F-47F2-8662-CCFA37BE4773}" srcOrd="0" destOrd="0" presId="urn:microsoft.com/office/officeart/2005/8/layout/hList3"/>
    <dgm:cxn modelId="{37D87E08-4157-40FD-9158-290BE5061FC3}" type="presOf" srcId="{94F318E1-A032-4E32-A281-56A70DDCAFA3}" destId="{AC0C2F07-F56D-462A-93EC-B31F36F2EFD2}" srcOrd="0" destOrd="0" presId="urn:microsoft.com/office/officeart/2005/8/layout/hList3"/>
    <dgm:cxn modelId="{1E9BF28A-C826-47A7-BEBB-694D8863E291}" type="presParOf" srcId="{AC0C2F07-F56D-462A-93EC-B31F36F2EFD2}" destId="{3EC1768A-729C-469B-B6A5-D8DC0C63ACA4}" srcOrd="0" destOrd="0" presId="urn:microsoft.com/office/officeart/2005/8/layout/hList3"/>
    <dgm:cxn modelId="{C8798D3C-9273-49A2-B52F-B42D15B70537}" type="presParOf" srcId="{AC0C2F07-F56D-462A-93EC-B31F36F2EFD2}" destId="{C03F33C8-8A91-4F78-9C9B-5DC5DF41283C}" srcOrd="1" destOrd="0" presId="urn:microsoft.com/office/officeart/2005/8/layout/hList3"/>
    <dgm:cxn modelId="{984D64DE-249E-41B4-BE1C-D88080F8B2F9}" type="presParOf" srcId="{C03F33C8-8A91-4F78-9C9B-5DC5DF41283C}" destId="{5C316E35-ED2F-47F2-8662-CCFA37BE4773}" srcOrd="0" destOrd="0" presId="urn:microsoft.com/office/officeart/2005/8/layout/hList3"/>
    <dgm:cxn modelId="{514B17F9-F3BC-4BD0-BF40-D199A2B4E4F1}" type="presParOf" srcId="{C03F33C8-8A91-4F78-9C9B-5DC5DF41283C}" destId="{75E6467E-86B7-45F6-9D8C-24BE227148AB}" srcOrd="1" destOrd="0" presId="urn:microsoft.com/office/officeart/2005/8/layout/hList3"/>
    <dgm:cxn modelId="{4B2186B9-5F91-44AC-BA11-416801B9A015}" type="presParOf" srcId="{C03F33C8-8A91-4F78-9C9B-5DC5DF41283C}" destId="{3DDCE33E-6AA7-466D-9818-A05AE14A704D}" srcOrd="2" destOrd="0" presId="urn:microsoft.com/office/officeart/2005/8/layout/hList3"/>
    <dgm:cxn modelId="{A322B42B-49D0-4705-9DF9-FE1576D4DDAB}" type="presParOf" srcId="{AC0C2F07-F56D-462A-93EC-B31F36F2EFD2}" destId="{CAD6D8CA-15CA-4016-A697-C87CE04A1D2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4F318E1-A032-4E32-A281-56A70DDCAFA3}" type="doc">
      <dgm:prSet loTypeId="urn:microsoft.com/office/officeart/2005/8/layout/hList3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n-MY"/>
        </a:p>
      </dgm:t>
    </dgm:pt>
    <dgm:pt modelId="{8BDBF996-FD9B-40CF-BF00-1E000919D99F}">
      <dgm:prSet phldrT="[Text]" custT="1"/>
      <dgm:spPr/>
      <dgm:t>
        <a:bodyPr/>
        <a:lstStyle/>
        <a:p>
          <a:r>
            <a:rPr lang="en-MY" sz="3600" dirty="0" smtClean="0">
              <a:solidFill>
                <a:schemeClr val="bg1"/>
              </a:solidFill>
            </a:rPr>
            <a:t>PROSECUTION</a:t>
          </a:r>
          <a:endParaRPr lang="en-MY" sz="3600" dirty="0">
            <a:solidFill>
              <a:schemeClr val="bg1"/>
            </a:solidFill>
          </a:endParaRPr>
        </a:p>
      </dgm:t>
    </dgm:pt>
    <dgm:pt modelId="{2686D6C9-3989-4083-BD2E-1877C4B21744}" type="parTrans" cxnId="{435AAF4D-B68D-461B-999E-963C727FB323}">
      <dgm:prSet/>
      <dgm:spPr/>
      <dgm:t>
        <a:bodyPr/>
        <a:lstStyle/>
        <a:p>
          <a:endParaRPr lang="en-MY"/>
        </a:p>
      </dgm:t>
    </dgm:pt>
    <dgm:pt modelId="{FDDF2445-79FF-4FAD-9AC7-38276B8624FF}" type="sibTrans" cxnId="{435AAF4D-B68D-461B-999E-963C727FB323}">
      <dgm:prSet/>
      <dgm:spPr/>
      <dgm:t>
        <a:bodyPr/>
        <a:lstStyle/>
        <a:p>
          <a:endParaRPr lang="en-MY"/>
        </a:p>
      </dgm:t>
    </dgm:pt>
    <dgm:pt modelId="{EC579A75-57A6-4E45-A097-EF3DD3DC12DD}">
      <dgm:prSet phldrT="[Text]" custT="1"/>
      <dgm:spPr/>
      <dgm:t>
        <a:bodyPr/>
        <a:lstStyle/>
        <a:p>
          <a:r>
            <a:rPr lang="en-US" sz="2000" dirty="0" smtClean="0"/>
            <a:t>562 cases charged</a:t>
          </a:r>
          <a:endParaRPr lang="en-MY" sz="2000" dirty="0"/>
        </a:p>
      </dgm:t>
    </dgm:pt>
    <dgm:pt modelId="{E0B0DFA5-783D-4B85-B8C8-2F73D7013E11}" type="parTrans" cxnId="{F73B2542-D948-4253-921D-2C147BDD65F5}">
      <dgm:prSet/>
      <dgm:spPr/>
      <dgm:t>
        <a:bodyPr/>
        <a:lstStyle/>
        <a:p>
          <a:endParaRPr lang="en-MY"/>
        </a:p>
      </dgm:t>
    </dgm:pt>
    <dgm:pt modelId="{8F73FE51-C9F0-4EE6-A8B4-4B38D5225C85}" type="sibTrans" cxnId="{F73B2542-D948-4253-921D-2C147BDD65F5}">
      <dgm:prSet/>
      <dgm:spPr/>
      <dgm:t>
        <a:bodyPr/>
        <a:lstStyle/>
        <a:p>
          <a:endParaRPr lang="en-MY"/>
        </a:p>
      </dgm:t>
    </dgm:pt>
    <dgm:pt modelId="{017B998E-E535-4DF2-AB93-F9EF8A774E92}">
      <dgm:prSet phldrT="[Text]" custT="1"/>
      <dgm:spPr/>
      <dgm:t>
        <a:bodyPr/>
        <a:lstStyle/>
        <a:p>
          <a:r>
            <a:rPr lang="en-US" sz="2000" dirty="0" smtClean="0"/>
            <a:t>128 convictions</a:t>
          </a:r>
          <a:endParaRPr lang="en-MY" sz="2000" dirty="0"/>
        </a:p>
      </dgm:t>
    </dgm:pt>
    <dgm:pt modelId="{292F9B81-0432-4904-9FB7-2FCFA798A7D2}" type="parTrans" cxnId="{F6A40109-6579-4C2B-B15C-4C22DBD5F2E4}">
      <dgm:prSet/>
      <dgm:spPr/>
      <dgm:t>
        <a:bodyPr/>
        <a:lstStyle/>
        <a:p>
          <a:endParaRPr lang="en-MY"/>
        </a:p>
      </dgm:t>
    </dgm:pt>
    <dgm:pt modelId="{F373BA60-D2FC-4748-BB58-843075F4D6B2}" type="sibTrans" cxnId="{F6A40109-6579-4C2B-B15C-4C22DBD5F2E4}">
      <dgm:prSet/>
      <dgm:spPr/>
      <dgm:t>
        <a:bodyPr/>
        <a:lstStyle/>
        <a:p>
          <a:endParaRPr lang="en-MY"/>
        </a:p>
      </dgm:t>
    </dgm:pt>
    <dgm:pt modelId="{AC0C2F07-F56D-462A-93EC-B31F36F2EFD2}" type="pres">
      <dgm:prSet presAssocID="{94F318E1-A032-4E32-A281-56A70DDCAFA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3EC1768A-729C-469B-B6A5-D8DC0C63ACA4}" type="pres">
      <dgm:prSet presAssocID="{8BDBF996-FD9B-40CF-BF00-1E000919D99F}" presName="roof" presStyleLbl="dkBgShp" presStyleIdx="0" presStyleCnt="2" custLinFactNeighborX="806"/>
      <dgm:spPr/>
      <dgm:t>
        <a:bodyPr/>
        <a:lstStyle/>
        <a:p>
          <a:endParaRPr lang="en-MY"/>
        </a:p>
      </dgm:t>
    </dgm:pt>
    <dgm:pt modelId="{C03F33C8-8A91-4F78-9C9B-5DC5DF41283C}" type="pres">
      <dgm:prSet presAssocID="{8BDBF996-FD9B-40CF-BF00-1E000919D99F}" presName="pillars" presStyleCnt="0"/>
      <dgm:spPr/>
    </dgm:pt>
    <dgm:pt modelId="{5C316E35-ED2F-47F2-8662-CCFA37BE4773}" type="pres">
      <dgm:prSet presAssocID="{8BDBF996-FD9B-40CF-BF00-1E000919D99F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75E6467E-86B7-45F6-9D8C-24BE227148AB}" type="pres">
      <dgm:prSet presAssocID="{017B998E-E535-4DF2-AB93-F9EF8A774E92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CAD6D8CA-15CA-4016-A697-C87CE04A1D27}" type="pres">
      <dgm:prSet presAssocID="{8BDBF996-FD9B-40CF-BF00-1E000919D99F}" presName="base" presStyleLbl="dkBgShp" presStyleIdx="1" presStyleCnt="2"/>
      <dgm:spPr/>
    </dgm:pt>
  </dgm:ptLst>
  <dgm:cxnLst>
    <dgm:cxn modelId="{435AAF4D-B68D-461B-999E-963C727FB323}" srcId="{94F318E1-A032-4E32-A281-56A70DDCAFA3}" destId="{8BDBF996-FD9B-40CF-BF00-1E000919D99F}" srcOrd="0" destOrd="0" parTransId="{2686D6C9-3989-4083-BD2E-1877C4B21744}" sibTransId="{FDDF2445-79FF-4FAD-9AC7-38276B8624FF}"/>
    <dgm:cxn modelId="{28B6D600-A664-4CA2-B5D8-B36B1206C022}" type="presOf" srcId="{EC579A75-57A6-4E45-A097-EF3DD3DC12DD}" destId="{5C316E35-ED2F-47F2-8662-CCFA37BE4773}" srcOrd="0" destOrd="0" presId="urn:microsoft.com/office/officeart/2005/8/layout/hList3"/>
    <dgm:cxn modelId="{D2736B9A-65A3-49C7-95FC-788EC1678246}" type="presOf" srcId="{8BDBF996-FD9B-40CF-BF00-1E000919D99F}" destId="{3EC1768A-729C-469B-B6A5-D8DC0C63ACA4}" srcOrd="0" destOrd="0" presId="urn:microsoft.com/office/officeart/2005/8/layout/hList3"/>
    <dgm:cxn modelId="{F6A40109-6579-4C2B-B15C-4C22DBD5F2E4}" srcId="{8BDBF996-FD9B-40CF-BF00-1E000919D99F}" destId="{017B998E-E535-4DF2-AB93-F9EF8A774E92}" srcOrd="1" destOrd="0" parTransId="{292F9B81-0432-4904-9FB7-2FCFA798A7D2}" sibTransId="{F373BA60-D2FC-4748-BB58-843075F4D6B2}"/>
    <dgm:cxn modelId="{21DD799B-B496-481C-B230-92CFA2AF1AE6}" type="presOf" srcId="{94F318E1-A032-4E32-A281-56A70DDCAFA3}" destId="{AC0C2F07-F56D-462A-93EC-B31F36F2EFD2}" srcOrd="0" destOrd="0" presId="urn:microsoft.com/office/officeart/2005/8/layout/hList3"/>
    <dgm:cxn modelId="{F73B2542-D948-4253-921D-2C147BDD65F5}" srcId="{8BDBF996-FD9B-40CF-BF00-1E000919D99F}" destId="{EC579A75-57A6-4E45-A097-EF3DD3DC12DD}" srcOrd="0" destOrd="0" parTransId="{E0B0DFA5-783D-4B85-B8C8-2F73D7013E11}" sibTransId="{8F73FE51-C9F0-4EE6-A8B4-4B38D5225C85}"/>
    <dgm:cxn modelId="{2356DB3C-1F46-46C3-BC0A-1D980346431C}" type="presOf" srcId="{017B998E-E535-4DF2-AB93-F9EF8A774E92}" destId="{75E6467E-86B7-45F6-9D8C-24BE227148AB}" srcOrd="0" destOrd="0" presId="urn:microsoft.com/office/officeart/2005/8/layout/hList3"/>
    <dgm:cxn modelId="{0C13E474-3F2D-44EA-AE33-2DFA41AAF9FE}" type="presParOf" srcId="{AC0C2F07-F56D-462A-93EC-B31F36F2EFD2}" destId="{3EC1768A-729C-469B-B6A5-D8DC0C63ACA4}" srcOrd="0" destOrd="0" presId="urn:microsoft.com/office/officeart/2005/8/layout/hList3"/>
    <dgm:cxn modelId="{E338CCE3-C8C6-4A05-B2C8-C4F766FAF41E}" type="presParOf" srcId="{AC0C2F07-F56D-462A-93EC-B31F36F2EFD2}" destId="{C03F33C8-8A91-4F78-9C9B-5DC5DF41283C}" srcOrd="1" destOrd="0" presId="urn:microsoft.com/office/officeart/2005/8/layout/hList3"/>
    <dgm:cxn modelId="{355FBC91-4E5E-492F-A6D1-5072123A18F4}" type="presParOf" srcId="{C03F33C8-8A91-4F78-9C9B-5DC5DF41283C}" destId="{5C316E35-ED2F-47F2-8662-CCFA37BE4773}" srcOrd="0" destOrd="0" presId="urn:microsoft.com/office/officeart/2005/8/layout/hList3"/>
    <dgm:cxn modelId="{8C171E65-635C-4997-A6E1-EDECA16D302A}" type="presParOf" srcId="{C03F33C8-8A91-4F78-9C9B-5DC5DF41283C}" destId="{75E6467E-86B7-45F6-9D8C-24BE227148AB}" srcOrd="1" destOrd="0" presId="urn:microsoft.com/office/officeart/2005/8/layout/hList3"/>
    <dgm:cxn modelId="{EBE7C787-C6D1-4361-8FE5-6F348A07CB92}" type="presParOf" srcId="{AC0C2F07-F56D-462A-93EC-B31F36F2EFD2}" destId="{CAD6D8CA-15CA-4016-A697-C87CE04A1D2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4EAF78B-7DB9-4A40-B648-D8AEC663AAA8}" type="doc">
      <dgm:prSet loTypeId="urn:microsoft.com/office/officeart/2005/8/layout/pList2#2" loCatId="list" qsTypeId="urn:microsoft.com/office/officeart/2005/8/quickstyle/3d1" qsCatId="3D" csTypeId="urn:microsoft.com/office/officeart/2005/8/colors/accent2_4" csCatId="accent2" phldr="1"/>
      <dgm:spPr/>
    </dgm:pt>
    <dgm:pt modelId="{85163F74-AB8A-4622-97EE-9E39816EBB07}">
      <dgm:prSet phldrT="[Text]"/>
      <dgm:spPr/>
      <dgm:t>
        <a:bodyPr/>
        <a:lstStyle/>
        <a:p>
          <a:r>
            <a:rPr lang="en-US" dirty="0" smtClean="0"/>
            <a:t>Shelter Homes</a:t>
          </a:r>
        </a:p>
        <a:p>
          <a:r>
            <a:rPr lang="en-US" dirty="0" smtClean="0"/>
            <a:t>Seed funding for NGO Support Shelter Homes</a:t>
          </a:r>
          <a:endParaRPr lang="en-MY" dirty="0"/>
        </a:p>
      </dgm:t>
    </dgm:pt>
    <dgm:pt modelId="{A9B21131-7F7E-4E3E-A1E1-4EFC03A5C7BB}" type="parTrans" cxnId="{C201BE9D-BC06-453E-8EB1-B99845B53BDC}">
      <dgm:prSet/>
      <dgm:spPr/>
      <dgm:t>
        <a:bodyPr/>
        <a:lstStyle/>
        <a:p>
          <a:endParaRPr lang="en-MY"/>
        </a:p>
      </dgm:t>
    </dgm:pt>
    <dgm:pt modelId="{155E3BB9-98ED-4E24-971B-1E91A7F8FBAB}" type="sibTrans" cxnId="{C201BE9D-BC06-453E-8EB1-B99845B53BDC}">
      <dgm:prSet/>
      <dgm:spPr/>
      <dgm:t>
        <a:bodyPr/>
        <a:lstStyle/>
        <a:p>
          <a:endParaRPr lang="en-MY"/>
        </a:p>
      </dgm:t>
    </dgm:pt>
    <dgm:pt modelId="{C344644C-739C-4EA7-A718-8E9461A6E2DB}">
      <dgm:prSet phldrT="[Text]"/>
      <dgm:spPr/>
      <dgm:t>
        <a:bodyPr/>
        <a:lstStyle/>
        <a:p>
          <a:pPr marL="0" marR="0" indent="0" defTabSz="10223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Income generated </a:t>
          </a:r>
          <a:r>
            <a:rPr lang="en-US" dirty="0" err="1" smtClean="0"/>
            <a:t>Programme</a:t>
          </a:r>
          <a:endParaRPr lang="en-US" dirty="0" smtClean="0"/>
        </a:p>
        <a:p>
          <a:pPr marL="0" marR="0" indent="0" defTabSz="10223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en-US" dirty="0" smtClean="0"/>
        </a:p>
        <a:p>
          <a:pPr marL="0" marR="0" indent="0" defTabSz="10223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Vocational training</a:t>
          </a:r>
        </a:p>
      </dgm:t>
    </dgm:pt>
    <dgm:pt modelId="{569F9C3B-A1B6-46D2-947B-4F0D5DE67452}" type="parTrans" cxnId="{E1BCA090-8790-4E91-A136-A11F8E01027F}">
      <dgm:prSet/>
      <dgm:spPr/>
      <dgm:t>
        <a:bodyPr/>
        <a:lstStyle/>
        <a:p>
          <a:endParaRPr lang="en-MY"/>
        </a:p>
      </dgm:t>
    </dgm:pt>
    <dgm:pt modelId="{C9103EAA-2AA3-4034-9EB2-E035D8CF4899}" type="sibTrans" cxnId="{E1BCA090-8790-4E91-A136-A11F8E01027F}">
      <dgm:prSet/>
      <dgm:spPr/>
      <dgm:t>
        <a:bodyPr/>
        <a:lstStyle/>
        <a:p>
          <a:endParaRPr lang="en-MY"/>
        </a:p>
      </dgm:t>
    </dgm:pt>
    <dgm:pt modelId="{D91349D4-DBB1-46E5-90C3-45EDD17A1E66}">
      <dgm:prSet phldrT="[Text]"/>
      <dgm:spPr/>
      <dgm:t>
        <a:bodyPr/>
        <a:lstStyle/>
        <a:p>
          <a:r>
            <a:rPr lang="en-US" dirty="0" smtClean="0"/>
            <a:t>Case management</a:t>
          </a:r>
        </a:p>
        <a:p>
          <a:endParaRPr lang="en-US" dirty="0" smtClean="0"/>
        </a:p>
        <a:p>
          <a:r>
            <a:rPr lang="en-US" dirty="0" smtClean="0"/>
            <a:t>Medical assistance </a:t>
          </a:r>
          <a:endParaRPr lang="en-MY" dirty="0"/>
        </a:p>
      </dgm:t>
    </dgm:pt>
    <dgm:pt modelId="{462F9611-9DA6-41B8-A2C5-8926038E2FDA}" type="parTrans" cxnId="{FA3410D8-B8CC-4A82-A030-17AC254EE3A5}">
      <dgm:prSet/>
      <dgm:spPr/>
      <dgm:t>
        <a:bodyPr/>
        <a:lstStyle/>
        <a:p>
          <a:endParaRPr lang="en-MY"/>
        </a:p>
      </dgm:t>
    </dgm:pt>
    <dgm:pt modelId="{4FDF1A2A-FE83-4878-BE90-19DD544EEB95}" type="sibTrans" cxnId="{FA3410D8-B8CC-4A82-A030-17AC254EE3A5}">
      <dgm:prSet/>
      <dgm:spPr/>
      <dgm:t>
        <a:bodyPr/>
        <a:lstStyle/>
        <a:p>
          <a:endParaRPr lang="en-MY"/>
        </a:p>
      </dgm:t>
    </dgm:pt>
    <dgm:pt modelId="{E42AA65C-C534-41B1-9143-E2C9285D153F}" type="pres">
      <dgm:prSet presAssocID="{44EAF78B-7DB9-4A40-B648-D8AEC663AAA8}" presName="Name0" presStyleCnt="0">
        <dgm:presLayoutVars>
          <dgm:dir/>
          <dgm:resizeHandles val="exact"/>
        </dgm:presLayoutVars>
      </dgm:prSet>
      <dgm:spPr/>
    </dgm:pt>
    <dgm:pt modelId="{C4405FA8-8558-4F7C-BCC7-DF41CE80D76C}" type="pres">
      <dgm:prSet presAssocID="{44EAF78B-7DB9-4A40-B648-D8AEC663AAA8}" presName="bkgdShp" presStyleLbl="alignAccFollowNode1" presStyleIdx="0" presStyleCnt="1" custScaleY="154724" custLinFactNeighborX="3846" custLinFactNeighborY="9780"/>
      <dgm:spPr/>
    </dgm:pt>
    <dgm:pt modelId="{9F648EA5-0C61-459D-818F-0B2AC75F880D}" type="pres">
      <dgm:prSet presAssocID="{44EAF78B-7DB9-4A40-B648-D8AEC663AAA8}" presName="linComp" presStyleCnt="0"/>
      <dgm:spPr/>
    </dgm:pt>
    <dgm:pt modelId="{D5AFF377-8BD4-4C70-8CC1-0433B58E9329}" type="pres">
      <dgm:prSet presAssocID="{85163F74-AB8A-4622-97EE-9E39816EBB07}" presName="compNode" presStyleCnt="0"/>
      <dgm:spPr/>
    </dgm:pt>
    <dgm:pt modelId="{D134265F-6F33-44B0-AB85-2500272B5438}" type="pres">
      <dgm:prSet presAssocID="{85163F74-AB8A-4622-97EE-9E39816EBB07}" presName="node" presStyleLbl="node1" presStyleIdx="0" presStyleCnt="3" custScaleX="144144" custScaleY="53966" custLinFactNeighborX="-5637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82D9B446-A54B-404A-AF7B-70A0DD79E9ED}" type="pres">
      <dgm:prSet presAssocID="{85163F74-AB8A-4622-97EE-9E39816EBB07}" presName="invisiNode" presStyleLbl="node1" presStyleIdx="0" presStyleCnt="3"/>
      <dgm:spPr/>
    </dgm:pt>
    <dgm:pt modelId="{816D5404-465D-4CFF-A76B-7F62DB1234D8}" type="pres">
      <dgm:prSet presAssocID="{85163F74-AB8A-4622-97EE-9E39816EBB07}" presName="imagNode" presStyleLbl="fgImgPlace1" presStyleIdx="0" presStyleCnt="3" custScaleX="152557" custScaleY="94098" custLinFactNeighborX="-5687" custLinFactNeighborY="5101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795C056-909E-4D89-98E8-D9FC0D00B112}" type="pres">
      <dgm:prSet presAssocID="{155E3BB9-98ED-4E24-971B-1E91A7F8FBA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721750B-D436-42DA-8E25-FA4BE0A16AC0}" type="pres">
      <dgm:prSet presAssocID="{C344644C-739C-4EA7-A718-8E9461A6E2DB}" presName="compNode" presStyleCnt="0"/>
      <dgm:spPr/>
    </dgm:pt>
    <dgm:pt modelId="{F7F39ECF-6101-4EB7-8F1C-17BC36C18BA8}" type="pres">
      <dgm:prSet presAssocID="{C344644C-739C-4EA7-A718-8E9461A6E2DB}" presName="node" presStyleLbl="node1" presStyleIdx="1" presStyleCnt="3" custScaleX="151258" custScaleY="53966" custLinFactNeighborX="-5466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F35B7BE4-07B5-4F68-BE04-A2FA412E3F76}" type="pres">
      <dgm:prSet presAssocID="{C344644C-739C-4EA7-A718-8E9461A6E2DB}" presName="invisiNode" presStyleLbl="node1" presStyleIdx="1" presStyleCnt="3"/>
      <dgm:spPr/>
    </dgm:pt>
    <dgm:pt modelId="{054CCD0A-08C8-4095-93EF-00E80D103BF0}" type="pres">
      <dgm:prSet presAssocID="{C344644C-739C-4EA7-A718-8E9461A6E2DB}" presName="imagNode" presStyleLbl="fgImgPlace1" presStyleIdx="1" presStyleCnt="3" custScaleX="152183" custScaleY="93805" custLinFactNeighborX="-3839" custLinFactNeighborY="-55895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3B049C73-F6EC-4D87-9A6F-B6F7BE4D6D21}" type="pres">
      <dgm:prSet presAssocID="{C9103EAA-2AA3-4034-9EB2-E035D8CF489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E4AA398-95CD-4CD3-B4CB-F0938E28ADB5}" type="pres">
      <dgm:prSet presAssocID="{D91349D4-DBB1-46E5-90C3-45EDD17A1E66}" presName="compNode" presStyleCnt="0"/>
      <dgm:spPr/>
    </dgm:pt>
    <dgm:pt modelId="{430E86DF-D9F2-4DC0-8379-E20DAADF6484}" type="pres">
      <dgm:prSet presAssocID="{D91349D4-DBB1-46E5-90C3-45EDD17A1E66}" presName="node" presStyleLbl="node1" presStyleIdx="2" presStyleCnt="3" custScaleX="150187" custScaleY="53966" custLinFactNeighborX="6711" custLinFactNeighborY="-51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2CEBCFB6-FF1C-4CDF-98AA-5F903FB255F3}" type="pres">
      <dgm:prSet presAssocID="{D91349D4-DBB1-46E5-90C3-45EDD17A1E66}" presName="invisiNode" presStyleLbl="node1" presStyleIdx="2" presStyleCnt="3"/>
      <dgm:spPr/>
    </dgm:pt>
    <dgm:pt modelId="{611BDBF1-8F24-4A38-ABF3-DFD9CFCD932F}" type="pres">
      <dgm:prSet presAssocID="{D91349D4-DBB1-46E5-90C3-45EDD17A1E66}" presName="imagNode" presStyleLbl="fgImgPlace1" presStyleIdx="2" presStyleCnt="3" custScaleX="158555" custScaleY="102347" custLinFactNeighborX="12058" custLinFactNeighborY="-5589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4291B719-C9A4-4D3D-A7D3-A6AB63E2BCB4}" type="presOf" srcId="{85163F74-AB8A-4622-97EE-9E39816EBB07}" destId="{D134265F-6F33-44B0-AB85-2500272B5438}" srcOrd="0" destOrd="0" presId="urn:microsoft.com/office/officeart/2005/8/layout/pList2#2"/>
    <dgm:cxn modelId="{26A81AF3-7421-4E4E-B66B-17DBE8631BBF}" type="presOf" srcId="{155E3BB9-98ED-4E24-971B-1E91A7F8FBAB}" destId="{1795C056-909E-4D89-98E8-D9FC0D00B112}" srcOrd="0" destOrd="0" presId="urn:microsoft.com/office/officeart/2005/8/layout/pList2#2"/>
    <dgm:cxn modelId="{FA3410D8-B8CC-4A82-A030-17AC254EE3A5}" srcId="{44EAF78B-7DB9-4A40-B648-D8AEC663AAA8}" destId="{D91349D4-DBB1-46E5-90C3-45EDD17A1E66}" srcOrd="2" destOrd="0" parTransId="{462F9611-9DA6-41B8-A2C5-8926038E2FDA}" sibTransId="{4FDF1A2A-FE83-4878-BE90-19DD544EEB95}"/>
    <dgm:cxn modelId="{1442510A-007D-463C-89D0-D9F5075D335E}" type="presOf" srcId="{D91349D4-DBB1-46E5-90C3-45EDD17A1E66}" destId="{430E86DF-D9F2-4DC0-8379-E20DAADF6484}" srcOrd="0" destOrd="0" presId="urn:microsoft.com/office/officeart/2005/8/layout/pList2#2"/>
    <dgm:cxn modelId="{300E2D98-F19D-40AE-8F51-2A61A1637222}" type="presOf" srcId="{C344644C-739C-4EA7-A718-8E9461A6E2DB}" destId="{F7F39ECF-6101-4EB7-8F1C-17BC36C18BA8}" srcOrd="0" destOrd="0" presId="urn:microsoft.com/office/officeart/2005/8/layout/pList2#2"/>
    <dgm:cxn modelId="{5E855AEC-C3F3-421C-862E-BCD2930D5EFD}" type="presOf" srcId="{C9103EAA-2AA3-4034-9EB2-E035D8CF4899}" destId="{3B049C73-F6EC-4D87-9A6F-B6F7BE4D6D21}" srcOrd="0" destOrd="0" presId="urn:microsoft.com/office/officeart/2005/8/layout/pList2#2"/>
    <dgm:cxn modelId="{71BE8715-3CC1-4906-B053-1CD57CB272FD}" type="presOf" srcId="{44EAF78B-7DB9-4A40-B648-D8AEC663AAA8}" destId="{E42AA65C-C534-41B1-9143-E2C9285D153F}" srcOrd="0" destOrd="0" presId="urn:microsoft.com/office/officeart/2005/8/layout/pList2#2"/>
    <dgm:cxn modelId="{C201BE9D-BC06-453E-8EB1-B99845B53BDC}" srcId="{44EAF78B-7DB9-4A40-B648-D8AEC663AAA8}" destId="{85163F74-AB8A-4622-97EE-9E39816EBB07}" srcOrd="0" destOrd="0" parTransId="{A9B21131-7F7E-4E3E-A1E1-4EFC03A5C7BB}" sibTransId="{155E3BB9-98ED-4E24-971B-1E91A7F8FBAB}"/>
    <dgm:cxn modelId="{E1BCA090-8790-4E91-A136-A11F8E01027F}" srcId="{44EAF78B-7DB9-4A40-B648-D8AEC663AAA8}" destId="{C344644C-739C-4EA7-A718-8E9461A6E2DB}" srcOrd="1" destOrd="0" parTransId="{569F9C3B-A1B6-46D2-947B-4F0D5DE67452}" sibTransId="{C9103EAA-2AA3-4034-9EB2-E035D8CF4899}"/>
    <dgm:cxn modelId="{3A6E4AB9-1636-404A-937D-9059BDD47555}" type="presParOf" srcId="{E42AA65C-C534-41B1-9143-E2C9285D153F}" destId="{C4405FA8-8558-4F7C-BCC7-DF41CE80D76C}" srcOrd="0" destOrd="0" presId="urn:microsoft.com/office/officeart/2005/8/layout/pList2#2"/>
    <dgm:cxn modelId="{F8F03C54-1611-49EA-B12F-F4FE32FC9C17}" type="presParOf" srcId="{E42AA65C-C534-41B1-9143-E2C9285D153F}" destId="{9F648EA5-0C61-459D-818F-0B2AC75F880D}" srcOrd="1" destOrd="0" presId="urn:microsoft.com/office/officeart/2005/8/layout/pList2#2"/>
    <dgm:cxn modelId="{409870AC-B4CA-45F2-8AA3-245BEAC386E3}" type="presParOf" srcId="{9F648EA5-0C61-459D-818F-0B2AC75F880D}" destId="{D5AFF377-8BD4-4C70-8CC1-0433B58E9329}" srcOrd="0" destOrd="0" presId="urn:microsoft.com/office/officeart/2005/8/layout/pList2#2"/>
    <dgm:cxn modelId="{83A0B731-051C-424D-9A32-30B1DC5A0A5B}" type="presParOf" srcId="{D5AFF377-8BD4-4C70-8CC1-0433B58E9329}" destId="{D134265F-6F33-44B0-AB85-2500272B5438}" srcOrd="0" destOrd="0" presId="urn:microsoft.com/office/officeart/2005/8/layout/pList2#2"/>
    <dgm:cxn modelId="{C9DDB4D6-E807-43F0-95EE-684E49472975}" type="presParOf" srcId="{D5AFF377-8BD4-4C70-8CC1-0433B58E9329}" destId="{82D9B446-A54B-404A-AF7B-70A0DD79E9ED}" srcOrd="1" destOrd="0" presId="urn:microsoft.com/office/officeart/2005/8/layout/pList2#2"/>
    <dgm:cxn modelId="{AEA9813E-9381-4040-BC20-1A6705497D47}" type="presParOf" srcId="{D5AFF377-8BD4-4C70-8CC1-0433B58E9329}" destId="{816D5404-465D-4CFF-A76B-7F62DB1234D8}" srcOrd="2" destOrd="0" presId="urn:microsoft.com/office/officeart/2005/8/layout/pList2#2"/>
    <dgm:cxn modelId="{6013CF5E-4587-4B1B-B703-C7E7C536CAA3}" type="presParOf" srcId="{9F648EA5-0C61-459D-818F-0B2AC75F880D}" destId="{1795C056-909E-4D89-98E8-D9FC0D00B112}" srcOrd="1" destOrd="0" presId="urn:microsoft.com/office/officeart/2005/8/layout/pList2#2"/>
    <dgm:cxn modelId="{9DC5F35D-1C4F-4AF6-8E82-621459DA71E6}" type="presParOf" srcId="{9F648EA5-0C61-459D-818F-0B2AC75F880D}" destId="{E721750B-D436-42DA-8E25-FA4BE0A16AC0}" srcOrd="2" destOrd="0" presId="urn:microsoft.com/office/officeart/2005/8/layout/pList2#2"/>
    <dgm:cxn modelId="{693DBA97-A189-41A3-B863-1C987185F25D}" type="presParOf" srcId="{E721750B-D436-42DA-8E25-FA4BE0A16AC0}" destId="{F7F39ECF-6101-4EB7-8F1C-17BC36C18BA8}" srcOrd="0" destOrd="0" presId="urn:microsoft.com/office/officeart/2005/8/layout/pList2#2"/>
    <dgm:cxn modelId="{77B720E7-60FD-4B9D-A8A9-A8685AF63FB9}" type="presParOf" srcId="{E721750B-D436-42DA-8E25-FA4BE0A16AC0}" destId="{F35B7BE4-07B5-4F68-BE04-A2FA412E3F76}" srcOrd="1" destOrd="0" presId="urn:microsoft.com/office/officeart/2005/8/layout/pList2#2"/>
    <dgm:cxn modelId="{8F60E2FF-027D-4EF0-AEBB-EA1C2C61EB70}" type="presParOf" srcId="{E721750B-D436-42DA-8E25-FA4BE0A16AC0}" destId="{054CCD0A-08C8-4095-93EF-00E80D103BF0}" srcOrd="2" destOrd="0" presId="urn:microsoft.com/office/officeart/2005/8/layout/pList2#2"/>
    <dgm:cxn modelId="{55CE6F79-71CD-4F9D-BB18-95E5E5595DAE}" type="presParOf" srcId="{9F648EA5-0C61-459D-818F-0B2AC75F880D}" destId="{3B049C73-F6EC-4D87-9A6F-B6F7BE4D6D21}" srcOrd="3" destOrd="0" presId="urn:microsoft.com/office/officeart/2005/8/layout/pList2#2"/>
    <dgm:cxn modelId="{75A44C74-7B18-481E-B54A-11EE1EB6CDE7}" type="presParOf" srcId="{9F648EA5-0C61-459D-818F-0B2AC75F880D}" destId="{0E4AA398-95CD-4CD3-B4CB-F0938E28ADB5}" srcOrd="4" destOrd="0" presId="urn:microsoft.com/office/officeart/2005/8/layout/pList2#2"/>
    <dgm:cxn modelId="{C09E6F60-E336-441C-97D0-39C1CB2481F7}" type="presParOf" srcId="{0E4AA398-95CD-4CD3-B4CB-F0938E28ADB5}" destId="{430E86DF-D9F2-4DC0-8379-E20DAADF6484}" srcOrd="0" destOrd="0" presId="urn:microsoft.com/office/officeart/2005/8/layout/pList2#2"/>
    <dgm:cxn modelId="{7B394BBF-19D7-400F-AE9A-D5C6A48E6F84}" type="presParOf" srcId="{0E4AA398-95CD-4CD3-B4CB-F0938E28ADB5}" destId="{2CEBCFB6-FF1C-4CDF-98AA-5F903FB255F3}" srcOrd="1" destOrd="0" presId="urn:microsoft.com/office/officeart/2005/8/layout/pList2#2"/>
    <dgm:cxn modelId="{204844A2-F4AD-43CD-A6A5-61F2CEF43DC5}" type="presParOf" srcId="{0E4AA398-95CD-4CD3-B4CB-F0938E28ADB5}" destId="{611BDBF1-8F24-4A38-ABF3-DFD9CFCD932F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528623B-6B15-4072-9AFC-C11789BDCF31}" type="doc">
      <dgm:prSet loTypeId="urn:microsoft.com/office/officeart/2005/8/layout/hList7#2" loCatId="list" qsTypeId="urn:microsoft.com/office/officeart/2005/8/quickstyle/3d6" qsCatId="3D" csTypeId="urn:microsoft.com/office/officeart/2005/8/colors/accent1_4" csCatId="accent1" phldr="1"/>
      <dgm:spPr/>
    </dgm:pt>
    <dgm:pt modelId="{95B1F86B-28FF-4D9D-92BE-333E3E3B4CAC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p3d>
          <a:bevelT prst="slope"/>
        </a:sp3d>
      </dgm:spPr>
      <dgm:t>
        <a:bodyPr/>
        <a:lstStyle/>
        <a:p>
          <a:r>
            <a:rPr lang="en-MY" dirty="0" smtClean="0">
              <a:solidFill>
                <a:schemeClr val="tx1"/>
              </a:solidFill>
            </a:rPr>
            <a:t>Regional</a:t>
          </a:r>
          <a:endParaRPr lang="en-MY" dirty="0">
            <a:solidFill>
              <a:schemeClr val="tx1"/>
            </a:solidFill>
          </a:endParaRPr>
        </a:p>
      </dgm:t>
    </dgm:pt>
    <dgm:pt modelId="{716F4FD2-4494-4D57-B676-AF398C07BBC6}" type="parTrans" cxnId="{ABEA66EF-F56D-4EEF-848D-0545705981B7}">
      <dgm:prSet/>
      <dgm:spPr/>
      <dgm:t>
        <a:bodyPr/>
        <a:lstStyle/>
        <a:p>
          <a:endParaRPr lang="en-MY"/>
        </a:p>
      </dgm:t>
    </dgm:pt>
    <dgm:pt modelId="{1A01BE0C-7B41-4704-B792-F2FCECEA87F6}" type="sibTrans" cxnId="{ABEA66EF-F56D-4EEF-848D-0545705981B7}">
      <dgm:prSet/>
      <dgm:spPr/>
      <dgm:t>
        <a:bodyPr/>
        <a:lstStyle/>
        <a:p>
          <a:endParaRPr lang="en-MY"/>
        </a:p>
      </dgm:t>
    </dgm:pt>
    <dgm:pt modelId="{7839AC90-E7B1-4650-8E35-94F7F9C5ABCB}">
      <dgm:prSet phldrT="[Text]"/>
      <dgm:spPr>
        <a:sp3d prstMaterial="plastic">
          <a:bevelT w="50800" h="50800" prst="slope"/>
          <a:bevelB w="50800" h="50800"/>
        </a:sp3d>
      </dgm:spPr>
      <dgm:t>
        <a:bodyPr/>
        <a:lstStyle/>
        <a:p>
          <a:r>
            <a:rPr lang="en-MY" dirty="0" smtClean="0">
              <a:solidFill>
                <a:schemeClr val="tx1"/>
              </a:solidFill>
            </a:rPr>
            <a:t>Multilateral</a:t>
          </a:r>
          <a:endParaRPr lang="en-MY" dirty="0">
            <a:solidFill>
              <a:schemeClr val="tx1"/>
            </a:solidFill>
          </a:endParaRPr>
        </a:p>
      </dgm:t>
    </dgm:pt>
    <dgm:pt modelId="{1F6842F9-7D60-4A9E-B84D-88B42A09924D}" type="parTrans" cxnId="{8D57BB19-B5BA-4A28-A5F2-A67B8D0592DD}">
      <dgm:prSet/>
      <dgm:spPr/>
      <dgm:t>
        <a:bodyPr/>
        <a:lstStyle/>
        <a:p>
          <a:endParaRPr lang="en-MY"/>
        </a:p>
      </dgm:t>
    </dgm:pt>
    <dgm:pt modelId="{6D00A327-6232-4452-A431-C33020C8D7EC}" type="sibTrans" cxnId="{8D57BB19-B5BA-4A28-A5F2-A67B8D0592DD}">
      <dgm:prSet/>
      <dgm:spPr/>
      <dgm:t>
        <a:bodyPr/>
        <a:lstStyle/>
        <a:p>
          <a:endParaRPr lang="en-MY"/>
        </a:p>
      </dgm:t>
    </dgm:pt>
    <dgm:pt modelId="{6236396F-B551-4CE2-94C2-B4416AE1F4B5}">
      <dgm:prSet phldrT="[Text]"/>
      <dgm:spPr>
        <a:sp3d prstMaterial="plastic">
          <a:bevelT w="50800" h="50800" prst="slope"/>
          <a:bevelB w="50800" h="50800"/>
        </a:sp3d>
      </dgm:spPr>
      <dgm:t>
        <a:bodyPr/>
        <a:lstStyle/>
        <a:p>
          <a:r>
            <a:rPr lang="en-MY" dirty="0" smtClean="0">
              <a:solidFill>
                <a:schemeClr val="tx1"/>
              </a:solidFill>
            </a:rPr>
            <a:t>Bilateral</a:t>
          </a:r>
          <a:endParaRPr lang="en-MY" dirty="0">
            <a:solidFill>
              <a:schemeClr val="tx1"/>
            </a:solidFill>
          </a:endParaRPr>
        </a:p>
      </dgm:t>
    </dgm:pt>
    <dgm:pt modelId="{80CA0B6C-DF2C-4884-95ED-3DE793E47338}" type="parTrans" cxnId="{8BFCC4D5-4833-4538-A27D-C638769B1863}">
      <dgm:prSet/>
      <dgm:spPr/>
      <dgm:t>
        <a:bodyPr/>
        <a:lstStyle/>
        <a:p>
          <a:endParaRPr lang="en-MY"/>
        </a:p>
      </dgm:t>
    </dgm:pt>
    <dgm:pt modelId="{79D8C47E-67A1-4B6C-82EB-7EED1B7DA0D3}" type="sibTrans" cxnId="{8BFCC4D5-4833-4538-A27D-C638769B1863}">
      <dgm:prSet/>
      <dgm:spPr/>
      <dgm:t>
        <a:bodyPr/>
        <a:lstStyle/>
        <a:p>
          <a:endParaRPr lang="en-MY"/>
        </a:p>
      </dgm:t>
    </dgm:pt>
    <dgm:pt modelId="{1662B11C-CE14-4CF0-900B-6C44C4483555}" type="pres">
      <dgm:prSet presAssocID="{8528623B-6B15-4072-9AFC-C11789BDCF31}" presName="Name0" presStyleCnt="0">
        <dgm:presLayoutVars>
          <dgm:dir/>
          <dgm:resizeHandles val="exact"/>
        </dgm:presLayoutVars>
      </dgm:prSet>
      <dgm:spPr/>
    </dgm:pt>
    <dgm:pt modelId="{C41FAFC9-4B90-4458-856D-E753AA800031}" type="pres">
      <dgm:prSet presAssocID="{8528623B-6B15-4072-9AFC-C11789BDCF31}" presName="fgShape" presStyleLbl="fgShp" presStyleIdx="0" presStyleCnt="1"/>
      <dgm:spPr/>
    </dgm:pt>
    <dgm:pt modelId="{06F24AF8-D31A-4C1C-A859-7B51FBBF13DC}" type="pres">
      <dgm:prSet presAssocID="{8528623B-6B15-4072-9AFC-C11789BDCF31}" presName="linComp" presStyleCnt="0"/>
      <dgm:spPr/>
    </dgm:pt>
    <dgm:pt modelId="{86DFFEEA-1739-42E4-B49E-6623AD4B4BC2}" type="pres">
      <dgm:prSet presAssocID="{95B1F86B-28FF-4D9D-92BE-333E3E3B4CAC}" presName="compNode" presStyleCnt="0"/>
      <dgm:spPr/>
    </dgm:pt>
    <dgm:pt modelId="{5E338BD0-9F6A-470B-878F-04DEAAA6F65E}" type="pres">
      <dgm:prSet presAssocID="{95B1F86B-28FF-4D9D-92BE-333E3E3B4CAC}" presName="bkgdShape" presStyleLbl="node1" presStyleIdx="0" presStyleCnt="3"/>
      <dgm:spPr/>
      <dgm:t>
        <a:bodyPr/>
        <a:lstStyle/>
        <a:p>
          <a:endParaRPr lang="en-US"/>
        </a:p>
      </dgm:t>
    </dgm:pt>
    <dgm:pt modelId="{8ACA0847-95E9-4C7B-B647-B6349E54B8AE}" type="pres">
      <dgm:prSet presAssocID="{95B1F86B-28FF-4D9D-92BE-333E3E3B4CAC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EC4ABE-CA0C-4471-A630-2AAE1DC218DB}" type="pres">
      <dgm:prSet presAssocID="{95B1F86B-28FF-4D9D-92BE-333E3E3B4CAC}" presName="invisiNode" presStyleLbl="node1" presStyleIdx="0" presStyleCnt="3"/>
      <dgm:spPr/>
    </dgm:pt>
    <dgm:pt modelId="{0B37FA2C-2B06-4248-82EA-8C8E54DE0199}" type="pres">
      <dgm:prSet presAssocID="{95B1F86B-28FF-4D9D-92BE-333E3E3B4CAC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84786F4-1261-45CC-910F-F6942F383D78}" type="pres">
      <dgm:prSet presAssocID="{1A01BE0C-7B41-4704-B792-F2FCECEA87F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EF2ABC1-5D17-4AA2-B8A6-155C664EE0E3}" type="pres">
      <dgm:prSet presAssocID="{7839AC90-E7B1-4650-8E35-94F7F9C5ABCB}" presName="compNode" presStyleCnt="0"/>
      <dgm:spPr/>
    </dgm:pt>
    <dgm:pt modelId="{CBE00FE1-80AF-4E0A-A863-F55AD1BF6AAD}" type="pres">
      <dgm:prSet presAssocID="{7839AC90-E7B1-4650-8E35-94F7F9C5ABCB}" presName="bkgdShape" presStyleLbl="node1" presStyleIdx="1" presStyleCnt="3"/>
      <dgm:spPr/>
      <dgm:t>
        <a:bodyPr/>
        <a:lstStyle/>
        <a:p>
          <a:endParaRPr lang="en-US"/>
        </a:p>
      </dgm:t>
    </dgm:pt>
    <dgm:pt modelId="{5AF3711E-92CB-4159-893A-7CBF8E2F3E7A}" type="pres">
      <dgm:prSet presAssocID="{7839AC90-E7B1-4650-8E35-94F7F9C5ABCB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55101D-EB54-470C-B3E4-FDDB034B43E7}" type="pres">
      <dgm:prSet presAssocID="{7839AC90-E7B1-4650-8E35-94F7F9C5ABCB}" presName="invisiNode" presStyleLbl="node1" presStyleIdx="1" presStyleCnt="3"/>
      <dgm:spPr/>
    </dgm:pt>
    <dgm:pt modelId="{E2A2E561-906A-478C-8206-598208C5EADB}" type="pres">
      <dgm:prSet presAssocID="{7839AC90-E7B1-4650-8E35-94F7F9C5ABCB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9CE68FE-FA58-4D48-8A5E-CC12998956FE}" type="pres">
      <dgm:prSet presAssocID="{6D00A327-6232-4452-A431-C33020C8D7E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19DF35E-F87E-4A6C-AAC3-FCDC5BE3AB43}" type="pres">
      <dgm:prSet presAssocID="{6236396F-B551-4CE2-94C2-B4416AE1F4B5}" presName="compNode" presStyleCnt="0"/>
      <dgm:spPr/>
    </dgm:pt>
    <dgm:pt modelId="{34ED147A-C7C8-4D0F-86FE-6FBE0901CE60}" type="pres">
      <dgm:prSet presAssocID="{6236396F-B551-4CE2-94C2-B4416AE1F4B5}" presName="bkgdShape" presStyleLbl="node1" presStyleIdx="2" presStyleCnt="3"/>
      <dgm:spPr/>
      <dgm:t>
        <a:bodyPr/>
        <a:lstStyle/>
        <a:p>
          <a:endParaRPr lang="en-US"/>
        </a:p>
      </dgm:t>
    </dgm:pt>
    <dgm:pt modelId="{5995DC17-29FD-4102-8D8E-423FDA8E8624}" type="pres">
      <dgm:prSet presAssocID="{6236396F-B551-4CE2-94C2-B4416AE1F4B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73B028-E4F5-4936-8331-B3F775457027}" type="pres">
      <dgm:prSet presAssocID="{6236396F-B551-4CE2-94C2-B4416AE1F4B5}" presName="invisiNode" presStyleLbl="node1" presStyleIdx="2" presStyleCnt="3"/>
      <dgm:spPr/>
    </dgm:pt>
    <dgm:pt modelId="{55DA5E96-BFC2-4CC5-BB01-CB56B560414E}" type="pres">
      <dgm:prSet presAssocID="{6236396F-B551-4CE2-94C2-B4416AE1F4B5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61DC7DFE-F5CD-4CA0-958D-19C08AED22AE}" type="presOf" srcId="{6236396F-B551-4CE2-94C2-B4416AE1F4B5}" destId="{34ED147A-C7C8-4D0F-86FE-6FBE0901CE60}" srcOrd="0" destOrd="0" presId="urn:microsoft.com/office/officeart/2005/8/layout/hList7#2"/>
    <dgm:cxn modelId="{ABEA66EF-F56D-4EEF-848D-0545705981B7}" srcId="{8528623B-6B15-4072-9AFC-C11789BDCF31}" destId="{95B1F86B-28FF-4D9D-92BE-333E3E3B4CAC}" srcOrd="0" destOrd="0" parTransId="{716F4FD2-4494-4D57-B676-AF398C07BBC6}" sibTransId="{1A01BE0C-7B41-4704-B792-F2FCECEA87F6}"/>
    <dgm:cxn modelId="{E62BEFB2-0587-42DB-8852-A6A2ACF7D699}" type="presOf" srcId="{6236396F-B551-4CE2-94C2-B4416AE1F4B5}" destId="{5995DC17-29FD-4102-8D8E-423FDA8E8624}" srcOrd="1" destOrd="0" presId="urn:microsoft.com/office/officeart/2005/8/layout/hList7#2"/>
    <dgm:cxn modelId="{686964B1-6A2A-447D-AD15-B4BBABA03572}" type="presOf" srcId="{6D00A327-6232-4452-A431-C33020C8D7EC}" destId="{A9CE68FE-FA58-4D48-8A5E-CC12998956FE}" srcOrd="0" destOrd="0" presId="urn:microsoft.com/office/officeart/2005/8/layout/hList7#2"/>
    <dgm:cxn modelId="{1E0B925D-392D-44D3-ABE2-B2CE354191E1}" type="presOf" srcId="{95B1F86B-28FF-4D9D-92BE-333E3E3B4CAC}" destId="{8ACA0847-95E9-4C7B-B647-B6349E54B8AE}" srcOrd="1" destOrd="0" presId="urn:microsoft.com/office/officeart/2005/8/layout/hList7#2"/>
    <dgm:cxn modelId="{59B75943-0541-4E76-A599-56021D0C9160}" type="presOf" srcId="{7839AC90-E7B1-4650-8E35-94F7F9C5ABCB}" destId="{CBE00FE1-80AF-4E0A-A863-F55AD1BF6AAD}" srcOrd="0" destOrd="0" presId="urn:microsoft.com/office/officeart/2005/8/layout/hList7#2"/>
    <dgm:cxn modelId="{8D57BB19-B5BA-4A28-A5F2-A67B8D0592DD}" srcId="{8528623B-6B15-4072-9AFC-C11789BDCF31}" destId="{7839AC90-E7B1-4650-8E35-94F7F9C5ABCB}" srcOrd="1" destOrd="0" parTransId="{1F6842F9-7D60-4A9E-B84D-88B42A09924D}" sibTransId="{6D00A327-6232-4452-A431-C33020C8D7EC}"/>
    <dgm:cxn modelId="{276AF4FF-0F4C-4AC2-9881-BC73C46D4CD3}" type="presOf" srcId="{8528623B-6B15-4072-9AFC-C11789BDCF31}" destId="{1662B11C-CE14-4CF0-900B-6C44C4483555}" srcOrd="0" destOrd="0" presId="urn:microsoft.com/office/officeart/2005/8/layout/hList7#2"/>
    <dgm:cxn modelId="{91A1CBC2-CAB5-4322-80B8-C0A41FFCF9E9}" type="presOf" srcId="{7839AC90-E7B1-4650-8E35-94F7F9C5ABCB}" destId="{5AF3711E-92CB-4159-893A-7CBF8E2F3E7A}" srcOrd="1" destOrd="0" presId="urn:microsoft.com/office/officeart/2005/8/layout/hList7#2"/>
    <dgm:cxn modelId="{7B9C5EFF-E4A8-4F97-83A7-E5F8231222C4}" type="presOf" srcId="{1A01BE0C-7B41-4704-B792-F2FCECEA87F6}" destId="{184786F4-1261-45CC-910F-F6942F383D78}" srcOrd="0" destOrd="0" presId="urn:microsoft.com/office/officeart/2005/8/layout/hList7#2"/>
    <dgm:cxn modelId="{8E77B9F2-0632-41EA-91A2-6E305AD65DD7}" type="presOf" srcId="{95B1F86B-28FF-4D9D-92BE-333E3E3B4CAC}" destId="{5E338BD0-9F6A-470B-878F-04DEAAA6F65E}" srcOrd="0" destOrd="0" presId="urn:microsoft.com/office/officeart/2005/8/layout/hList7#2"/>
    <dgm:cxn modelId="{8BFCC4D5-4833-4538-A27D-C638769B1863}" srcId="{8528623B-6B15-4072-9AFC-C11789BDCF31}" destId="{6236396F-B551-4CE2-94C2-B4416AE1F4B5}" srcOrd="2" destOrd="0" parTransId="{80CA0B6C-DF2C-4884-95ED-3DE793E47338}" sibTransId="{79D8C47E-67A1-4B6C-82EB-7EED1B7DA0D3}"/>
    <dgm:cxn modelId="{D9622CFF-8EFE-4C06-89D1-5D7CC2E31098}" type="presParOf" srcId="{1662B11C-CE14-4CF0-900B-6C44C4483555}" destId="{C41FAFC9-4B90-4458-856D-E753AA800031}" srcOrd="0" destOrd="0" presId="urn:microsoft.com/office/officeart/2005/8/layout/hList7#2"/>
    <dgm:cxn modelId="{A4AFD7F7-BA63-4316-A6E0-B1B16567F5B4}" type="presParOf" srcId="{1662B11C-CE14-4CF0-900B-6C44C4483555}" destId="{06F24AF8-D31A-4C1C-A859-7B51FBBF13DC}" srcOrd="1" destOrd="0" presId="urn:microsoft.com/office/officeart/2005/8/layout/hList7#2"/>
    <dgm:cxn modelId="{E7E8105A-DF78-4861-8306-15EC90DE932E}" type="presParOf" srcId="{06F24AF8-D31A-4C1C-A859-7B51FBBF13DC}" destId="{86DFFEEA-1739-42E4-B49E-6623AD4B4BC2}" srcOrd="0" destOrd="0" presId="urn:microsoft.com/office/officeart/2005/8/layout/hList7#2"/>
    <dgm:cxn modelId="{44800053-16BE-4A87-A35C-1BC3CBA396AF}" type="presParOf" srcId="{86DFFEEA-1739-42E4-B49E-6623AD4B4BC2}" destId="{5E338BD0-9F6A-470B-878F-04DEAAA6F65E}" srcOrd="0" destOrd="0" presId="urn:microsoft.com/office/officeart/2005/8/layout/hList7#2"/>
    <dgm:cxn modelId="{8B3CAB5C-70E2-4C7C-A4A7-FD05F036420E}" type="presParOf" srcId="{86DFFEEA-1739-42E4-B49E-6623AD4B4BC2}" destId="{8ACA0847-95E9-4C7B-B647-B6349E54B8AE}" srcOrd="1" destOrd="0" presId="urn:microsoft.com/office/officeart/2005/8/layout/hList7#2"/>
    <dgm:cxn modelId="{E575CEF1-4A3A-48D5-9DC6-D96CA67CC089}" type="presParOf" srcId="{86DFFEEA-1739-42E4-B49E-6623AD4B4BC2}" destId="{4CEC4ABE-CA0C-4471-A630-2AAE1DC218DB}" srcOrd="2" destOrd="0" presId="urn:microsoft.com/office/officeart/2005/8/layout/hList7#2"/>
    <dgm:cxn modelId="{7E26E64A-0405-4C1D-9FD4-F025C52E5AD6}" type="presParOf" srcId="{86DFFEEA-1739-42E4-B49E-6623AD4B4BC2}" destId="{0B37FA2C-2B06-4248-82EA-8C8E54DE0199}" srcOrd="3" destOrd="0" presId="urn:microsoft.com/office/officeart/2005/8/layout/hList7#2"/>
    <dgm:cxn modelId="{412C4C07-4844-443C-9EBF-74155336EA0C}" type="presParOf" srcId="{06F24AF8-D31A-4C1C-A859-7B51FBBF13DC}" destId="{184786F4-1261-45CC-910F-F6942F383D78}" srcOrd="1" destOrd="0" presId="urn:microsoft.com/office/officeart/2005/8/layout/hList7#2"/>
    <dgm:cxn modelId="{4700DA3B-37EC-4F05-A59B-CB376EC97DFE}" type="presParOf" srcId="{06F24AF8-D31A-4C1C-A859-7B51FBBF13DC}" destId="{2EF2ABC1-5D17-4AA2-B8A6-155C664EE0E3}" srcOrd="2" destOrd="0" presId="urn:microsoft.com/office/officeart/2005/8/layout/hList7#2"/>
    <dgm:cxn modelId="{48CE1CED-AF9E-48FB-8399-F7B0844101F6}" type="presParOf" srcId="{2EF2ABC1-5D17-4AA2-B8A6-155C664EE0E3}" destId="{CBE00FE1-80AF-4E0A-A863-F55AD1BF6AAD}" srcOrd="0" destOrd="0" presId="urn:microsoft.com/office/officeart/2005/8/layout/hList7#2"/>
    <dgm:cxn modelId="{53293D39-4015-42A3-892A-D814EB05BDBD}" type="presParOf" srcId="{2EF2ABC1-5D17-4AA2-B8A6-155C664EE0E3}" destId="{5AF3711E-92CB-4159-893A-7CBF8E2F3E7A}" srcOrd="1" destOrd="0" presId="urn:microsoft.com/office/officeart/2005/8/layout/hList7#2"/>
    <dgm:cxn modelId="{B5DDB38A-41C9-49BE-814D-2599A43D4A7E}" type="presParOf" srcId="{2EF2ABC1-5D17-4AA2-B8A6-155C664EE0E3}" destId="{2455101D-EB54-470C-B3E4-FDDB034B43E7}" srcOrd="2" destOrd="0" presId="urn:microsoft.com/office/officeart/2005/8/layout/hList7#2"/>
    <dgm:cxn modelId="{07D03C7D-0592-421A-A4B3-51BED16AE666}" type="presParOf" srcId="{2EF2ABC1-5D17-4AA2-B8A6-155C664EE0E3}" destId="{E2A2E561-906A-478C-8206-598208C5EADB}" srcOrd="3" destOrd="0" presId="urn:microsoft.com/office/officeart/2005/8/layout/hList7#2"/>
    <dgm:cxn modelId="{E93EF52C-F276-43F9-9E3F-9782F3642ACC}" type="presParOf" srcId="{06F24AF8-D31A-4C1C-A859-7B51FBBF13DC}" destId="{A9CE68FE-FA58-4D48-8A5E-CC12998956FE}" srcOrd="3" destOrd="0" presId="urn:microsoft.com/office/officeart/2005/8/layout/hList7#2"/>
    <dgm:cxn modelId="{2A8DEC0A-D718-4711-A985-975843BCC227}" type="presParOf" srcId="{06F24AF8-D31A-4C1C-A859-7B51FBBF13DC}" destId="{419DF35E-F87E-4A6C-AAC3-FCDC5BE3AB43}" srcOrd="4" destOrd="0" presId="urn:microsoft.com/office/officeart/2005/8/layout/hList7#2"/>
    <dgm:cxn modelId="{ADDF501D-7BB9-4074-8AC6-0D1D8745F4FC}" type="presParOf" srcId="{419DF35E-F87E-4A6C-AAC3-FCDC5BE3AB43}" destId="{34ED147A-C7C8-4D0F-86FE-6FBE0901CE60}" srcOrd="0" destOrd="0" presId="urn:microsoft.com/office/officeart/2005/8/layout/hList7#2"/>
    <dgm:cxn modelId="{EDF33D27-E36E-4B37-8E99-58E6AA7AC520}" type="presParOf" srcId="{419DF35E-F87E-4A6C-AAC3-FCDC5BE3AB43}" destId="{5995DC17-29FD-4102-8D8E-423FDA8E8624}" srcOrd="1" destOrd="0" presId="urn:microsoft.com/office/officeart/2005/8/layout/hList7#2"/>
    <dgm:cxn modelId="{C529EC34-8243-4DA8-8E0F-A5245FDA1FEB}" type="presParOf" srcId="{419DF35E-F87E-4A6C-AAC3-FCDC5BE3AB43}" destId="{5073B028-E4F5-4936-8331-B3F775457027}" srcOrd="2" destOrd="0" presId="urn:microsoft.com/office/officeart/2005/8/layout/hList7#2"/>
    <dgm:cxn modelId="{E0EEFD9E-6CD5-4FFD-913B-9DD6334A9A50}" type="presParOf" srcId="{419DF35E-F87E-4A6C-AAC3-FCDC5BE3AB43}" destId="{55DA5E96-BFC2-4CC5-BB01-CB56B560414E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48A9F-42B9-4F5A-A17A-325C553AE790}">
      <dsp:nvSpPr>
        <dsp:cNvPr id="0" name=""/>
        <dsp:cNvSpPr/>
      </dsp:nvSpPr>
      <dsp:spPr>
        <a:xfrm rot="16200000">
          <a:off x="648493" y="-648493"/>
          <a:ext cx="2436812" cy="3733800"/>
        </a:xfrm>
        <a:prstGeom prst="round1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Protection</a:t>
          </a:r>
          <a:endParaRPr lang="en-MY" sz="4000" kern="1200" dirty="0"/>
        </a:p>
      </dsp:txBody>
      <dsp:txXfrm rot="5400000">
        <a:off x="0" y="0"/>
        <a:ext cx="3733800" cy="1827609"/>
      </dsp:txXfrm>
    </dsp:sp>
    <dsp:sp modelId="{3358755B-9847-48ED-8CBE-A68D10032714}">
      <dsp:nvSpPr>
        <dsp:cNvPr id="0" name=""/>
        <dsp:cNvSpPr/>
      </dsp:nvSpPr>
      <dsp:spPr>
        <a:xfrm>
          <a:off x="3733800" y="0"/>
          <a:ext cx="3733800" cy="2436812"/>
        </a:xfrm>
        <a:prstGeom prst="round1Rect">
          <a:avLst/>
        </a:prstGeom>
        <a:gradFill rotWithShape="0">
          <a:gsLst>
            <a:gs pos="0">
              <a:schemeClr val="accent2">
                <a:hueOff val="-279374"/>
                <a:satOff val="-3219"/>
                <a:lumOff val="720"/>
                <a:alphaOff val="0"/>
                <a:shade val="63000"/>
                <a:satMod val="165000"/>
              </a:schemeClr>
            </a:gs>
            <a:gs pos="30000">
              <a:schemeClr val="accent2">
                <a:hueOff val="-279374"/>
                <a:satOff val="-3219"/>
                <a:lumOff val="720"/>
                <a:alphaOff val="0"/>
                <a:shade val="58000"/>
                <a:satMod val="165000"/>
              </a:schemeClr>
            </a:gs>
            <a:gs pos="75000">
              <a:schemeClr val="accent2">
                <a:hueOff val="-279374"/>
                <a:satOff val="-3219"/>
                <a:lumOff val="720"/>
                <a:alphaOff val="0"/>
                <a:shade val="30000"/>
                <a:satMod val="175000"/>
              </a:schemeClr>
            </a:gs>
            <a:gs pos="100000">
              <a:schemeClr val="accent2">
                <a:hueOff val="-279374"/>
                <a:satOff val="-3219"/>
                <a:lumOff val="72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Policy</a:t>
          </a:r>
          <a:endParaRPr lang="en-MY" sz="4000" kern="1200" dirty="0"/>
        </a:p>
      </dsp:txBody>
      <dsp:txXfrm>
        <a:off x="3733800" y="0"/>
        <a:ext cx="3733800" cy="1827609"/>
      </dsp:txXfrm>
    </dsp:sp>
    <dsp:sp modelId="{72451963-F8B9-4C21-8103-33A88DBDD416}">
      <dsp:nvSpPr>
        <dsp:cNvPr id="0" name=""/>
        <dsp:cNvSpPr/>
      </dsp:nvSpPr>
      <dsp:spPr>
        <a:xfrm rot="10800000">
          <a:off x="0" y="2436812"/>
          <a:ext cx="3733800" cy="2436812"/>
        </a:xfrm>
        <a:prstGeom prst="round1Rect">
          <a:avLst/>
        </a:prstGeom>
        <a:gradFill rotWithShape="0">
          <a:gsLst>
            <a:gs pos="0">
              <a:schemeClr val="accent2">
                <a:hueOff val="-558749"/>
                <a:satOff val="-6439"/>
                <a:lumOff val="1439"/>
                <a:alphaOff val="0"/>
                <a:shade val="63000"/>
                <a:satMod val="165000"/>
              </a:schemeClr>
            </a:gs>
            <a:gs pos="30000">
              <a:schemeClr val="accent2">
                <a:hueOff val="-558749"/>
                <a:satOff val="-6439"/>
                <a:lumOff val="1439"/>
                <a:alphaOff val="0"/>
                <a:shade val="58000"/>
                <a:satMod val="165000"/>
              </a:schemeClr>
            </a:gs>
            <a:gs pos="75000">
              <a:schemeClr val="accent2">
                <a:hueOff val="-558749"/>
                <a:satOff val="-6439"/>
                <a:lumOff val="1439"/>
                <a:alphaOff val="0"/>
                <a:shade val="30000"/>
                <a:satMod val="175000"/>
              </a:schemeClr>
            </a:gs>
            <a:gs pos="100000">
              <a:schemeClr val="accent2">
                <a:hueOff val="-558749"/>
                <a:satOff val="-6439"/>
                <a:lumOff val="1439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Prosecution &amp; Enforcement</a:t>
          </a:r>
          <a:endParaRPr lang="en-MY" sz="4000" kern="1200" dirty="0"/>
        </a:p>
      </dsp:txBody>
      <dsp:txXfrm rot="10800000">
        <a:off x="0" y="3046015"/>
        <a:ext cx="3733800" cy="1827609"/>
      </dsp:txXfrm>
    </dsp:sp>
    <dsp:sp modelId="{48A8F8A8-F42C-4415-8018-A1DA16319C8E}">
      <dsp:nvSpPr>
        <dsp:cNvPr id="0" name=""/>
        <dsp:cNvSpPr/>
      </dsp:nvSpPr>
      <dsp:spPr>
        <a:xfrm rot="5400000">
          <a:off x="4382293" y="1788318"/>
          <a:ext cx="2436812" cy="3733800"/>
        </a:xfrm>
        <a:prstGeom prst="round1Rect">
          <a:avLst/>
        </a:prstGeom>
        <a:gradFill rotWithShape="0">
          <a:gsLst>
            <a:gs pos="0">
              <a:schemeClr val="accent2">
                <a:hueOff val="-838123"/>
                <a:satOff val="-9658"/>
                <a:lumOff val="2159"/>
                <a:alphaOff val="0"/>
                <a:shade val="63000"/>
                <a:satMod val="165000"/>
              </a:schemeClr>
            </a:gs>
            <a:gs pos="30000">
              <a:schemeClr val="accent2">
                <a:hueOff val="-838123"/>
                <a:satOff val="-9658"/>
                <a:lumOff val="2159"/>
                <a:alphaOff val="0"/>
                <a:shade val="58000"/>
                <a:satMod val="165000"/>
              </a:schemeClr>
            </a:gs>
            <a:gs pos="75000">
              <a:schemeClr val="accent2">
                <a:hueOff val="-838123"/>
                <a:satOff val="-9658"/>
                <a:lumOff val="2159"/>
                <a:alphaOff val="0"/>
                <a:shade val="30000"/>
                <a:satMod val="175000"/>
              </a:schemeClr>
            </a:gs>
            <a:gs pos="100000">
              <a:schemeClr val="accent2">
                <a:hueOff val="-838123"/>
                <a:satOff val="-9658"/>
                <a:lumOff val="2159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Prevention</a:t>
          </a:r>
          <a:endParaRPr lang="en-MY" sz="4000" kern="1200" dirty="0"/>
        </a:p>
      </dsp:txBody>
      <dsp:txXfrm rot="-5400000">
        <a:off x="3733800" y="3046015"/>
        <a:ext cx="3733800" cy="1827609"/>
      </dsp:txXfrm>
    </dsp:sp>
    <dsp:sp modelId="{74648C1D-B0AA-43BE-BA4A-99B7EC51CF69}">
      <dsp:nvSpPr>
        <dsp:cNvPr id="0" name=""/>
        <dsp:cNvSpPr/>
      </dsp:nvSpPr>
      <dsp:spPr>
        <a:xfrm>
          <a:off x="2209793" y="1827609"/>
          <a:ext cx="3048012" cy="1218406"/>
        </a:xfrm>
        <a:prstGeom prst="roundRect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2">
                <a:tint val="4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2">
                <a:tint val="4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Partnership</a:t>
          </a:r>
          <a:endParaRPr lang="en-MY" sz="4000" kern="1200" dirty="0"/>
        </a:p>
      </dsp:txBody>
      <dsp:txXfrm>
        <a:off x="2269271" y="1887087"/>
        <a:ext cx="2929056" cy="109945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0AB8BD-CD9B-4D61-B696-5F23C593424B}">
      <dsp:nvSpPr>
        <dsp:cNvPr id="0" name=""/>
        <dsp:cNvSpPr/>
      </dsp:nvSpPr>
      <dsp:spPr>
        <a:xfrm>
          <a:off x="3202969" y="1944"/>
          <a:ext cx="4804454" cy="105273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Not exceeding 15 years imprisonment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Liable to fine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247 charges</a:t>
          </a:r>
          <a:endParaRPr lang="en-US" sz="1700" kern="1200" dirty="0"/>
        </a:p>
      </dsp:txBody>
      <dsp:txXfrm>
        <a:off x="3202969" y="133535"/>
        <a:ext cx="4409680" cy="789548"/>
      </dsp:txXfrm>
    </dsp:sp>
    <dsp:sp modelId="{5561B184-C881-49DF-9D4A-8BAA71A14351}">
      <dsp:nvSpPr>
        <dsp:cNvPr id="0" name=""/>
        <dsp:cNvSpPr/>
      </dsp:nvSpPr>
      <dsp:spPr>
        <a:xfrm>
          <a:off x="0" y="1944"/>
          <a:ext cx="3202969" cy="1052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SECTION 12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Offence of trafficking in persons</a:t>
          </a:r>
          <a:endParaRPr lang="en-US" sz="1500" kern="1200" dirty="0"/>
        </a:p>
      </dsp:txBody>
      <dsp:txXfrm>
        <a:off x="51390" y="53334"/>
        <a:ext cx="3100189" cy="949950"/>
      </dsp:txXfrm>
    </dsp:sp>
    <dsp:sp modelId="{3BAC756C-CE2E-4B74-9871-4FDDF8669D56}">
      <dsp:nvSpPr>
        <dsp:cNvPr id="0" name=""/>
        <dsp:cNvSpPr/>
      </dsp:nvSpPr>
      <dsp:spPr>
        <a:xfrm>
          <a:off x="3202969" y="1159947"/>
          <a:ext cx="4804454" cy="105273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Between  3 – 15 years imprisonment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Liable to fine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116 charges</a:t>
          </a:r>
          <a:endParaRPr lang="en-US" sz="1700" kern="1200" dirty="0"/>
        </a:p>
      </dsp:txBody>
      <dsp:txXfrm>
        <a:off x="3202969" y="1291538"/>
        <a:ext cx="4409680" cy="789548"/>
      </dsp:txXfrm>
    </dsp:sp>
    <dsp:sp modelId="{10E10879-C8C7-4D65-898C-797992F1EAF9}">
      <dsp:nvSpPr>
        <dsp:cNvPr id="0" name=""/>
        <dsp:cNvSpPr/>
      </dsp:nvSpPr>
      <dsp:spPr>
        <a:xfrm>
          <a:off x="0" y="1159947"/>
          <a:ext cx="3202969" cy="1052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SECTION 13 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Offence of trafficking in persons by means of threat, force, </a:t>
          </a:r>
          <a:r>
            <a:rPr lang="en-US" sz="1500" i="1" kern="1200" dirty="0" smtClean="0"/>
            <a:t>etc</a:t>
          </a:r>
          <a:r>
            <a:rPr lang="en-US" sz="1500" kern="1200" dirty="0" smtClean="0"/>
            <a:t>.</a:t>
          </a:r>
          <a:endParaRPr lang="en-US" sz="1500" kern="1200" dirty="0"/>
        </a:p>
      </dsp:txBody>
      <dsp:txXfrm>
        <a:off x="51390" y="1211337"/>
        <a:ext cx="3100189" cy="949950"/>
      </dsp:txXfrm>
    </dsp:sp>
    <dsp:sp modelId="{48BF4EF6-16B7-4CB9-A758-354CA2FB85C9}">
      <dsp:nvSpPr>
        <dsp:cNvPr id="0" name=""/>
        <dsp:cNvSpPr/>
      </dsp:nvSpPr>
      <dsp:spPr>
        <a:xfrm>
          <a:off x="3202969" y="2317950"/>
          <a:ext cx="4804454" cy="105273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Between 3 - 20 years imprisonment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Liable to fine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29 charges</a:t>
          </a:r>
          <a:endParaRPr lang="en-US" sz="1700" kern="1200" dirty="0"/>
        </a:p>
      </dsp:txBody>
      <dsp:txXfrm>
        <a:off x="3202969" y="2449541"/>
        <a:ext cx="4409680" cy="789548"/>
      </dsp:txXfrm>
    </dsp:sp>
    <dsp:sp modelId="{4FFDB71B-61B8-47A8-A6C2-69E606AE2C6C}">
      <dsp:nvSpPr>
        <dsp:cNvPr id="0" name=""/>
        <dsp:cNvSpPr/>
      </dsp:nvSpPr>
      <dsp:spPr>
        <a:xfrm>
          <a:off x="0" y="2317950"/>
          <a:ext cx="3202969" cy="1052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SECTION 14 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Offence of trafficking in children </a:t>
          </a:r>
          <a:endParaRPr lang="en-US" sz="1500" kern="1200" dirty="0"/>
        </a:p>
      </dsp:txBody>
      <dsp:txXfrm>
        <a:off x="51390" y="2369340"/>
        <a:ext cx="3100189" cy="949950"/>
      </dsp:txXfrm>
    </dsp:sp>
    <dsp:sp modelId="{3C70A036-B18D-4135-B5C2-2610FBABC241}">
      <dsp:nvSpPr>
        <dsp:cNvPr id="0" name=""/>
        <dsp:cNvSpPr/>
      </dsp:nvSpPr>
      <dsp:spPr>
        <a:xfrm>
          <a:off x="3202969" y="3475954"/>
          <a:ext cx="4804454" cy="105273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Not exceeding 15 years imprisonment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Between  RM500,000 to RM1,000,000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3 charges</a:t>
          </a:r>
          <a:endParaRPr lang="en-US" sz="1700" kern="1200" dirty="0"/>
        </a:p>
      </dsp:txBody>
      <dsp:txXfrm>
        <a:off x="3202969" y="3607545"/>
        <a:ext cx="4409680" cy="789548"/>
      </dsp:txXfrm>
    </dsp:sp>
    <dsp:sp modelId="{F9B55BA7-1BC7-4572-9F14-53C3C5B96BB9}">
      <dsp:nvSpPr>
        <dsp:cNvPr id="0" name=""/>
        <dsp:cNvSpPr/>
      </dsp:nvSpPr>
      <dsp:spPr>
        <a:xfrm>
          <a:off x="0" y="3475954"/>
          <a:ext cx="3202969" cy="1052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SECTION 15</a:t>
          </a:r>
          <a:r>
            <a:rPr lang="en-US" sz="1500" kern="1200" dirty="0" smtClean="0"/>
            <a:t> 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Offence of profiting from exploitation of a trafficked person</a:t>
          </a:r>
          <a:endParaRPr lang="en-US" sz="1500" kern="1200" dirty="0"/>
        </a:p>
      </dsp:txBody>
      <dsp:txXfrm>
        <a:off x="51390" y="3527344"/>
        <a:ext cx="3100189" cy="949950"/>
      </dsp:txXfrm>
    </dsp:sp>
    <dsp:sp modelId="{C2A91BF8-D471-4272-A8F8-BD3FB3CF3632}">
      <dsp:nvSpPr>
        <dsp:cNvPr id="0" name=""/>
        <dsp:cNvSpPr/>
      </dsp:nvSpPr>
      <dsp:spPr>
        <a:xfrm>
          <a:off x="3202969" y="4635901"/>
          <a:ext cx="4804454" cy="105273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Not exceeding 7 years imprisonment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Liable to fine</a:t>
          </a:r>
          <a:endParaRPr lang="en-US" sz="1700" kern="1200" dirty="0"/>
        </a:p>
      </dsp:txBody>
      <dsp:txXfrm>
        <a:off x="3202969" y="4767492"/>
        <a:ext cx="4409680" cy="789548"/>
      </dsp:txXfrm>
    </dsp:sp>
    <dsp:sp modelId="{6C888D25-53E7-4B0A-B749-4330F2DC5B73}">
      <dsp:nvSpPr>
        <dsp:cNvPr id="0" name=""/>
        <dsp:cNvSpPr/>
      </dsp:nvSpPr>
      <dsp:spPr>
        <a:xfrm>
          <a:off x="0" y="4633957"/>
          <a:ext cx="3202969" cy="1052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SECTION 15A 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Offence in relation to trafficked person in transit</a:t>
          </a:r>
          <a:endParaRPr lang="en-US" sz="1500" kern="1200" dirty="0"/>
        </a:p>
      </dsp:txBody>
      <dsp:txXfrm>
        <a:off x="51390" y="4685347"/>
        <a:ext cx="3100189" cy="94995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F7B3A-9662-4F75-9989-C692F48FF46E}">
      <dsp:nvSpPr>
        <dsp:cNvPr id="0" name=""/>
        <dsp:cNvSpPr/>
      </dsp:nvSpPr>
      <dsp:spPr>
        <a:xfrm rot="10800000">
          <a:off x="1834760" y="258"/>
          <a:ext cx="6840855" cy="4467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00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SECTION 26A </a:t>
          </a:r>
          <a:r>
            <a:rPr lang="en-US" sz="1600" kern="1200" dirty="0" smtClean="0"/>
            <a:t>Offence of smuggling of migrants</a:t>
          </a:r>
          <a:endParaRPr lang="en-US" sz="1600" kern="1200" dirty="0"/>
        </a:p>
      </dsp:txBody>
      <dsp:txXfrm rot="10800000">
        <a:off x="1946448" y="258"/>
        <a:ext cx="6729167" cy="446753"/>
      </dsp:txXfrm>
    </dsp:sp>
    <dsp:sp modelId="{605A94E1-26C3-41A4-9166-B908DAB40C82}">
      <dsp:nvSpPr>
        <dsp:cNvPr id="0" name=""/>
        <dsp:cNvSpPr/>
      </dsp:nvSpPr>
      <dsp:spPr>
        <a:xfrm>
          <a:off x="1611384" y="258"/>
          <a:ext cx="446753" cy="44675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B79EFA-2C36-44FC-A35E-07E7CC2E7FEC}">
      <dsp:nvSpPr>
        <dsp:cNvPr id="0" name=""/>
        <dsp:cNvSpPr/>
      </dsp:nvSpPr>
      <dsp:spPr>
        <a:xfrm rot="10800000">
          <a:off x="1834760" y="600678"/>
          <a:ext cx="6840855" cy="40613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00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SECTION 26B </a:t>
          </a:r>
          <a:r>
            <a:rPr lang="en-US" sz="1600" kern="1200" dirty="0" smtClean="0"/>
            <a:t>Aggravated offence of smuggling of migrants</a:t>
          </a:r>
          <a:endParaRPr lang="en-US" sz="1600" kern="1200" dirty="0"/>
        </a:p>
      </dsp:txBody>
      <dsp:txXfrm rot="10800000">
        <a:off x="1936295" y="600678"/>
        <a:ext cx="6739320" cy="406139"/>
      </dsp:txXfrm>
    </dsp:sp>
    <dsp:sp modelId="{AD104E99-139C-4FD8-8139-3C5A3C444956}">
      <dsp:nvSpPr>
        <dsp:cNvPr id="0" name=""/>
        <dsp:cNvSpPr/>
      </dsp:nvSpPr>
      <dsp:spPr>
        <a:xfrm>
          <a:off x="1611384" y="580371"/>
          <a:ext cx="446753" cy="44675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F45B1A-A06D-4844-8EF4-BCB407A9FC2F}">
      <dsp:nvSpPr>
        <dsp:cNvPr id="0" name=""/>
        <dsp:cNvSpPr/>
      </dsp:nvSpPr>
      <dsp:spPr>
        <a:xfrm rot="10800000">
          <a:off x="1834760" y="1160484"/>
          <a:ext cx="6840855" cy="4467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00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SECTION 26C </a:t>
          </a:r>
          <a:r>
            <a:rPr lang="en-US" sz="1600" kern="1200" dirty="0" smtClean="0"/>
            <a:t>Offence in relation to smuggled migrant</a:t>
          </a:r>
          <a:endParaRPr lang="en-US" sz="1600" kern="1200" dirty="0"/>
        </a:p>
      </dsp:txBody>
      <dsp:txXfrm rot="10800000">
        <a:off x="1946448" y="1160484"/>
        <a:ext cx="6729167" cy="446753"/>
      </dsp:txXfrm>
    </dsp:sp>
    <dsp:sp modelId="{BB19845A-D9E3-46FF-80CC-E6540D537E27}">
      <dsp:nvSpPr>
        <dsp:cNvPr id="0" name=""/>
        <dsp:cNvSpPr/>
      </dsp:nvSpPr>
      <dsp:spPr>
        <a:xfrm>
          <a:off x="1611384" y="1160484"/>
          <a:ext cx="446753" cy="44675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B527E2-CBD9-4163-BDBA-A6263694E4E2}">
      <dsp:nvSpPr>
        <dsp:cNvPr id="0" name=""/>
        <dsp:cNvSpPr/>
      </dsp:nvSpPr>
      <dsp:spPr>
        <a:xfrm rot="10800000">
          <a:off x="1834760" y="1740597"/>
          <a:ext cx="6840855" cy="4467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00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SECTION 26D </a:t>
          </a:r>
          <a:r>
            <a:rPr lang="en-US" sz="1600" kern="1200" dirty="0" smtClean="0"/>
            <a:t>Offence of profiting from the offence of smuggling of migrants</a:t>
          </a:r>
          <a:endParaRPr lang="en-US" sz="1600" kern="1200" dirty="0"/>
        </a:p>
      </dsp:txBody>
      <dsp:txXfrm rot="10800000">
        <a:off x="1946448" y="1740597"/>
        <a:ext cx="6729167" cy="446753"/>
      </dsp:txXfrm>
    </dsp:sp>
    <dsp:sp modelId="{91064645-7B1E-4617-A74E-C60BF8AAFBB1}">
      <dsp:nvSpPr>
        <dsp:cNvPr id="0" name=""/>
        <dsp:cNvSpPr/>
      </dsp:nvSpPr>
      <dsp:spPr>
        <a:xfrm>
          <a:off x="1611384" y="1740597"/>
          <a:ext cx="446753" cy="44675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0591F-E0C8-410C-93E0-6CD642739EF8}">
      <dsp:nvSpPr>
        <dsp:cNvPr id="0" name=""/>
        <dsp:cNvSpPr/>
      </dsp:nvSpPr>
      <dsp:spPr>
        <a:xfrm rot="10800000">
          <a:off x="1834760" y="2320710"/>
          <a:ext cx="6840855" cy="4467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00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SECTION 26E</a:t>
          </a:r>
          <a:r>
            <a:rPr lang="en-US" sz="1600" kern="1200" dirty="0" smtClean="0"/>
            <a:t> Fraudulent travel or identity documents</a:t>
          </a:r>
          <a:endParaRPr lang="en-US" sz="1600" kern="1200" dirty="0"/>
        </a:p>
      </dsp:txBody>
      <dsp:txXfrm rot="10800000">
        <a:off x="1946448" y="2320710"/>
        <a:ext cx="6729167" cy="446753"/>
      </dsp:txXfrm>
    </dsp:sp>
    <dsp:sp modelId="{EA802682-BF0F-4A1A-B4A7-BAB0ACB98B46}">
      <dsp:nvSpPr>
        <dsp:cNvPr id="0" name=""/>
        <dsp:cNvSpPr/>
      </dsp:nvSpPr>
      <dsp:spPr>
        <a:xfrm>
          <a:off x="1611384" y="2320710"/>
          <a:ext cx="446753" cy="44675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2ADEA0-8D8C-4348-A84E-BE046CA6EA03}">
      <dsp:nvSpPr>
        <dsp:cNvPr id="0" name=""/>
        <dsp:cNvSpPr/>
      </dsp:nvSpPr>
      <dsp:spPr>
        <a:xfrm rot="10800000">
          <a:off x="1834760" y="2900823"/>
          <a:ext cx="6840855" cy="4467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00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SECTION 26F </a:t>
          </a:r>
          <a:r>
            <a:rPr lang="en-US" sz="1600" b="0" kern="1200" dirty="0" smtClean="0"/>
            <a:t>P</a:t>
          </a:r>
          <a:r>
            <a:rPr lang="en-US" sz="1600" kern="1200" dirty="0" smtClean="0"/>
            <a:t>roviding facilities in support of smuggling of migrants</a:t>
          </a:r>
          <a:endParaRPr lang="en-US" sz="1600" kern="1200" dirty="0"/>
        </a:p>
      </dsp:txBody>
      <dsp:txXfrm rot="10800000">
        <a:off x="1946448" y="2900823"/>
        <a:ext cx="6729167" cy="446753"/>
      </dsp:txXfrm>
    </dsp:sp>
    <dsp:sp modelId="{B50CBF58-7A4B-4D14-BE10-2FDFBE6516F6}">
      <dsp:nvSpPr>
        <dsp:cNvPr id="0" name=""/>
        <dsp:cNvSpPr/>
      </dsp:nvSpPr>
      <dsp:spPr>
        <a:xfrm>
          <a:off x="1611384" y="2900823"/>
          <a:ext cx="446753" cy="44675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1F2F55-112E-4620-8337-F3178A177E54}">
      <dsp:nvSpPr>
        <dsp:cNvPr id="0" name=""/>
        <dsp:cNvSpPr/>
      </dsp:nvSpPr>
      <dsp:spPr>
        <a:xfrm rot="10800000">
          <a:off x="1834760" y="3480936"/>
          <a:ext cx="6840855" cy="4467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00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SECTION 26G</a:t>
          </a:r>
          <a:r>
            <a:rPr lang="en-US" sz="1600" kern="1200" dirty="0" smtClean="0"/>
            <a:t> Providing services for purposes of smuggling of migrants</a:t>
          </a:r>
          <a:endParaRPr lang="en-US" sz="1600" kern="1200" dirty="0"/>
        </a:p>
      </dsp:txBody>
      <dsp:txXfrm rot="10800000">
        <a:off x="1946448" y="3480936"/>
        <a:ext cx="6729167" cy="446753"/>
      </dsp:txXfrm>
    </dsp:sp>
    <dsp:sp modelId="{8AA178F2-E6D9-4ECB-9971-D459F7422001}">
      <dsp:nvSpPr>
        <dsp:cNvPr id="0" name=""/>
        <dsp:cNvSpPr/>
      </dsp:nvSpPr>
      <dsp:spPr>
        <a:xfrm>
          <a:off x="1611384" y="3480936"/>
          <a:ext cx="446753" cy="44675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9C7D98-D14A-4A05-A065-C4FB1D15E39A}">
      <dsp:nvSpPr>
        <dsp:cNvPr id="0" name=""/>
        <dsp:cNvSpPr/>
      </dsp:nvSpPr>
      <dsp:spPr>
        <a:xfrm rot="10800000">
          <a:off x="1834760" y="4061049"/>
          <a:ext cx="6840855" cy="4467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00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SECTION 26H </a:t>
          </a:r>
          <a:r>
            <a:rPr lang="en-US" sz="1600" kern="1200" dirty="0" smtClean="0"/>
            <a:t>Concealing or harboring smuggled migrants and migrant smugglers</a:t>
          </a:r>
          <a:endParaRPr lang="en-US" sz="1600" kern="1200" dirty="0"/>
        </a:p>
      </dsp:txBody>
      <dsp:txXfrm rot="10800000">
        <a:off x="1946448" y="4061049"/>
        <a:ext cx="6729167" cy="446753"/>
      </dsp:txXfrm>
    </dsp:sp>
    <dsp:sp modelId="{1DF9BAD7-7E54-4411-A8E2-504F7F9621B0}">
      <dsp:nvSpPr>
        <dsp:cNvPr id="0" name=""/>
        <dsp:cNvSpPr/>
      </dsp:nvSpPr>
      <dsp:spPr>
        <a:xfrm>
          <a:off x="1611384" y="4061049"/>
          <a:ext cx="446753" cy="44675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B3AC3E-4044-461F-8C44-1220334C2FFF}">
      <dsp:nvSpPr>
        <dsp:cNvPr id="0" name=""/>
        <dsp:cNvSpPr/>
      </dsp:nvSpPr>
      <dsp:spPr>
        <a:xfrm rot="10800000">
          <a:off x="1834760" y="4641162"/>
          <a:ext cx="6840855" cy="4467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00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SECTION 26I </a:t>
          </a:r>
          <a:r>
            <a:rPr lang="en-US" sz="1600" kern="1200" dirty="0" smtClean="0"/>
            <a:t>Supporting offence of smuggling of migrants</a:t>
          </a:r>
          <a:endParaRPr lang="en-US" sz="1600" kern="1200" dirty="0"/>
        </a:p>
      </dsp:txBody>
      <dsp:txXfrm rot="10800000">
        <a:off x="1946448" y="4641162"/>
        <a:ext cx="6729167" cy="446753"/>
      </dsp:txXfrm>
    </dsp:sp>
    <dsp:sp modelId="{B72EA3BD-5F42-4BC7-8CDA-000C225D55EF}">
      <dsp:nvSpPr>
        <dsp:cNvPr id="0" name=""/>
        <dsp:cNvSpPr/>
      </dsp:nvSpPr>
      <dsp:spPr>
        <a:xfrm>
          <a:off x="1611384" y="4641162"/>
          <a:ext cx="446753" cy="44675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AB9A68-3193-4950-9F58-2E8F75AC6A22}">
      <dsp:nvSpPr>
        <dsp:cNvPr id="0" name=""/>
        <dsp:cNvSpPr/>
      </dsp:nvSpPr>
      <dsp:spPr>
        <a:xfrm rot="10800000">
          <a:off x="1834760" y="5221275"/>
          <a:ext cx="6840855" cy="4467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00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SECTION 26J </a:t>
          </a:r>
          <a:r>
            <a:rPr lang="en-US" sz="1600" kern="1200" dirty="0" smtClean="0"/>
            <a:t>Offence of conveyance of smuggled migrants</a:t>
          </a:r>
          <a:endParaRPr lang="en-US" sz="1600" kern="1200" dirty="0"/>
        </a:p>
      </dsp:txBody>
      <dsp:txXfrm rot="10800000">
        <a:off x="1946448" y="5221275"/>
        <a:ext cx="6729167" cy="446753"/>
      </dsp:txXfrm>
    </dsp:sp>
    <dsp:sp modelId="{086FD9D1-4095-402A-B880-B487EF37B581}">
      <dsp:nvSpPr>
        <dsp:cNvPr id="0" name=""/>
        <dsp:cNvSpPr/>
      </dsp:nvSpPr>
      <dsp:spPr>
        <a:xfrm>
          <a:off x="1611384" y="5221275"/>
          <a:ext cx="446753" cy="44675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A83003-F004-4E11-8A6C-CF6D36ABE7A8}">
      <dsp:nvSpPr>
        <dsp:cNvPr id="0" name=""/>
        <dsp:cNvSpPr/>
      </dsp:nvSpPr>
      <dsp:spPr>
        <a:xfrm rot="10800000">
          <a:off x="1834760" y="5801387"/>
          <a:ext cx="6840855" cy="4467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00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SECTION 26K </a:t>
          </a:r>
          <a:r>
            <a:rPr lang="en-US" sz="1600" kern="1200" dirty="0" smtClean="0"/>
            <a:t>Obligation of owner, </a:t>
          </a:r>
          <a:r>
            <a:rPr lang="en-US" sz="1600" i="1" kern="1200" dirty="0" smtClean="0"/>
            <a:t>etc</a:t>
          </a:r>
          <a:r>
            <a:rPr lang="en-US" sz="1600" kern="1200" dirty="0" smtClean="0"/>
            <a:t>., of conveyance</a:t>
          </a:r>
          <a:endParaRPr lang="en-US" sz="1600" kern="1200" dirty="0"/>
        </a:p>
      </dsp:txBody>
      <dsp:txXfrm rot="10800000">
        <a:off x="1946448" y="5801387"/>
        <a:ext cx="6729167" cy="446753"/>
      </dsp:txXfrm>
    </dsp:sp>
    <dsp:sp modelId="{BA237BC7-44C0-4B03-99BB-AE92D549D391}">
      <dsp:nvSpPr>
        <dsp:cNvPr id="0" name=""/>
        <dsp:cNvSpPr/>
      </dsp:nvSpPr>
      <dsp:spPr>
        <a:xfrm>
          <a:off x="1611384" y="5801387"/>
          <a:ext cx="446753" cy="44675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38BD0-9F6A-470B-878F-04DEAAA6F65E}">
      <dsp:nvSpPr>
        <dsp:cNvPr id="0" name=""/>
        <dsp:cNvSpPr/>
      </dsp:nvSpPr>
      <dsp:spPr>
        <a:xfrm>
          <a:off x="1727" y="0"/>
          <a:ext cx="2688282" cy="432435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63000"/>
                <a:satMod val="165000"/>
              </a:schemeClr>
            </a:gs>
            <a:gs pos="30000">
              <a:schemeClr val="accent1">
                <a:shade val="58000"/>
                <a:satMod val="165000"/>
              </a:schemeClr>
            </a:gs>
            <a:gs pos="75000">
              <a:schemeClr val="accent1">
                <a:shade val="30000"/>
                <a:satMod val="175000"/>
              </a:schemeClr>
            </a:gs>
            <a:gs pos="100000">
              <a:schemeClr val="accent1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1">
              <a:shade val="70000"/>
              <a:satMod val="15000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p3d>
          <a:bevelT prst="slope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3500" kern="1200" dirty="0" smtClean="0">
              <a:solidFill>
                <a:schemeClr val="tx1"/>
              </a:solidFill>
            </a:rPr>
            <a:t>Regional</a:t>
          </a:r>
          <a:endParaRPr lang="en-MY" sz="3500" kern="1200" dirty="0">
            <a:solidFill>
              <a:schemeClr val="tx1"/>
            </a:solidFill>
          </a:endParaRPr>
        </a:p>
      </dsp:txBody>
      <dsp:txXfrm>
        <a:off x="1727" y="1729740"/>
        <a:ext cx="2688282" cy="1729740"/>
      </dsp:txXfrm>
    </dsp:sp>
    <dsp:sp modelId="{0B37FA2C-2B06-4248-82EA-8C8E54DE0199}">
      <dsp:nvSpPr>
        <dsp:cNvPr id="0" name=""/>
        <dsp:cNvSpPr/>
      </dsp:nvSpPr>
      <dsp:spPr>
        <a:xfrm>
          <a:off x="625864" y="259461"/>
          <a:ext cx="1440008" cy="144000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BE00FE1-80AF-4E0A-A863-F55AD1BF6AAD}">
      <dsp:nvSpPr>
        <dsp:cNvPr id="0" name=""/>
        <dsp:cNvSpPr/>
      </dsp:nvSpPr>
      <dsp:spPr>
        <a:xfrm>
          <a:off x="2770658" y="0"/>
          <a:ext cx="2688282" cy="4324350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520350"/>
            <a:satOff val="-30057"/>
            <a:lumOff val="33026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p3d prstMaterial="plastic">
          <a:bevelT w="50800" h="50800" prst="slope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3500" kern="1200" dirty="0" smtClean="0">
              <a:solidFill>
                <a:schemeClr val="tx1"/>
              </a:solidFill>
            </a:rPr>
            <a:t>Multilateral</a:t>
          </a:r>
          <a:endParaRPr lang="en-MY" sz="3500" kern="1200" dirty="0">
            <a:solidFill>
              <a:schemeClr val="tx1"/>
            </a:solidFill>
          </a:endParaRPr>
        </a:p>
      </dsp:txBody>
      <dsp:txXfrm>
        <a:off x="2770658" y="1729740"/>
        <a:ext cx="2688282" cy="1729740"/>
      </dsp:txXfrm>
    </dsp:sp>
    <dsp:sp modelId="{E2A2E561-906A-478C-8206-598208C5EADB}">
      <dsp:nvSpPr>
        <dsp:cNvPr id="0" name=""/>
        <dsp:cNvSpPr/>
      </dsp:nvSpPr>
      <dsp:spPr>
        <a:xfrm>
          <a:off x="3394795" y="259461"/>
          <a:ext cx="1440008" cy="144000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ED147A-C7C8-4D0F-86FE-6FBE0901CE60}">
      <dsp:nvSpPr>
        <dsp:cNvPr id="0" name=""/>
        <dsp:cNvSpPr/>
      </dsp:nvSpPr>
      <dsp:spPr>
        <a:xfrm>
          <a:off x="5539589" y="0"/>
          <a:ext cx="2688282" cy="4324350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520350"/>
            <a:satOff val="-30057"/>
            <a:lumOff val="33026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p3d prstMaterial="plastic">
          <a:bevelT w="50800" h="50800" prst="slope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3500" kern="1200" dirty="0" smtClean="0">
              <a:solidFill>
                <a:schemeClr val="tx1"/>
              </a:solidFill>
            </a:rPr>
            <a:t>Bilateral</a:t>
          </a:r>
          <a:endParaRPr lang="en-MY" sz="3500" kern="1200" dirty="0">
            <a:solidFill>
              <a:schemeClr val="tx1"/>
            </a:solidFill>
          </a:endParaRPr>
        </a:p>
      </dsp:txBody>
      <dsp:txXfrm>
        <a:off x="5539589" y="1729740"/>
        <a:ext cx="2688282" cy="1729740"/>
      </dsp:txXfrm>
    </dsp:sp>
    <dsp:sp modelId="{55DA5E96-BFC2-4CC5-BB01-CB56B560414E}">
      <dsp:nvSpPr>
        <dsp:cNvPr id="0" name=""/>
        <dsp:cNvSpPr/>
      </dsp:nvSpPr>
      <dsp:spPr>
        <a:xfrm>
          <a:off x="6163726" y="259461"/>
          <a:ext cx="1440008" cy="144000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1FAFC9-4B90-4458-856D-E753AA800031}">
      <dsp:nvSpPr>
        <dsp:cNvPr id="0" name=""/>
        <dsp:cNvSpPr/>
      </dsp:nvSpPr>
      <dsp:spPr>
        <a:xfrm>
          <a:off x="329183" y="3459480"/>
          <a:ext cx="7571232" cy="648652"/>
        </a:xfrm>
        <a:prstGeom prst="leftRight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CE375-2FDF-40A9-A7D6-8E321D540F2B}">
      <dsp:nvSpPr>
        <dsp:cNvPr id="0" name=""/>
        <dsp:cNvSpPr/>
      </dsp:nvSpPr>
      <dsp:spPr>
        <a:xfrm>
          <a:off x="0" y="561233"/>
          <a:ext cx="8532439" cy="4798848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076192-4F57-4B4D-95B6-32287A726E07}">
      <dsp:nvSpPr>
        <dsp:cNvPr id="0" name=""/>
        <dsp:cNvSpPr/>
      </dsp:nvSpPr>
      <dsp:spPr>
        <a:xfrm>
          <a:off x="1023892" y="1782917"/>
          <a:ext cx="2815704" cy="167235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232" rIns="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2200" kern="1200" dirty="0" smtClean="0">
              <a:latin typeface="Arial Narrow" panose="020B0606020202030204" pitchFamily="34" charset="0"/>
            </a:rPr>
            <a:t>United Nations Convention against Transnational Organized Crime (UNTOC)</a:t>
          </a:r>
          <a:endParaRPr lang="ms-MY" sz="2200" kern="1200" dirty="0">
            <a:latin typeface="Arial Narrow" panose="020B0606020202030204" pitchFamily="34" charset="0"/>
          </a:endParaRPr>
        </a:p>
      </dsp:txBody>
      <dsp:txXfrm>
        <a:off x="1023892" y="1782917"/>
        <a:ext cx="2815704" cy="1672358"/>
      </dsp:txXfrm>
    </dsp:sp>
    <dsp:sp modelId="{CD512B48-6EE3-44CB-B2C2-7D212FFB7E0D}">
      <dsp:nvSpPr>
        <dsp:cNvPr id="0" name=""/>
        <dsp:cNvSpPr/>
      </dsp:nvSpPr>
      <dsp:spPr>
        <a:xfrm>
          <a:off x="4266219" y="2447162"/>
          <a:ext cx="3327651" cy="167235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232" rIns="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2200" kern="1200" dirty="0" smtClean="0">
              <a:latin typeface="Arial Narrow" panose="020B0606020202030204" pitchFamily="34" charset="0"/>
            </a:rPr>
            <a:t>Protocol to Prevent, Suppress and Punish Trafficking in Persons, Especially Women and Children (TIP Protocol)</a:t>
          </a:r>
        </a:p>
      </dsp:txBody>
      <dsp:txXfrm>
        <a:off x="4266219" y="2447162"/>
        <a:ext cx="3327651" cy="167235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F8BD5-041D-45EF-B20D-495C507ADF76}">
      <dsp:nvSpPr>
        <dsp:cNvPr id="0" name=""/>
        <dsp:cNvSpPr/>
      </dsp:nvSpPr>
      <dsp:spPr>
        <a:xfrm>
          <a:off x="0" y="764793"/>
          <a:ext cx="5656262" cy="126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4C1003-8A42-462B-A418-0024D5E70544}">
      <dsp:nvSpPr>
        <dsp:cNvPr id="0" name=""/>
        <dsp:cNvSpPr/>
      </dsp:nvSpPr>
      <dsp:spPr>
        <a:xfrm>
          <a:off x="282813" y="26793"/>
          <a:ext cx="3959383" cy="147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655" tIns="0" rIns="14965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ASEAN Convention on Trafficking in Persons (ACTIP) </a:t>
          </a:r>
          <a:endParaRPr lang="ms-MY" sz="2400" kern="1200" dirty="0" smtClean="0"/>
        </a:p>
      </dsp:txBody>
      <dsp:txXfrm>
        <a:off x="354865" y="98845"/>
        <a:ext cx="3815279" cy="1331896"/>
      </dsp:txXfrm>
    </dsp:sp>
    <dsp:sp modelId="{C3978651-D63A-4AC3-806A-40F4B56C8B65}">
      <dsp:nvSpPr>
        <dsp:cNvPr id="0" name=""/>
        <dsp:cNvSpPr/>
      </dsp:nvSpPr>
      <dsp:spPr>
        <a:xfrm>
          <a:off x="0" y="3032793"/>
          <a:ext cx="5656262" cy="126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611094-F8A3-4897-B476-42F937B48D88}">
      <dsp:nvSpPr>
        <dsp:cNvPr id="0" name=""/>
        <dsp:cNvSpPr/>
      </dsp:nvSpPr>
      <dsp:spPr>
        <a:xfrm>
          <a:off x="282813" y="2294793"/>
          <a:ext cx="3959383" cy="147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655" tIns="0" rIns="14965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2400" kern="1200" dirty="0" smtClean="0"/>
            <a:t>Regional Plan of Action (RPA) to Combat Trafficking in Persons</a:t>
          </a:r>
          <a:endParaRPr lang="ms-MY" sz="2400" kern="1200" dirty="0"/>
        </a:p>
      </dsp:txBody>
      <dsp:txXfrm>
        <a:off x="354865" y="2366845"/>
        <a:ext cx="3815279" cy="13318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F7EEA7-B27B-4522-AB4F-F319E2B7B3F8}">
      <dsp:nvSpPr>
        <dsp:cNvPr id="0" name=""/>
        <dsp:cNvSpPr/>
      </dsp:nvSpPr>
      <dsp:spPr>
        <a:xfrm>
          <a:off x="386506" y="2348"/>
          <a:ext cx="7304186" cy="14118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shade val="8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shade val="8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New Policy</a:t>
          </a:r>
          <a:endParaRPr lang="en-MY" sz="6500" kern="1200" dirty="0"/>
        </a:p>
      </dsp:txBody>
      <dsp:txXfrm>
        <a:off x="427859" y="43701"/>
        <a:ext cx="7221480" cy="1329178"/>
      </dsp:txXfrm>
    </dsp:sp>
    <dsp:sp modelId="{4CED0E23-774C-434E-BCCB-20AEBDEFF7D2}">
      <dsp:nvSpPr>
        <dsp:cNvPr id="0" name=""/>
        <dsp:cNvSpPr/>
      </dsp:nvSpPr>
      <dsp:spPr>
        <a:xfrm>
          <a:off x="386506" y="1668371"/>
          <a:ext cx="1411884" cy="141188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shade val="8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shade val="8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CF2E7E-8FE7-418D-AE15-586A32D6B77F}">
      <dsp:nvSpPr>
        <dsp:cNvPr id="0" name=""/>
        <dsp:cNvSpPr/>
      </dsp:nvSpPr>
      <dsp:spPr>
        <a:xfrm>
          <a:off x="1883104" y="1668371"/>
          <a:ext cx="5807589" cy="141188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shade val="8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shade val="8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Cases involving non-national to be investigated under ATIPSOM 2007</a:t>
          </a:r>
          <a:endParaRPr lang="en-MY" sz="2200" kern="1200" dirty="0"/>
        </a:p>
      </dsp:txBody>
      <dsp:txXfrm>
        <a:off x="1952039" y="1737306"/>
        <a:ext cx="5669719" cy="1274014"/>
      </dsp:txXfrm>
    </dsp:sp>
    <dsp:sp modelId="{A06C1264-5DEB-462A-8496-8F88333F54F1}">
      <dsp:nvSpPr>
        <dsp:cNvPr id="0" name=""/>
        <dsp:cNvSpPr/>
      </dsp:nvSpPr>
      <dsp:spPr>
        <a:xfrm>
          <a:off x="386506" y="3249682"/>
          <a:ext cx="1411884" cy="141188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shade val="80000"/>
                <a:hueOff val="354778"/>
                <a:satOff val="-19922"/>
                <a:lumOff val="17181"/>
                <a:alphaOff val="0"/>
                <a:shade val="63000"/>
                <a:satMod val="165000"/>
              </a:schemeClr>
            </a:gs>
            <a:gs pos="30000">
              <a:schemeClr val="accent1">
                <a:shade val="80000"/>
                <a:hueOff val="354778"/>
                <a:satOff val="-19922"/>
                <a:lumOff val="17181"/>
                <a:alphaOff val="0"/>
                <a:shade val="58000"/>
                <a:satMod val="165000"/>
              </a:schemeClr>
            </a:gs>
            <a:gs pos="75000">
              <a:schemeClr val="accent1">
                <a:shade val="80000"/>
                <a:hueOff val="354778"/>
                <a:satOff val="-19922"/>
                <a:lumOff val="17181"/>
                <a:alphaOff val="0"/>
                <a:shade val="30000"/>
                <a:satMod val="175000"/>
              </a:schemeClr>
            </a:gs>
            <a:gs pos="100000">
              <a:schemeClr val="accent1">
                <a:shade val="80000"/>
                <a:hueOff val="354778"/>
                <a:satOff val="-19922"/>
                <a:lumOff val="17181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A7FF89-4E97-417F-A621-D53174FF6A2E}">
      <dsp:nvSpPr>
        <dsp:cNvPr id="0" name=""/>
        <dsp:cNvSpPr/>
      </dsp:nvSpPr>
      <dsp:spPr>
        <a:xfrm>
          <a:off x="1883104" y="3249682"/>
          <a:ext cx="5807589" cy="141188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shade val="80000"/>
                <a:hueOff val="354778"/>
                <a:satOff val="-19922"/>
                <a:lumOff val="17181"/>
                <a:alphaOff val="0"/>
                <a:shade val="63000"/>
                <a:satMod val="165000"/>
              </a:schemeClr>
            </a:gs>
            <a:gs pos="30000">
              <a:schemeClr val="accent1">
                <a:shade val="80000"/>
                <a:hueOff val="354778"/>
                <a:satOff val="-19922"/>
                <a:lumOff val="17181"/>
                <a:alphaOff val="0"/>
                <a:shade val="58000"/>
                <a:satMod val="165000"/>
              </a:schemeClr>
            </a:gs>
            <a:gs pos="75000">
              <a:schemeClr val="accent1">
                <a:shade val="80000"/>
                <a:hueOff val="354778"/>
                <a:satOff val="-19922"/>
                <a:lumOff val="17181"/>
                <a:alphaOff val="0"/>
                <a:shade val="30000"/>
                <a:satMod val="175000"/>
              </a:schemeClr>
            </a:gs>
            <a:gs pos="100000">
              <a:schemeClr val="accent1">
                <a:shade val="80000"/>
                <a:hueOff val="354778"/>
                <a:satOff val="-19922"/>
                <a:lumOff val="17181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200" kern="1200" dirty="0" smtClean="0"/>
            <a:t>Victims of trafficking to work after completion of Protection Order</a:t>
          </a:r>
          <a:endParaRPr lang="en-MY" sz="22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MY" sz="2200" kern="1200" dirty="0"/>
        </a:p>
      </dsp:txBody>
      <dsp:txXfrm>
        <a:off x="1952039" y="3318617"/>
        <a:ext cx="5669719" cy="1274014"/>
      </dsp:txXfrm>
    </dsp:sp>
    <dsp:sp modelId="{21B49326-A8EC-4998-B089-D88B54B54A13}">
      <dsp:nvSpPr>
        <dsp:cNvPr id="0" name=""/>
        <dsp:cNvSpPr/>
      </dsp:nvSpPr>
      <dsp:spPr>
        <a:xfrm>
          <a:off x="386506" y="4830992"/>
          <a:ext cx="1411884" cy="141188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shade val="80000"/>
                <a:hueOff val="709556"/>
                <a:satOff val="-39844"/>
                <a:lumOff val="34361"/>
                <a:alphaOff val="0"/>
                <a:shade val="63000"/>
                <a:satMod val="165000"/>
              </a:schemeClr>
            </a:gs>
            <a:gs pos="30000">
              <a:schemeClr val="accent1">
                <a:shade val="80000"/>
                <a:hueOff val="709556"/>
                <a:satOff val="-39844"/>
                <a:lumOff val="34361"/>
                <a:alphaOff val="0"/>
                <a:shade val="58000"/>
                <a:satMod val="165000"/>
              </a:schemeClr>
            </a:gs>
            <a:gs pos="75000">
              <a:schemeClr val="accent1">
                <a:shade val="80000"/>
                <a:hueOff val="709556"/>
                <a:satOff val="-39844"/>
                <a:lumOff val="34361"/>
                <a:alphaOff val="0"/>
                <a:shade val="30000"/>
                <a:satMod val="175000"/>
              </a:schemeClr>
            </a:gs>
            <a:gs pos="100000">
              <a:schemeClr val="accent1">
                <a:shade val="80000"/>
                <a:hueOff val="709556"/>
                <a:satOff val="-39844"/>
                <a:lumOff val="34361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163D4C-B2AD-42E8-8ECA-EB85939EDAE5}">
      <dsp:nvSpPr>
        <dsp:cNvPr id="0" name=""/>
        <dsp:cNvSpPr/>
      </dsp:nvSpPr>
      <dsp:spPr>
        <a:xfrm>
          <a:off x="1883104" y="4830992"/>
          <a:ext cx="5807589" cy="141188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shade val="80000"/>
                <a:hueOff val="709556"/>
                <a:satOff val="-39844"/>
                <a:lumOff val="34361"/>
                <a:alphaOff val="0"/>
                <a:shade val="63000"/>
                <a:satMod val="165000"/>
              </a:schemeClr>
            </a:gs>
            <a:gs pos="30000">
              <a:schemeClr val="accent1">
                <a:shade val="80000"/>
                <a:hueOff val="709556"/>
                <a:satOff val="-39844"/>
                <a:lumOff val="34361"/>
                <a:alphaOff val="0"/>
                <a:shade val="58000"/>
                <a:satMod val="165000"/>
              </a:schemeClr>
            </a:gs>
            <a:gs pos="75000">
              <a:schemeClr val="accent1">
                <a:shade val="80000"/>
                <a:hueOff val="709556"/>
                <a:satOff val="-39844"/>
                <a:lumOff val="34361"/>
                <a:alphaOff val="0"/>
                <a:shade val="30000"/>
                <a:satMod val="175000"/>
              </a:schemeClr>
            </a:gs>
            <a:gs pos="100000">
              <a:schemeClr val="accent1">
                <a:shade val="80000"/>
                <a:hueOff val="709556"/>
                <a:satOff val="-39844"/>
                <a:lumOff val="34361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200" kern="1200" dirty="0" smtClean="0"/>
            <a:t>Victims of </a:t>
          </a:r>
          <a:r>
            <a:rPr lang="en-US" sz="2200" kern="1200" dirty="0" err="1" smtClean="0"/>
            <a:t>labour</a:t>
          </a:r>
          <a:r>
            <a:rPr lang="en-US" sz="2200" kern="1200" dirty="0" smtClean="0"/>
            <a:t> trafficking who does not require further care and protection to work</a:t>
          </a:r>
          <a:endParaRPr lang="en-MY" sz="22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MY" sz="2200" kern="1200" dirty="0"/>
        </a:p>
      </dsp:txBody>
      <dsp:txXfrm>
        <a:off x="1952039" y="4899927"/>
        <a:ext cx="5669719" cy="12740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067594-E49F-4BCD-A0F8-7E7BB3A929A1}">
      <dsp:nvSpPr>
        <dsp:cNvPr id="0" name=""/>
        <dsp:cNvSpPr/>
      </dsp:nvSpPr>
      <dsp:spPr>
        <a:xfrm>
          <a:off x="241289" y="0"/>
          <a:ext cx="2261506" cy="343162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95250" rIns="31750" bIns="3175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Dialogues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Trainings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Enforcement Officers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Criminal Practitioners</a:t>
          </a:r>
          <a:endParaRPr lang="en-US" sz="2500" kern="1200" dirty="0"/>
        </a:p>
      </dsp:txBody>
      <dsp:txXfrm>
        <a:off x="294279" y="52990"/>
        <a:ext cx="2155526" cy="3378631"/>
      </dsp:txXfrm>
    </dsp:sp>
    <dsp:sp modelId="{DB81D6D7-FAA6-4000-8549-B61D728269F3}">
      <dsp:nvSpPr>
        <dsp:cNvPr id="0" name=""/>
        <dsp:cNvSpPr/>
      </dsp:nvSpPr>
      <dsp:spPr>
        <a:xfrm>
          <a:off x="246536" y="2931688"/>
          <a:ext cx="2261506" cy="7259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Capacity Building</a:t>
          </a:r>
          <a:endParaRPr lang="en-US" sz="2300" kern="1200" dirty="0"/>
        </a:p>
      </dsp:txBody>
      <dsp:txXfrm>
        <a:off x="246536" y="2931688"/>
        <a:ext cx="1592610" cy="725911"/>
      </dsp:txXfrm>
    </dsp:sp>
    <dsp:sp modelId="{18DDF2D1-0027-4A11-95C7-B630ADE50B51}">
      <dsp:nvSpPr>
        <dsp:cNvPr id="0" name=""/>
        <dsp:cNvSpPr/>
      </dsp:nvSpPr>
      <dsp:spPr>
        <a:xfrm>
          <a:off x="1903120" y="2866072"/>
          <a:ext cx="791527" cy="79152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EFACBD-EAF6-40B3-8B08-73795F4D5F2F}">
      <dsp:nvSpPr>
        <dsp:cNvPr id="0" name=""/>
        <dsp:cNvSpPr/>
      </dsp:nvSpPr>
      <dsp:spPr>
        <a:xfrm>
          <a:off x="2946263" y="0"/>
          <a:ext cx="2261506" cy="350677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95250" rIns="31750" bIns="3175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State level awareness program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Media and publicity</a:t>
          </a:r>
          <a:endParaRPr lang="en-US" sz="2500" kern="1200" dirty="0"/>
        </a:p>
      </dsp:txBody>
      <dsp:txXfrm>
        <a:off x="2999253" y="52990"/>
        <a:ext cx="2155526" cy="3453788"/>
      </dsp:txXfrm>
    </dsp:sp>
    <dsp:sp modelId="{AD086E6C-1BA0-4DC3-9A0C-545E4EA11CD2}">
      <dsp:nvSpPr>
        <dsp:cNvPr id="0" name=""/>
        <dsp:cNvSpPr/>
      </dsp:nvSpPr>
      <dsp:spPr>
        <a:xfrm>
          <a:off x="2946263" y="2931688"/>
          <a:ext cx="2261506" cy="7259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Awareness</a:t>
          </a:r>
          <a:endParaRPr lang="en-US" sz="2300" kern="1200" dirty="0"/>
        </a:p>
      </dsp:txBody>
      <dsp:txXfrm>
        <a:off x="2946263" y="2931688"/>
        <a:ext cx="1592610" cy="725911"/>
      </dsp:txXfrm>
    </dsp:sp>
    <dsp:sp modelId="{88BEF752-5FE5-40E9-9214-D4DDF9DAF319}">
      <dsp:nvSpPr>
        <dsp:cNvPr id="0" name=""/>
        <dsp:cNvSpPr/>
      </dsp:nvSpPr>
      <dsp:spPr>
        <a:xfrm>
          <a:off x="4623434" y="2866072"/>
          <a:ext cx="791527" cy="79152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C391A5-F3DD-443C-A6ED-ABE8992B7B22}">
      <dsp:nvSpPr>
        <dsp:cNvPr id="0" name=""/>
        <dsp:cNvSpPr/>
      </dsp:nvSpPr>
      <dsp:spPr>
        <a:xfrm>
          <a:off x="5534951" y="0"/>
          <a:ext cx="2261506" cy="365584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95250" rIns="31750" bIns="3175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Students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Workers</a:t>
          </a:r>
          <a:endParaRPr lang="en-US" sz="2500" kern="1200" dirty="0"/>
        </a:p>
      </dsp:txBody>
      <dsp:txXfrm>
        <a:off x="5587941" y="52990"/>
        <a:ext cx="2155526" cy="3602853"/>
      </dsp:txXfrm>
    </dsp:sp>
    <dsp:sp modelId="{BE0BBA2A-71B4-457E-B246-0DFFD38D121C}">
      <dsp:nvSpPr>
        <dsp:cNvPr id="0" name=""/>
        <dsp:cNvSpPr/>
      </dsp:nvSpPr>
      <dsp:spPr>
        <a:xfrm>
          <a:off x="5534951" y="2931688"/>
          <a:ext cx="2261506" cy="7259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Outreach</a:t>
          </a:r>
          <a:endParaRPr lang="en-US" sz="2300" kern="1200" dirty="0"/>
        </a:p>
      </dsp:txBody>
      <dsp:txXfrm>
        <a:off x="5534951" y="2931688"/>
        <a:ext cx="1592610" cy="725911"/>
      </dsp:txXfrm>
    </dsp:sp>
    <dsp:sp modelId="{8516E0BF-69B8-454C-9FB5-DC4C1DD1E4C0}">
      <dsp:nvSpPr>
        <dsp:cNvPr id="0" name=""/>
        <dsp:cNvSpPr/>
      </dsp:nvSpPr>
      <dsp:spPr>
        <a:xfrm>
          <a:off x="7196776" y="2866072"/>
          <a:ext cx="791527" cy="79152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05FA8-8558-4F7C-BCC7-DF41CE80D76C}">
      <dsp:nvSpPr>
        <dsp:cNvPr id="0" name=""/>
        <dsp:cNvSpPr/>
      </dsp:nvSpPr>
      <dsp:spPr>
        <a:xfrm>
          <a:off x="0" y="0"/>
          <a:ext cx="7467600" cy="2193131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16D5404-465D-4CFF-A76B-7F62DB1234D8}">
      <dsp:nvSpPr>
        <dsp:cNvPr id="0" name=""/>
        <dsp:cNvSpPr/>
      </dsp:nvSpPr>
      <dsp:spPr>
        <a:xfrm>
          <a:off x="224028" y="292417"/>
          <a:ext cx="2193607" cy="16082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5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2">
                <a:tint val="5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2">
                <a:tint val="5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2">
                <a:tint val="5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134265F-6F33-44B0-AB85-2500272B5438}">
      <dsp:nvSpPr>
        <dsp:cNvPr id="0" name=""/>
        <dsp:cNvSpPr/>
      </dsp:nvSpPr>
      <dsp:spPr>
        <a:xfrm rot="10800000">
          <a:off x="224028" y="2193131"/>
          <a:ext cx="2193607" cy="26804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2">
                <a:shade val="5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2">
                <a:shade val="5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Capacity Building </a:t>
          </a:r>
          <a:r>
            <a:rPr lang="en-US" sz="1900" kern="1200" dirty="0" err="1" smtClean="0"/>
            <a:t>Programmes</a:t>
          </a:r>
          <a:endParaRPr lang="en-US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Enforcement officers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Practioners</a:t>
          </a:r>
          <a:endParaRPr lang="en-MY" sz="1900" kern="1200" dirty="0"/>
        </a:p>
      </dsp:txBody>
      <dsp:txXfrm rot="10800000">
        <a:off x="291489" y="2193131"/>
        <a:ext cx="2058685" cy="2613032"/>
      </dsp:txXfrm>
    </dsp:sp>
    <dsp:sp modelId="{054CCD0A-08C8-4095-93EF-00E80D103BF0}">
      <dsp:nvSpPr>
        <dsp:cNvPr id="0" name=""/>
        <dsp:cNvSpPr/>
      </dsp:nvSpPr>
      <dsp:spPr>
        <a:xfrm>
          <a:off x="2636996" y="292417"/>
          <a:ext cx="2193607" cy="16082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50000"/>
                <a:hueOff val="-11139"/>
                <a:satOff val="334"/>
                <a:lumOff val="-1035"/>
                <a:alphaOff val="0"/>
                <a:shade val="63000"/>
                <a:satMod val="165000"/>
              </a:schemeClr>
            </a:gs>
            <a:gs pos="30000">
              <a:schemeClr val="accent2">
                <a:tint val="50000"/>
                <a:hueOff val="-11139"/>
                <a:satOff val="334"/>
                <a:lumOff val="-1035"/>
                <a:alphaOff val="0"/>
                <a:shade val="58000"/>
                <a:satMod val="165000"/>
              </a:schemeClr>
            </a:gs>
            <a:gs pos="75000">
              <a:schemeClr val="accent2">
                <a:tint val="50000"/>
                <a:hueOff val="-11139"/>
                <a:satOff val="334"/>
                <a:lumOff val="-1035"/>
                <a:alphaOff val="0"/>
                <a:shade val="30000"/>
                <a:satMod val="175000"/>
              </a:schemeClr>
            </a:gs>
            <a:gs pos="100000">
              <a:schemeClr val="accent2">
                <a:tint val="50000"/>
                <a:hueOff val="-11139"/>
                <a:satOff val="334"/>
                <a:lumOff val="-1035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7F39ECF-6101-4EB7-8F1C-17BC36C18BA8}">
      <dsp:nvSpPr>
        <dsp:cNvPr id="0" name=""/>
        <dsp:cNvSpPr/>
      </dsp:nvSpPr>
      <dsp:spPr>
        <a:xfrm rot="10800000">
          <a:off x="2636996" y="2193131"/>
          <a:ext cx="2193607" cy="26804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shade val="50000"/>
                <a:hueOff val="477224"/>
                <a:satOff val="-28480"/>
                <a:lumOff val="36016"/>
                <a:alphaOff val="0"/>
                <a:shade val="63000"/>
                <a:satMod val="165000"/>
              </a:schemeClr>
            </a:gs>
            <a:gs pos="30000">
              <a:schemeClr val="accent2">
                <a:shade val="50000"/>
                <a:hueOff val="477224"/>
                <a:satOff val="-28480"/>
                <a:lumOff val="36016"/>
                <a:alphaOff val="0"/>
                <a:shade val="58000"/>
                <a:satMod val="165000"/>
              </a:schemeClr>
            </a:gs>
            <a:gs pos="75000">
              <a:schemeClr val="accent2">
                <a:shade val="50000"/>
                <a:hueOff val="477224"/>
                <a:satOff val="-28480"/>
                <a:lumOff val="36016"/>
                <a:alphaOff val="0"/>
                <a:shade val="30000"/>
                <a:satMod val="175000"/>
              </a:schemeClr>
            </a:gs>
            <a:gs pos="100000">
              <a:schemeClr val="accent2">
                <a:shade val="50000"/>
                <a:hueOff val="477224"/>
                <a:satOff val="-28480"/>
                <a:lumOff val="36016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Awareness </a:t>
          </a:r>
          <a:r>
            <a:rPr lang="en-US" sz="1900" kern="1200" dirty="0" err="1" smtClean="0"/>
            <a:t>Programmes</a:t>
          </a:r>
          <a:endParaRPr lang="en-US" sz="19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900" kern="1200" dirty="0" smtClean="0"/>
            <a:t>Media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9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Campaign</a:t>
          </a:r>
        </a:p>
      </dsp:txBody>
      <dsp:txXfrm rot="10800000">
        <a:off x="2704457" y="2193131"/>
        <a:ext cx="2058685" cy="2613032"/>
      </dsp:txXfrm>
    </dsp:sp>
    <dsp:sp modelId="{611BDBF1-8F24-4A38-ABF3-DFD9CFCD932F}">
      <dsp:nvSpPr>
        <dsp:cNvPr id="0" name=""/>
        <dsp:cNvSpPr/>
      </dsp:nvSpPr>
      <dsp:spPr>
        <a:xfrm>
          <a:off x="5049964" y="292417"/>
          <a:ext cx="2193607" cy="16082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50000"/>
                <a:hueOff val="-22278"/>
                <a:satOff val="669"/>
                <a:lumOff val="-2070"/>
                <a:alphaOff val="0"/>
                <a:shade val="63000"/>
                <a:satMod val="165000"/>
              </a:schemeClr>
            </a:gs>
            <a:gs pos="30000">
              <a:schemeClr val="accent2">
                <a:tint val="50000"/>
                <a:hueOff val="-22278"/>
                <a:satOff val="669"/>
                <a:lumOff val="-2070"/>
                <a:alphaOff val="0"/>
                <a:shade val="58000"/>
                <a:satMod val="165000"/>
              </a:schemeClr>
            </a:gs>
            <a:gs pos="75000">
              <a:schemeClr val="accent2">
                <a:tint val="50000"/>
                <a:hueOff val="-22278"/>
                <a:satOff val="669"/>
                <a:lumOff val="-2070"/>
                <a:alphaOff val="0"/>
                <a:shade val="30000"/>
                <a:satMod val="175000"/>
              </a:schemeClr>
            </a:gs>
            <a:gs pos="100000">
              <a:schemeClr val="accent2">
                <a:tint val="50000"/>
                <a:hueOff val="-22278"/>
                <a:satOff val="669"/>
                <a:lumOff val="-207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30E86DF-D9F2-4DC0-8379-E20DAADF6484}">
      <dsp:nvSpPr>
        <dsp:cNvPr id="0" name=""/>
        <dsp:cNvSpPr/>
      </dsp:nvSpPr>
      <dsp:spPr>
        <a:xfrm rot="10800000">
          <a:off x="5049964" y="2193131"/>
          <a:ext cx="2193607" cy="26804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shade val="50000"/>
                <a:hueOff val="477224"/>
                <a:satOff val="-28480"/>
                <a:lumOff val="36016"/>
                <a:alphaOff val="0"/>
                <a:shade val="63000"/>
                <a:satMod val="165000"/>
              </a:schemeClr>
            </a:gs>
            <a:gs pos="30000">
              <a:schemeClr val="accent2">
                <a:shade val="50000"/>
                <a:hueOff val="477224"/>
                <a:satOff val="-28480"/>
                <a:lumOff val="36016"/>
                <a:alphaOff val="0"/>
                <a:shade val="58000"/>
                <a:satMod val="165000"/>
              </a:schemeClr>
            </a:gs>
            <a:gs pos="75000">
              <a:schemeClr val="accent2">
                <a:shade val="50000"/>
                <a:hueOff val="477224"/>
                <a:satOff val="-28480"/>
                <a:lumOff val="36016"/>
                <a:alphaOff val="0"/>
                <a:shade val="30000"/>
                <a:satMod val="175000"/>
              </a:schemeClr>
            </a:gs>
            <a:gs pos="100000">
              <a:schemeClr val="accent2">
                <a:shade val="50000"/>
                <a:hueOff val="477224"/>
                <a:satOff val="-28480"/>
                <a:lumOff val="36016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Outreach </a:t>
          </a:r>
          <a:r>
            <a:rPr lang="en-US" sz="1900" kern="1200" dirty="0" err="1" smtClean="0"/>
            <a:t>Programmes</a:t>
          </a:r>
          <a:endParaRPr lang="en-US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Students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Communities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MY" sz="1900" kern="1200" dirty="0"/>
        </a:p>
      </dsp:txBody>
      <dsp:txXfrm rot="10800000">
        <a:off x="5117425" y="2193131"/>
        <a:ext cx="2058685" cy="26130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C1768A-729C-469B-B6A5-D8DC0C63ACA4}">
      <dsp:nvSpPr>
        <dsp:cNvPr id="0" name=""/>
        <dsp:cNvSpPr/>
      </dsp:nvSpPr>
      <dsp:spPr>
        <a:xfrm>
          <a:off x="0" y="0"/>
          <a:ext cx="4104456" cy="808754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ENFORCEMENT</a:t>
          </a:r>
          <a:endParaRPr lang="en-MY" sz="3600" kern="1200" dirty="0"/>
        </a:p>
      </dsp:txBody>
      <dsp:txXfrm>
        <a:off x="0" y="0"/>
        <a:ext cx="4104456" cy="808754"/>
      </dsp:txXfrm>
    </dsp:sp>
    <dsp:sp modelId="{5C316E35-ED2F-47F2-8662-CCFA37BE4773}">
      <dsp:nvSpPr>
        <dsp:cNvPr id="0" name=""/>
        <dsp:cNvSpPr/>
      </dsp:nvSpPr>
      <dsp:spPr>
        <a:xfrm>
          <a:off x="2004" y="808754"/>
          <a:ext cx="1366815" cy="16983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752 cases investigated</a:t>
          </a:r>
          <a:endParaRPr lang="en-MY" sz="1600" kern="1200" dirty="0"/>
        </a:p>
      </dsp:txBody>
      <dsp:txXfrm>
        <a:off x="2004" y="808754"/>
        <a:ext cx="1366815" cy="1698384"/>
      </dsp:txXfrm>
    </dsp:sp>
    <dsp:sp modelId="{75E6467E-86B7-45F6-9D8C-24BE227148AB}">
      <dsp:nvSpPr>
        <dsp:cNvPr id="0" name=""/>
        <dsp:cNvSpPr/>
      </dsp:nvSpPr>
      <dsp:spPr>
        <a:xfrm>
          <a:off x="1368820" y="808754"/>
          <a:ext cx="1366815" cy="16983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1925 victims</a:t>
          </a:r>
          <a:endParaRPr lang="en-MY" sz="1600" kern="1200" dirty="0"/>
        </a:p>
      </dsp:txBody>
      <dsp:txXfrm>
        <a:off x="1368820" y="808754"/>
        <a:ext cx="1366815" cy="1698384"/>
      </dsp:txXfrm>
    </dsp:sp>
    <dsp:sp modelId="{3DDCE33E-6AA7-466D-9818-A05AE14A704D}">
      <dsp:nvSpPr>
        <dsp:cNvPr id="0" name=""/>
        <dsp:cNvSpPr/>
      </dsp:nvSpPr>
      <dsp:spPr>
        <a:xfrm>
          <a:off x="2735635" y="808754"/>
          <a:ext cx="1366815" cy="16983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1058 arrests</a:t>
          </a:r>
          <a:endParaRPr lang="en-MY" sz="1600" kern="1200" dirty="0"/>
        </a:p>
      </dsp:txBody>
      <dsp:txXfrm>
        <a:off x="2735635" y="808754"/>
        <a:ext cx="1366815" cy="1698384"/>
      </dsp:txXfrm>
    </dsp:sp>
    <dsp:sp modelId="{CAD6D8CA-15CA-4016-A697-C87CE04A1D27}">
      <dsp:nvSpPr>
        <dsp:cNvPr id="0" name=""/>
        <dsp:cNvSpPr/>
      </dsp:nvSpPr>
      <dsp:spPr>
        <a:xfrm>
          <a:off x="0" y="2507138"/>
          <a:ext cx="4104456" cy="188709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C1768A-729C-469B-B6A5-D8DC0C63ACA4}">
      <dsp:nvSpPr>
        <dsp:cNvPr id="0" name=""/>
        <dsp:cNvSpPr/>
      </dsp:nvSpPr>
      <dsp:spPr>
        <a:xfrm>
          <a:off x="0" y="0"/>
          <a:ext cx="4176464" cy="799288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3600" kern="1200" dirty="0" smtClean="0">
              <a:solidFill>
                <a:schemeClr val="bg1"/>
              </a:solidFill>
            </a:rPr>
            <a:t>PROSECUTION</a:t>
          </a:r>
          <a:endParaRPr lang="en-MY" sz="3600" kern="1200" dirty="0">
            <a:solidFill>
              <a:schemeClr val="bg1"/>
            </a:solidFill>
          </a:endParaRPr>
        </a:p>
      </dsp:txBody>
      <dsp:txXfrm>
        <a:off x="0" y="0"/>
        <a:ext cx="4176464" cy="799288"/>
      </dsp:txXfrm>
    </dsp:sp>
    <dsp:sp modelId="{5C316E35-ED2F-47F2-8662-CCFA37BE4773}">
      <dsp:nvSpPr>
        <dsp:cNvPr id="0" name=""/>
        <dsp:cNvSpPr/>
      </dsp:nvSpPr>
      <dsp:spPr>
        <a:xfrm>
          <a:off x="0" y="799288"/>
          <a:ext cx="2088232" cy="16785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562 cases charged</a:t>
          </a:r>
          <a:endParaRPr lang="en-MY" sz="2000" kern="1200" dirty="0"/>
        </a:p>
      </dsp:txBody>
      <dsp:txXfrm>
        <a:off x="0" y="799288"/>
        <a:ext cx="2088232" cy="1678506"/>
      </dsp:txXfrm>
    </dsp:sp>
    <dsp:sp modelId="{75E6467E-86B7-45F6-9D8C-24BE227148AB}">
      <dsp:nvSpPr>
        <dsp:cNvPr id="0" name=""/>
        <dsp:cNvSpPr/>
      </dsp:nvSpPr>
      <dsp:spPr>
        <a:xfrm>
          <a:off x="2088232" y="799288"/>
          <a:ext cx="2088232" cy="16785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128 convictions</a:t>
          </a:r>
          <a:endParaRPr lang="en-MY" sz="2000" kern="1200" dirty="0"/>
        </a:p>
      </dsp:txBody>
      <dsp:txXfrm>
        <a:off x="2088232" y="799288"/>
        <a:ext cx="2088232" cy="1678506"/>
      </dsp:txXfrm>
    </dsp:sp>
    <dsp:sp modelId="{CAD6D8CA-15CA-4016-A697-C87CE04A1D27}">
      <dsp:nvSpPr>
        <dsp:cNvPr id="0" name=""/>
        <dsp:cNvSpPr/>
      </dsp:nvSpPr>
      <dsp:spPr>
        <a:xfrm>
          <a:off x="0" y="2477795"/>
          <a:ext cx="4176464" cy="186500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05FA8-8558-4F7C-BCC7-DF41CE80D76C}">
      <dsp:nvSpPr>
        <dsp:cNvPr id="0" name=""/>
        <dsp:cNvSpPr/>
      </dsp:nvSpPr>
      <dsp:spPr>
        <a:xfrm>
          <a:off x="0" y="0"/>
          <a:ext cx="7467600" cy="2193131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16D5404-465D-4CFF-A76B-7F62DB1234D8}">
      <dsp:nvSpPr>
        <dsp:cNvPr id="0" name=""/>
        <dsp:cNvSpPr/>
      </dsp:nvSpPr>
      <dsp:spPr>
        <a:xfrm>
          <a:off x="224028" y="292417"/>
          <a:ext cx="2193607" cy="16082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5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2">
                <a:tint val="5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2">
                <a:tint val="5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2">
                <a:tint val="5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134265F-6F33-44B0-AB85-2500272B5438}">
      <dsp:nvSpPr>
        <dsp:cNvPr id="0" name=""/>
        <dsp:cNvSpPr/>
      </dsp:nvSpPr>
      <dsp:spPr>
        <a:xfrm rot="10800000">
          <a:off x="224028" y="2193131"/>
          <a:ext cx="2193607" cy="26804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2">
                <a:shade val="5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2">
                <a:shade val="5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Shelter Homes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Seed funding for NGO Support Shelter Homes</a:t>
          </a:r>
          <a:endParaRPr lang="en-MY" sz="2300" kern="1200" dirty="0"/>
        </a:p>
      </dsp:txBody>
      <dsp:txXfrm rot="10800000">
        <a:off x="291489" y="2193131"/>
        <a:ext cx="2058685" cy="2613032"/>
      </dsp:txXfrm>
    </dsp:sp>
    <dsp:sp modelId="{054CCD0A-08C8-4095-93EF-00E80D103BF0}">
      <dsp:nvSpPr>
        <dsp:cNvPr id="0" name=""/>
        <dsp:cNvSpPr/>
      </dsp:nvSpPr>
      <dsp:spPr>
        <a:xfrm>
          <a:off x="2636996" y="292417"/>
          <a:ext cx="2193607" cy="16082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50000"/>
                <a:hueOff val="-11139"/>
                <a:satOff val="334"/>
                <a:lumOff val="-1035"/>
                <a:alphaOff val="0"/>
                <a:shade val="63000"/>
                <a:satMod val="165000"/>
              </a:schemeClr>
            </a:gs>
            <a:gs pos="30000">
              <a:schemeClr val="accent2">
                <a:tint val="50000"/>
                <a:hueOff val="-11139"/>
                <a:satOff val="334"/>
                <a:lumOff val="-1035"/>
                <a:alphaOff val="0"/>
                <a:shade val="58000"/>
                <a:satMod val="165000"/>
              </a:schemeClr>
            </a:gs>
            <a:gs pos="75000">
              <a:schemeClr val="accent2">
                <a:tint val="50000"/>
                <a:hueOff val="-11139"/>
                <a:satOff val="334"/>
                <a:lumOff val="-1035"/>
                <a:alphaOff val="0"/>
                <a:shade val="30000"/>
                <a:satMod val="175000"/>
              </a:schemeClr>
            </a:gs>
            <a:gs pos="100000">
              <a:schemeClr val="accent2">
                <a:tint val="50000"/>
                <a:hueOff val="-11139"/>
                <a:satOff val="334"/>
                <a:lumOff val="-1035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7F39ECF-6101-4EB7-8F1C-17BC36C18BA8}">
      <dsp:nvSpPr>
        <dsp:cNvPr id="0" name=""/>
        <dsp:cNvSpPr/>
      </dsp:nvSpPr>
      <dsp:spPr>
        <a:xfrm rot="10800000">
          <a:off x="2636996" y="2193131"/>
          <a:ext cx="2193607" cy="26804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shade val="50000"/>
                <a:hueOff val="477224"/>
                <a:satOff val="-28480"/>
                <a:lumOff val="36016"/>
                <a:alphaOff val="0"/>
                <a:shade val="63000"/>
                <a:satMod val="165000"/>
              </a:schemeClr>
            </a:gs>
            <a:gs pos="30000">
              <a:schemeClr val="accent2">
                <a:shade val="50000"/>
                <a:hueOff val="477224"/>
                <a:satOff val="-28480"/>
                <a:lumOff val="36016"/>
                <a:alphaOff val="0"/>
                <a:shade val="58000"/>
                <a:satMod val="165000"/>
              </a:schemeClr>
            </a:gs>
            <a:gs pos="75000">
              <a:schemeClr val="accent2">
                <a:shade val="50000"/>
                <a:hueOff val="477224"/>
                <a:satOff val="-28480"/>
                <a:lumOff val="36016"/>
                <a:alphaOff val="0"/>
                <a:shade val="30000"/>
                <a:satMod val="175000"/>
              </a:schemeClr>
            </a:gs>
            <a:gs pos="100000">
              <a:schemeClr val="accent2">
                <a:shade val="50000"/>
                <a:hueOff val="477224"/>
                <a:satOff val="-28480"/>
                <a:lumOff val="36016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marR="0" lvl="0" indent="0" algn="ctr" defTabSz="10223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sz="2300" kern="1200" dirty="0" smtClean="0"/>
            <a:t>Income generation </a:t>
          </a:r>
          <a:r>
            <a:rPr lang="en-US" sz="2300" kern="1200" dirty="0" err="1" smtClean="0"/>
            <a:t>Programme</a:t>
          </a:r>
          <a:endParaRPr lang="en-US" sz="2300" kern="1200" dirty="0" smtClean="0"/>
        </a:p>
        <a:p>
          <a:pPr marL="0" marR="0" lvl="0" indent="0" algn="ctr" defTabSz="10223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en-US" sz="2300" kern="1200" dirty="0" smtClean="0"/>
        </a:p>
        <a:p>
          <a:pPr marL="0" marR="0" lvl="0" indent="0" algn="ctr" defTabSz="10223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sz="2300" kern="1200" dirty="0" smtClean="0"/>
            <a:t>Vocational training</a:t>
          </a:r>
        </a:p>
      </dsp:txBody>
      <dsp:txXfrm rot="10800000">
        <a:off x="2704457" y="2193131"/>
        <a:ext cx="2058685" cy="2613032"/>
      </dsp:txXfrm>
    </dsp:sp>
    <dsp:sp modelId="{611BDBF1-8F24-4A38-ABF3-DFD9CFCD932F}">
      <dsp:nvSpPr>
        <dsp:cNvPr id="0" name=""/>
        <dsp:cNvSpPr/>
      </dsp:nvSpPr>
      <dsp:spPr>
        <a:xfrm>
          <a:off x="5049964" y="292417"/>
          <a:ext cx="2193607" cy="16082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50000"/>
                <a:hueOff val="-22278"/>
                <a:satOff val="669"/>
                <a:lumOff val="-2070"/>
                <a:alphaOff val="0"/>
                <a:shade val="63000"/>
                <a:satMod val="165000"/>
              </a:schemeClr>
            </a:gs>
            <a:gs pos="30000">
              <a:schemeClr val="accent2">
                <a:tint val="50000"/>
                <a:hueOff val="-22278"/>
                <a:satOff val="669"/>
                <a:lumOff val="-2070"/>
                <a:alphaOff val="0"/>
                <a:shade val="58000"/>
                <a:satMod val="165000"/>
              </a:schemeClr>
            </a:gs>
            <a:gs pos="75000">
              <a:schemeClr val="accent2">
                <a:tint val="50000"/>
                <a:hueOff val="-22278"/>
                <a:satOff val="669"/>
                <a:lumOff val="-2070"/>
                <a:alphaOff val="0"/>
                <a:shade val="30000"/>
                <a:satMod val="175000"/>
              </a:schemeClr>
            </a:gs>
            <a:gs pos="100000">
              <a:schemeClr val="accent2">
                <a:tint val="50000"/>
                <a:hueOff val="-22278"/>
                <a:satOff val="669"/>
                <a:lumOff val="-207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30E86DF-D9F2-4DC0-8379-E20DAADF6484}">
      <dsp:nvSpPr>
        <dsp:cNvPr id="0" name=""/>
        <dsp:cNvSpPr/>
      </dsp:nvSpPr>
      <dsp:spPr>
        <a:xfrm rot="10800000">
          <a:off x="5049964" y="2193131"/>
          <a:ext cx="2193607" cy="26804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shade val="50000"/>
                <a:hueOff val="477224"/>
                <a:satOff val="-28480"/>
                <a:lumOff val="36016"/>
                <a:alphaOff val="0"/>
                <a:shade val="63000"/>
                <a:satMod val="165000"/>
              </a:schemeClr>
            </a:gs>
            <a:gs pos="30000">
              <a:schemeClr val="accent2">
                <a:shade val="50000"/>
                <a:hueOff val="477224"/>
                <a:satOff val="-28480"/>
                <a:lumOff val="36016"/>
                <a:alphaOff val="0"/>
                <a:shade val="58000"/>
                <a:satMod val="165000"/>
              </a:schemeClr>
            </a:gs>
            <a:gs pos="75000">
              <a:schemeClr val="accent2">
                <a:shade val="50000"/>
                <a:hueOff val="477224"/>
                <a:satOff val="-28480"/>
                <a:lumOff val="36016"/>
                <a:alphaOff val="0"/>
                <a:shade val="30000"/>
                <a:satMod val="175000"/>
              </a:schemeClr>
            </a:gs>
            <a:gs pos="100000">
              <a:schemeClr val="accent2">
                <a:shade val="50000"/>
                <a:hueOff val="477224"/>
                <a:satOff val="-28480"/>
                <a:lumOff val="36016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Case management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Medical assistance </a:t>
          </a:r>
          <a:endParaRPr lang="en-MY" sz="2300" kern="1200" dirty="0"/>
        </a:p>
      </dsp:txBody>
      <dsp:txXfrm rot="10800000">
        <a:off x="5117425" y="2193131"/>
        <a:ext cx="2058685" cy="26130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EEF18A-0BA1-4E91-BAA8-FA35D2EC1433}">
      <dsp:nvSpPr>
        <dsp:cNvPr id="0" name=""/>
        <dsp:cNvSpPr/>
      </dsp:nvSpPr>
      <dsp:spPr>
        <a:xfrm>
          <a:off x="0" y="70495"/>
          <a:ext cx="6647656" cy="12232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Background</a:t>
          </a:r>
          <a:endParaRPr lang="en-MY" sz="51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itchFamily="18" charset="0"/>
          </a:endParaRPr>
        </a:p>
      </dsp:txBody>
      <dsp:txXfrm>
        <a:off x="59713" y="130208"/>
        <a:ext cx="6528230" cy="1103809"/>
      </dsp:txXfrm>
    </dsp:sp>
    <dsp:sp modelId="{770B6B87-8AE1-4BE7-A28A-BF2FF57385AB}">
      <dsp:nvSpPr>
        <dsp:cNvPr id="0" name=""/>
        <dsp:cNvSpPr/>
      </dsp:nvSpPr>
      <dsp:spPr>
        <a:xfrm>
          <a:off x="0" y="1440610"/>
          <a:ext cx="6647656" cy="12232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The Council</a:t>
          </a:r>
          <a:endParaRPr lang="en-MY" sz="51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itchFamily="18" charset="0"/>
          </a:endParaRPr>
        </a:p>
      </dsp:txBody>
      <dsp:txXfrm>
        <a:off x="59713" y="1500323"/>
        <a:ext cx="6528230" cy="1103809"/>
      </dsp:txXfrm>
    </dsp:sp>
    <dsp:sp modelId="{673ECDC0-35F6-42DF-8E7D-BD6DA561B874}">
      <dsp:nvSpPr>
        <dsp:cNvPr id="0" name=""/>
        <dsp:cNvSpPr/>
      </dsp:nvSpPr>
      <dsp:spPr>
        <a:xfrm>
          <a:off x="0" y="2810725"/>
          <a:ext cx="6647656" cy="12232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51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Strategic Cooperation</a:t>
          </a:r>
          <a:endParaRPr lang="en-MY" sz="51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itchFamily="18" charset="0"/>
          </a:endParaRPr>
        </a:p>
      </dsp:txBody>
      <dsp:txXfrm>
        <a:off x="59713" y="2870438"/>
        <a:ext cx="6528230" cy="110380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067594-E49F-4BCD-A0F8-7E7BB3A929A1}">
      <dsp:nvSpPr>
        <dsp:cNvPr id="0" name=""/>
        <dsp:cNvSpPr/>
      </dsp:nvSpPr>
      <dsp:spPr>
        <a:xfrm>
          <a:off x="0" y="138733"/>
          <a:ext cx="2402387" cy="364539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80010" rIns="26670" bIns="266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Offences: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Part III (Trafficking  in Persons)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- Sect. 12 – 15A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Part IIIA (Smuggling of Migrants)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- Sect. 26A – 26K</a:t>
          </a:r>
          <a:endParaRPr lang="en-US" sz="2100" kern="1200" dirty="0"/>
        </a:p>
      </dsp:txBody>
      <dsp:txXfrm>
        <a:off x="56291" y="195024"/>
        <a:ext cx="2289805" cy="3589103"/>
      </dsp:txXfrm>
    </dsp:sp>
    <dsp:sp modelId="{DB81D6D7-FAA6-4000-8549-B61D728269F3}">
      <dsp:nvSpPr>
        <dsp:cNvPr id="0" name=""/>
        <dsp:cNvSpPr/>
      </dsp:nvSpPr>
      <dsp:spPr>
        <a:xfrm>
          <a:off x="5562" y="3746661"/>
          <a:ext cx="2402387" cy="7711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Prosecution</a:t>
          </a:r>
          <a:endParaRPr lang="en-US" sz="2100" kern="1200" dirty="0"/>
        </a:p>
      </dsp:txBody>
      <dsp:txXfrm>
        <a:off x="5562" y="3746661"/>
        <a:ext cx="1691822" cy="771132"/>
      </dsp:txXfrm>
    </dsp:sp>
    <dsp:sp modelId="{18DDF2D1-0027-4A11-95C7-B630ADE50B51}">
      <dsp:nvSpPr>
        <dsp:cNvPr id="0" name=""/>
        <dsp:cNvSpPr/>
      </dsp:nvSpPr>
      <dsp:spPr>
        <a:xfrm>
          <a:off x="1765343" y="3676961"/>
          <a:ext cx="840835" cy="84083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EFACBD-EAF6-40B3-8B08-73795F4D5F2F}">
      <dsp:nvSpPr>
        <dsp:cNvPr id="0" name=""/>
        <dsp:cNvSpPr/>
      </dsp:nvSpPr>
      <dsp:spPr>
        <a:xfrm>
          <a:off x="2873469" y="115792"/>
          <a:ext cx="2402387" cy="372523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80010" rIns="26670" bIns="266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Part IV (Enforcement officers)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Power of investigation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Power of arrest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Power to examine persons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Institution of prosecution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100" kern="1200" dirty="0"/>
        </a:p>
      </dsp:txBody>
      <dsp:txXfrm>
        <a:off x="2929760" y="172083"/>
        <a:ext cx="2289805" cy="3668942"/>
      </dsp:txXfrm>
    </dsp:sp>
    <dsp:sp modelId="{AD086E6C-1BA0-4DC3-9A0C-545E4EA11CD2}">
      <dsp:nvSpPr>
        <dsp:cNvPr id="0" name=""/>
        <dsp:cNvSpPr/>
      </dsp:nvSpPr>
      <dsp:spPr>
        <a:xfrm>
          <a:off x="2873469" y="3784130"/>
          <a:ext cx="2402387" cy="7711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Enforcement</a:t>
          </a:r>
          <a:endParaRPr lang="en-US" sz="2100" kern="1200" dirty="0"/>
        </a:p>
      </dsp:txBody>
      <dsp:txXfrm>
        <a:off x="2873469" y="3784130"/>
        <a:ext cx="1691822" cy="771132"/>
      </dsp:txXfrm>
    </dsp:sp>
    <dsp:sp modelId="{88BEF752-5FE5-40E9-9214-D4DDF9DAF319}">
      <dsp:nvSpPr>
        <dsp:cNvPr id="0" name=""/>
        <dsp:cNvSpPr/>
      </dsp:nvSpPr>
      <dsp:spPr>
        <a:xfrm>
          <a:off x="4655119" y="3750328"/>
          <a:ext cx="840835" cy="84083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C391A5-F3DD-443C-A6ED-ABE8992B7B22}">
      <dsp:nvSpPr>
        <dsp:cNvPr id="0" name=""/>
        <dsp:cNvSpPr/>
      </dsp:nvSpPr>
      <dsp:spPr>
        <a:xfrm>
          <a:off x="5623420" y="131986"/>
          <a:ext cx="2402387" cy="388358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80010" rIns="26670" bIns="266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Part V (Care and Protection of Trafficked Persons)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Place of refuge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Interim Protection Order (IPO)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Protection Order (PO)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Protection Officer</a:t>
          </a:r>
          <a:endParaRPr lang="en-US" sz="2100" kern="1200" dirty="0"/>
        </a:p>
      </dsp:txBody>
      <dsp:txXfrm>
        <a:off x="5679711" y="188277"/>
        <a:ext cx="2289805" cy="3827293"/>
      </dsp:txXfrm>
    </dsp:sp>
    <dsp:sp modelId="{BE0BBA2A-71B4-457E-B246-0DFFD38D121C}">
      <dsp:nvSpPr>
        <dsp:cNvPr id="0" name=""/>
        <dsp:cNvSpPr/>
      </dsp:nvSpPr>
      <dsp:spPr>
        <a:xfrm>
          <a:off x="5623420" y="3836220"/>
          <a:ext cx="2402387" cy="7711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Protection</a:t>
          </a:r>
          <a:endParaRPr lang="en-US" sz="2100" kern="1200" dirty="0"/>
        </a:p>
      </dsp:txBody>
      <dsp:txXfrm>
        <a:off x="5623420" y="3836220"/>
        <a:ext cx="1691822" cy="771132"/>
      </dsp:txXfrm>
    </dsp:sp>
    <dsp:sp modelId="{8516E0BF-69B8-454C-9FB5-DC4C1DD1E4C0}">
      <dsp:nvSpPr>
        <dsp:cNvPr id="0" name=""/>
        <dsp:cNvSpPr/>
      </dsp:nvSpPr>
      <dsp:spPr>
        <a:xfrm>
          <a:off x="7388764" y="3710758"/>
          <a:ext cx="840835" cy="84083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List2#3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FDC75-7F73-4A4A-A77C-09AADF00E0EA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226BF-1F13-42D3-80DC-373E7ADD1E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5606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EF76B-3757-4A0B-AF93-28494465C1DD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93FD4-8F83-4EF7-AC3F-0DC0388986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46459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template can be used as a starter file for presenting training materials in a group setting.</a:t>
            </a:r>
          </a:p>
          <a:p>
            <a:endParaRPr lang="en-US" dirty="0" smtClean="0"/>
          </a:p>
          <a:p>
            <a:pPr lvl="0"/>
            <a:r>
              <a:rPr lang="en-US" sz="1200" b="1" dirty="0" smtClean="0"/>
              <a:t>Sections</a:t>
            </a:r>
            <a:endParaRPr lang="en-US" sz="1200" b="0" dirty="0" smtClean="0"/>
          </a:p>
          <a:p>
            <a:pPr lvl="0"/>
            <a:r>
              <a:rPr lang="en-US" sz="1200" b="0" dirty="0" smtClean="0"/>
              <a:t>Right-click on a slide to add sections.</a:t>
            </a:r>
            <a:r>
              <a:rPr lang="en-US" sz="1200" b="0" baseline="0" dirty="0" smtClean="0"/>
              <a:t> Sections can help to organize your slides or facilitate collaboration between multiple authors.</a:t>
            </a:r>
            <a:endParaRPr lang="en-US" sz="1200" b="0" dirty="0" smtClean="0"/>
          </a:p>
          <a:p>
            <a:pPr lvl="0"/>
            <a:endParaRPr lang="en-US" sz="1200" b="1" dirty="0" smtClean="0"/>
          </a:p>
          <a:p>
            <a:pPr lvl="0"/>
            <a:r>
              <a:rPr lang="en-US" sz="1200" b="1" dirty="0" smtClean="0"/>
              <a:t>Notes</a:t>
            </a:r>
          </a:p>
          <a:p>
            <a:pPr lvl="0"/>
            <a:r>
              <a:rPr lang="en-US" sz="1200" dirty="0" smtClean="0"/>
              <a:t>Use the Notes section for delivery notes or to provide additional details for the audience.</a:t>
            </a:r>
            <a:r>
              <a:rPr lang="en-US" sz="1200" baseline="0" dirty="0" smtClean="0"/>
              <a:t> View these notes in Presentation View during your presentation. </a:t>
            </a:r>
          </a:p>
          <a:p>
            <a:pPr lvl="0">
              <a:buFontTx/>
              <a:buNone/>
            </a:pPr>
            <a:r>
              <a:rPr lang="en-US" sz="1200" dirty="0" smtClean="0"/>
              <a:t>Keep in mind the font size (important for accessibility, visibility, videotaping, and online production)</a:t>
            </a:r>
          </a:p>
          <a:p>
            <a:pPr lvl="0"/>
            <a:endParaRPr lang="en-US" sz="1200" dirty="0" smtClean="0"/>
          </a:p>
          <a:p>
            <a:pPr lvl="0">
              <a:buFontTx/>
              <a:buNone/>
            </a:pPr>
            <a:r>
              <a:rPr lang="en-US" sz="1200" b="1" dirty="0" smtClean="0"/>
              <a:t>Coordinated colors </a:t>
            </a:r>
          </a:p>
          <a:p>
            <a:pPr lvl="0">
              <a:buFontTx/>
              <a:buNone/>
            </a:pPr>
            <a:r>
              <a:rPr lang="en-US" sz="1200" dirty="0" smtClean="0"/>
              <a:t>Pay particular attention to the graphs, charts, and text boxes.</a:t>
            </a:r>
            <a:r>
              <a:rPr lang="en-US" sz="1200" baseline="0" dirty="0" smtClean="0"/>
              <a:t> </a:t>
            </a:r>
            <a:endParaRPr lang="en-US" sz="1200" dirty="0" smtClean="0"/>
          </a:p>
          <a:p>
            <a:pPr lvl="0"/>
            <a:r>
              <a:rPr lang="en-US" sz="1200" dirty="0" smtClean="0"/>
              <a:t>Consider that attendees will print in black and white or </a:t>
            </a:r>
            <a:r>
              <a:rPr lang="en-US" sz="1200" dirty="0" err="1" smtClean="0"/>
              <a:t>grayscale</a:t>
            </a:r>
            <a:r>
              <a:rPr lang="en-US" sz="1200" dirty="0" smtClean="0"/>
              <a:t>. Run a test print to make sure your colors work when printed in pure black and white and </a:t>
            </a:r>
            <a:r>
              <a:rPr lang="en-US" sz="1200" dirty="0" err="1" smtClean="0"/>
              <a:t>grayscale</a:t>
            </a:r>
            <a:r>
              <a:rPr lang="en-US" sz="1200" dirty="0" smtClean="0"/>
              <a:t>.</a:t>
            </a:r>
          </a:p>
          <a:p>
            <a:pPr lvl="0">
              <a:buFontTx/>
              <a:buNone/>
            </a:pPr>
            <a:endParaRPr lang="en-US" sz="1200" dirty="0" smtClean="0"/>
          </a:p>
          <a:p>
            <a:pPr lvl="0">
              <a:buFontTx/>
              <a:buNone/>
            </a:pPr>
            <a:r>
              <a:rPr lang="en-US" sz="1200" b="1" dirty="0" smtClean="0"/>
              <a:t>Graphics, tables, and graphs</a:t>
            </a:r>
          </a:p>
          <a:p>
            <a:pPr lvl="0"/>
            <a:r>
              <a:rPr lang="en-US" sz="1200" dirty="0" smtClean="0"/>
              <a:t>Keep it simple: If possible, use consistent, non-distracting styles and colors.</a:t>
            </a:r>
          </a:p>
          <a:p>
            <a:pPr lvl="0"/>
            <a:r>
              <a:rPr lang="en-US" sz="1200" dirty="0" smtClean="0"/>
              <a:t>Label all graphs and tables.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9832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DFA9B6-C767-4D0C-952E-9328E1DEE5DB}" type="slidenum">
              <a:rPr lang="en-MY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1828882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4025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Calibri" pitchFamily="34" charset="0"/>
              </a:rPr>
              <a:t>Microsoft </a:t>
            </a:r>
            <a:r>
              <a:rPr lang="en-US" b="1" smtClean="0">
                <a:latin typeface="Calibri" pitchFamily="34" charset="0"/>
              </a:rPr>
              <a:t>Engineering Excellence</a:t>
            </a:r>
            <a:endParaRPr lang="en-US" smtClean="0">
              <a:latin typeface="Calibri" pitchFamily="34" charset="0"/>
            </a:endParaRPr>
          </a:p>
        </p:txBody>
      </p:sp>
      <p:sp>
        <p:nvSpPr>
          <p:cNvPr id="25603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Calibri" pitchFamily="34" charset="0"/>
              </a:rPr>
              <a:t>Microsoft Confidential</a:t>
            </a:r>
          </a:p>
        </p:txBody>
      </p:sp>
      <p:sp>
        <p:nvSpPr>
          <p:cNvPr id="25604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A03DD1-ED6E-4463-9867-5CC761E4AC83}" type="slidenum">
              <a:rPr lang="en-US" smtClean="0">
                <a:latin typeface="Calibri" pitchFamily="34" charset="0"/>
              </a:rPr>
              <a:pPr/>
              <a:t>5</a:t>
            </a:fld>
            <a:endParaRPr lang="en-US" smtClean="0">
              <a:latin typeface="Calibri" pitchFamily="34" charset="0"/>
            </a:endParaRPr>
          </a:p>
        </p:txBody>
      </p:sp>
      <p:sp>
        <p:nvSpPr>
          <p:cNvPr id="256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256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975" y="4130675"/>
            <a:ext cx="6261100" cy="4592638"/>
          </a:xfrm>
          <a:noFill/>
          <a:ln/>
        </p:spPr>
        <p:txBody>
          <a:bodyPr/>
          <a:lstStyle/>
          <a:p>
            <a:pPr marL="455613" indent="-455613" eaLnBrk="1" hangingPunct="1">
              <a:spcBef>
                <a:spcPct val="50000"/>
              </a:spcBef>
              <a:buFontTx/>
              <a:buBlip>
                <a:blip r:embed="rId3"/>
              </a:buBlip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302246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97309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err="1" smtClean="0"/>
              <a:t>Realising</a:t>
            </a:r>
            <a:r>
              <a:rPr lang="en-US" dirty="0" smtClean="0"/>
              <a:t> on the greater threats posed by transnational crime, the direction of the Ministry now is to go for a comprehensive cooperation covering these issues and not on any particular crime per se. 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The increase of </a:t>
            </a:r>
            <a:r>
              <a:rPr lang="en-US" dirty="0" err="1" smtClean="0"/>
              <a:t>intel</a:t>
            </a:r>
            <a:r>
              <a:rPr lang="en-US" dirty="0" smtClean="0"/>
              <a:t> / information exchange, capacity building, exchange of experts.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In the pipeline, China + Vietnam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4B50D96-460C-468C-8B9D-EBB3BA6D8ADD}" type="slidenum">
              <a:rPr lang="en-MY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1705237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Arial Rounded MT Bold" pitchFamily="34" charset="0"/>
              </a:rPr>
              <a:t>Regionally: AMMTC, SOMTC, Bali Process</a:t>
            </a:r>
          </a:p>
          <a:p>
            <a:pPr eaLnBrk="1" hangingPunct="1">
              <a:lnSpc>
                <a:spcPct val="90000"/>
              </a:lnSpc>
            </a:pPr>
            <a:endParaRPr lang="en-US" dirty="0" smtClean="0">
              <a:latin typeface="Arial Rounded MT Bold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Arial Rounded MT Bold" pitchFamily="34" charset="0"/>
              </a:rPr>
              <a:t>ASEAN Declaration</a:t>
            </a:r>
            <a:r>
              <a:rPr lang="en-US" baseline="0" dirty="0" smtClean="0">
                <a:latin typeface="Arial Rounded MT Bold" pitchFamily="34" charset="0"/>
              </a:rPr>
              <a:t> Against Transnational Crime 1997</a:t>
            </a:r>
          </a:p>
          <a:p>
            <a:pPr eaLnBrk="1" hangingPunct="1">
              <a:lnSpc>
                <a:spcPct val="90000"/>
              </a:lnSpc>
            </a:pPr>
            <a:r>
              <a:rPr lang="en-US" baseline="0" dirty="0" smtClean="0">
                <a:latin typeface="Arial Rounded MT Bold" pitchFamily="34" charset="0"/>
              </a:rPr>
              <a:t>Plan of Action to Combat Transnational Crime 1999</a:t>
            </a:r>
          </a:p>
          <a:p>
            <a:pPr eaLnBrk="1" hangingPunct="1">
              <a:lnSpc>
                <a:spcPct val="90000"/>
              </a:lnSpc>
            </a:pPr>
            <a:r>
              <a:rPr lang="en-US" baseline="0" dirty="0" smtClean="0">
                <a:latin typeface="Arial Rounded MT Bold" pitchFamily="34" charset="0"/>
              </a:rPr>
              <a:t>ASEAN Declaration against Trafficking in Persons, particularly Women and Children 2004</a:t>
            </a:r>
          </a:p>
          <a:p>
            <a:pPr eaLnBrk="1" hangingPunct="1">
              <a:lnSpc>
                <a:spcPct val="90000"/>
              </a:lnSpc>
            </a:pPr>
            <a:r>
              <a:rPr lang="en-US" baseline="0" dirty="0" smtClean="0">
                <a:latin typeface="Arial Rounded MT Bold" pitchFamily="34" charset="0"/>
              </a:rPr>
              <a:t>Considering to establish ASEAN Convention against Trafficking in Persons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 Rounded MT Bold" pitchFamily="34" charset="0"/>
              </a:rPr>
              <a:t/>
            </a:r>
            <a:br>
              <a:rPr lang="en-US" dirty="0" smtClean="0">
                <a:latin typeface="Arial Rounded MT Bold" pitchFamily="34" charset="0"/>
              </a:rPr>
            </a:br>
            <a:r>
              <a:rPr lang="en-US" dirty="0" smtClean="0">
                <a:latin typeface="Arial Rounded MT Bold" pitchFamily="34" charset="0"/>
              </a:rPr>
              <a:t>Multilaterally : Signatory UNTOC 2003. Accede</a:t>
            </a:r>
            <a:r>
              <a:rPr lang="en-US" baseline="0" dirty="0" smtClean="0">
                <a:latin typeface="Arial Rounded MT Bold" pitchFamily="34" charset="0"/>
              </a:rPr>
              <a:t> to the TIP Protocol under UNTOC in 2009. UN.GIFT 2009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dirty="0" smtClean="0">
              <a:latin typeface="Arial Rounded MT Bold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 smtClean="0">
                <a:latin typeface="Arial Rounded MT Bold"/>
              </a:rPr>
              <a:t>International </a:t>
            </a:r>
            <a:r>
              <a:rPr lang="en-US" dirty="0" err="1" smtClean="0">
                <a:latin typeface="Arial Rounded MT Bold"/>
              </a:rPr>
              <a:t>Organisations</a:t>
            </a:r>
            <a:r>
              <a:rPr lang="en-US" dirty="0" smtClean="0">
                <a:latin typeface="Arial Rounded MT Bold"/>
              </a:rPr>
              <a:t> – IOM, UNHCR, UNIAP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dirty="0" smtClean="0">
              <a:latin typeface="Arial Rounded MT Bold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 smtClean="0">
                <a:latin typeface="Arial Rounded MT Bold"/>
              </a:rPr>
              <a:t>Accede &amp; Ratify to the TIP Protocol under UNTOC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dirty="0" smtClean="0">
              <a:latin typeface="Arial Rounded MT Bol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33B8B-D54E-4E2A-B9B3-0715225B6081}" type="slidenum">
              <a:rPr lang="en-MY" smtClean="0"/>
              <a:pPr/>
              <a:t>26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1650325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MY" altLang="ms-MY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328449B-BF90-4686-B0DB-F09C449CB198}" type="slidenum">
              <a:rPr lang="en-US" altLang="ms-MY">
                <a:latin typeface="Calibri" panose="020F0502020204030204" pitchFamily="34" charset="0"/>
              </a:rPr>
              <a:pPr eaLnBrk="1" hangingPunct="1"/>
              <a:t>38</a:t>
            </a:fld>
            <a:endParaRPr lang="en-US" altLang="ms-MY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2292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5600"/>
            <a:ext cx="81946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100" y="1497013"/>
            <a:ext cx="3975100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7760" y="1497013"/>
            <a:ext cx="3977640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6457D-8EF8-45E5-8717-7011E6FFDC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7E8BD-CE59-4D90-A414-4F36E44A8B4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12874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649AD-D382-4ED2-A362-FDE9C8DC77E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B7413-0FB2-48CF-9751-5C77894FEC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6657086"/>
      </p:ext>
    </p:extLst>
  </p:cSld>
  <p:clrMapOvr>
    <a:masterClrMapping/>
  </p:clrMapOvr>
  <p:transition spd="slow">
    <p:wipe dir="d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3CE36-7D0E-45EF-B3E4-08C3E79D54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6A4FA-7851-4273-BBB2-A4B336E81A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3831274"/>
      </p:ext>
    </p:extLst>
  </p:cSld>
  <p:clrMapOvr>
    <a:masterClrMapping/>
  </p:clrMapOvr>
  <p:transition spd="slow">
    <p:wipe dir="d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E92A7-25C8-4234-9B14-739DF5DC9E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2FE0A-C536-42E3-AF29-74AD9B71D8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424188"/>
      </p:ext>
    </p:extLst>
  </p:cSld>
  <p:clrMapOvr>
    <a:masterClrMapping/>
  </p:clrMapOvr>
  <p:transition spd="slow">
    <p:wipe dir="d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722376" y="2688336"/>
            <a:ext cx="7772400" cy="3108960"/>
          </a:xfrm>
        </p:spPr>
        <p:txBody>
          <a:bodyPr anchor="t">
            <a:noAutofit/>
          </a:bodyPr>
          <a:lstStyle>
            <a:lvl1pPr algn="ctr">
              <a:defRPr lang="en-US" sz="6200" b="1" cap="none" spc="0" dirty="0" smtClean="0">
                <a:ln w="1905"/>
                <a:gradFill>
                  <a:gsLst>
                    <a:gs pos="0">
                      <a:schemeClr val="tx2">
                        <a:shade val="30000"/>
                        <a:satMod val="255000"/>
                      </a:schemeClr>
                    </a:gs>
                    <a:gs pos="58000">
                      <a:schemeClr val="tx2">
                        <a:tint val="90000"/>
                        <a:satMod val="300000"/>
                      </a:schemeClr>
                    </a:gs>
                    <a:gs pos="100000">
                      <a:schemeClr val="tx2">
                        <a:tint val="80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722376" y="1133856"/>
            <a:ext cx="7772400" cy="1508760"/>
          </a:xfrm>
        </p:spPr>
        <p:txBody>
          <a:bodyPr anchor="b">
            <a:normAutofit/>
          </a:bodyPr>
          <a:lstStyle>
            <a:lvl1pPr marL="0" indent="0" algn="ctr">
              <a:buNone/>
              <a:defRPr lang="en-US" sz="2200" b="0">
                <a:solidFill>
                  <a:schemeClr val="tx2">
                    <a:shade val="55000"/>
                  </a:schemeClr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1DAD5-2945-496D-BF52-BC68FADB5918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6867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91450" y="2667000"/>
            <a:ext cx="1352550" cy="220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33800" y="2667000"/>
            <a:ext cx="3905250" cy="220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69632"/>
            <a:ext cx="8077200" cy="1143000"/>
          </a:xfrm>
        </p:spPr>
        <p:txBody>
          <a:bodyPr anchor="ctr" anchorCtr="0"/>
          <a:lstStyle>
            <a:lvl1pPr algn="l">
              <a:defRPr lang="en-US" dirty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B04EF-324F-4A9A-9050-8A922EFDEE4D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183839-8384-4145-A9FC-3842044CD31F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7AD339-DCD5-4AD8-80A1-8D7F129E25DB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7000" y="1676400"/>
            <a:ext cx="2933700" cy="4449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53100" y="1676400"/>
            <a:ext cx="2933700" cy="4449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3AB88-7EE1-41F5-8B11-CE5275E1729C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11451-82AA-4468-93E6-2F4957C6618B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64BD3-C326-4EB6-A018-E37F668B84D3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7E2424-3155-47F7-810D-1AFD1E029089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986D1-03B2-4974-8711-ACB7DEFD91BD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F57348-D810-43DB-B405-796E1122ACDD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2582F1-51A2-4F61-B4AF-45F520947717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609600"/>
            <a:ext cx="150495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67000" y="609600"/>
            <a:ext cx="436245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B916CD-A31D-4B51-B360-1FFFEDA0DCF5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5B0A2-5861-4C19-B6BD-80EAED9D1EB4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8E88D-B5CE-49F9-B2A2-2A0A96C42CA6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87EA05-C65D-43E4-84B7-E34E1E0CCAEE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9800" y="1600200"/>
            <a:ext cx="3162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4500" y="1600200"/>
            <a:ext cx="3162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A31BD0-0C34-4004-BAD4-D16F7F5C1942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5778FE-5DC9-4CFF-BEAF-6666AA12955B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0B8BC3-C67D-438E-9C22-F694CC38B205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A243BC-056C-44F3-B26C-EF472B39F215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CE1B62-6EA6-4FCF-9EDD-7AF2E51D3CBC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12321-E313-420D-B1FE-7340680BCC18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C2088-8A99-4284-8239-C56B3BC2501A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7550" y="533400"/>
            <a:ext cx="161925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533400"/>
            <a:ext cx="4705350" cy="5592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C336F-2B19-4743-B1CE-AF6EBC4A7928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33800" y="4419600"/>
            <a:ext cx="2628900" cy="45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100" y="4419600"/>
            <a:ext cx="2628900" cy="45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E1254-6E78-45E4-87FD-CA20963E9F8B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0032A-FD01-4485-86F2-F53753B7C3F9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8AA47-E702-4D5F-9A80-C59C5DA44D36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6A52-784E-4DBF-BACC-E9094D82BFD3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E13A3-B067-4977-BF4E-FC2614E8F2CF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9447-30EC-463F-9C63-549EA39AF316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E5116E-4A10-4D82-923B-2046EF219ABA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6663B-9C96-4B9D-9A5D-8288B2CD0DBA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F1538-E4BA-4371-8DD6-109944A325A2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6AF3F-ED62-4547-B735-D2AD60C0AA2F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990600"/>
            <a:ext cx="2114550" cy="5135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90600"/>
            <a:ext cx="6191250" cy="5135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105B7-0644-4928-B578-DC45CF1059F4}" type="slidenum">
              <a:rPr lang="en-MY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8054975" y="0"/>
            <a:ext cx="1089025" cy="266316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32" y="0"/>
              </a:cxn>
              <a:cxn ang="0">
                <a:pos x="1432" y="3492"/>
              </a:cxn>
              <a:cxn ang="0">
                <a:pos x="1419" y="3252"/>
              </a:cxn>
              <a:cxn ang="0">
                <a:pos x="1406" y="3024"/>
              </a:cxn>
              <a:cxn ang="0">
                <a:pos x="1393" y="2807"/>
              </a:cxn>
              <a:cxn ang="0">
                <a:pos x="1379" y="2601"/>
              </a:cxn>
              <a:cxn ang="0">
                <a:pos x="1364" y="2407"/>
              </a:cxn>
              <a:cxn ang="0">
                <a:pos x="1348" y="2222"/>
              </a:cxn>
              <a:cxn ang="0">
                <a:pos x="1330" y="2047"/>
              </a:cxn>
              <a:cxn ang="0">
                <a:pos x="1311" y="1881"/>
              </a:cxn>
              <a:cxn ang="0">
                <a:pos x="1291" y="1726"/>
              </a:cxn>
              <a:cxn ang="0">
                <a:pos x="1268" y="1580"/>
              </a:cxn>
              <a:cxn ang="0">
                <a:pos x="1245" y="1442"/>
              </a:cxn>
              <a:cxn ang="0">
                <a:pos x="1218" y="1313"/>
              </a:cxn>
              <a:cxn ang="0">
                <a:pos x="1190" y="1192"/>
              </a:cxn>
              <a:cxn ang="0">
                <a:pos x="1158" y="1078"/>
              </a:cxn>
              <a:cxn ang="0">
                <a:pos x="1125" y="973"/>
              </a:cxn>
              <a:cxn ang="0">
                <a:pos x="1089" y="873"/>
              </a:cxn>
              <a:cxn ang="0">
                <a:pos x="1049" y="781"/>
              </a:cxn>
              <a:cxn ang="0">
                <a:pos x="1007" y="696"/>
              </a:cxn>
              <a:cxn ang="0">
                <a:pos x="962" y="617"/>
              </a:cxn>
              <a:cxn ang="0">
                <a:pos x="913" y="544"/>
              </a:cxn>
              <a:cxn ang="0">
                <a:pos x="860" y="475"/>
              </a:cxn>
              <a:cxn ang="0">
                <a:pos x="804" y="413"/>
              </a:cxn>
              <a:cxn ang="0">
                <a:pos x="744" y="354"/>
              </a:cxn>
              <a:cxn ang="0">
                <a:pos x="680" y="301"/>
              </a:cxn>
              <a:cxn ang="0">
                <a:pos x="611" y="252"/>
              </a:cxn>
              <a:cxn ang="0">
                <a:pos x="539" y="206"/>
              </a:cxn>
              <a:cxn ang="0">
                <a:pos x="461" y="165"/>
              </a:cxn>
              <a:cxn ang="0">
                <a:pos x="379" y="128"/>
              </a:cxn>
              <a:cxn ang="0">
                <a:pos x="292" y="92"/>
              </a:cxn>
              <a:cxn ang="0">
                <a:pos x="200" y="59"/>
              </a:cxn>
              <a:cxn ang="0">
                <a:pos x="103" y="28"/>
              </a:cxn>
              <a:cxn ang="0">
                <a:pos x="0" y="0"/>
              </a:cxn>
            </a:cxnLst>
            <a:rect l="0" t="0" r="r" b="b"/>
            <a:pathLst>
              <a:path w="1432" h="3492">
                <a:moveTo>
                  <a:pt x="0" y="0"/>
                </a:moveTo>
                <a:lnTo>
                  <a:pt x="1432" y="0"/>
                </a:lnTo>
                <a:lnTo>
                  <a:pt x="1432" y="3492"/>
                </a:lnTo>
                <a:lnTo>
                  <a:pt x="1419" y="3252"/>
                </a:lnTo>
                <a:lnTo>
                  <a:pt x="1406" y="3024"/>
                </a:lnTo>
                <a:lnTo>
                  <a:pt x="1393" y="2807"/>
                </a:lnTo>
                <a:lnTo>
                  <a:pt x="1379" y="2601"/>
                </a:lnTo>
                <a:lnTo>
                  <a:pt x="1364" y="2407"/>
                </a:lnTo>
                <a:lnTo>
                  <a:pt x="1348" y="2222"/>
                </a:lnTo>
                <a:lnTo>
                  <a:pt x="1330" y="2047"/>
                </a:lnTo>
                <a:lnTo>
                  <a:pt x="1311" y="1881"/>
                </a:lnTo>
                <a:lnTo>
                  <a:pt x="1291" y="1726"/>
                </a:lnTo>
                <a:lnTo>
                  <a:pt x="1268" y="1580"/>
                </a:lnTo>
                <a:lnTo>
                  <a:pt x="1245" y="1442"/>
                </a:lnTo>
                <a:lnTo>
                  <a:pt x="1218" y="1313"/>
                </a:lnTo>
                <a:lnTo>
                  <a:pt x="1190" y="1192"/>
                </a:lnTo>
                <a:lnTo>
                  <a:pt x="1158" y="1078"/>
                </a:lnTo>
                <a:lnTo>
                  <a:pt x="1125" y="973"/>
                </a:lnTo>
                <a:lnTo>
                  <a:pt x="1089" y="873"/>
                </a:lnTo>
                <a:lnTo>
                  <a:pt x="1049" y="781"/>
                </a:lnTo>
                <a:lnTo>
                  <a:pt x="1007" y="696"/>
                </a:lnTo>
                <a:lnTo>
                  <a:pt x="962" y="617"/>
                </a:lnTo>
                <a:lnTo>
                  <a:pt x="913" y="544"/>
                </a:lnTo>
                <a:lnTo>
                  <a:pt x="860" y="475"/>
                </a:lnTo>
                <a:lnTo>
                  <a:pt x="804" y="413"/>
                </a:lnTo>
                <a:lnTo>
                  <a:pt x="744" y="354"/>
                </a:lnTo>
                <a:lnTo>
                  <a:pt x="680" y="301"/>
                </a:lnTo>
                <a:lnTo>
                  <a:pt x="611" y="252"/>
                </a:lnTo>
                <a:lnTo>
                  <a:pt x="539" y="206"/>
                </a:lnTo>
                <a:lnTo>
                  <a:pt x="461" y="165"/>
                </a:lnTo>
                <a:lnTo>
                  <a:pt x="379" y="128"/>
                </a:lnTo>
                <a:lnTo>
                  <a:pt x="292" y="92"/>
                </a:lnTo>
                <a:lnTo>
                  <a:pt x="200" y="59"/>
                </a:lnTo>
                <a:lnTo>
                  <a:pt x="103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Freeform 105"/>
          <p:cNvSpPr>
            <a:spLocks/>
          </p:cNvSpPr>
          <p:nvPr/>
        </p:nvSpPr>
        <p:spPr bwMode="auto">
          <a:xfrm>
            <a:off x="1295400" y="5715000"/>
            <a:ext cx="6858000" cy="914400"/>
          </a:xfrm>
          <a:custGeom>
            <a:avLst/>
            <a:gdLst/>
            <a:ahLst/>
            <a:cxnLst>
              <a:cxn ang="0">
                <a:pos x="17264" y="180"/>
              </a:cxn>
              <a:cxn ang="0">
                <a:pos x="16706" y="689"/>
              </a:cxn>
              <a:cxn ang="0">
                <a:pos x="15959" y="1141"/>
              </a:cxn>
              <a:cxn ang="0">
                <a:pos x="15050" y="1535"/>
              </a:cxn>
              <a:cxn ang="0">
                <a:pos x="14003" y="1871"/>
              </a:cxn>
              <a:cxn ang="0">
                <a:pos x="12844" y="2151"/>
              </a:cxn>
              <a:cxn ang="0">
                <a:pos x="11599" y="2374"/>
              </a:cxn>
              <a:cxn ang="0">
                <a:pos x="10294" y="2540"/>
              </a:cxn>
              <a:cxn ang="0">
                <a:pos x="8951" y="2649"/>
              </a:cxn>
              <a:cxn ang="0">
                <a:pos x="7599" y="2704"/>
              </a:cxn>
              <a:cxn ang="0">
                <a:pos x="6264" y="2702"/>
              </a:cxn>
              <a:cxn ang="0">
                <a:pos x="4968" y="2645"/>
              </a:cxn>
              <a:cxn ang="0">
                <a:pos x="3740" y="2534"/>
              </a:cxn>
              <a:cxn ang="0">
                <a:pos x="2603" y="2367"/>
              </a:cxn>
              <a:cxn ang="0">
                <a:pos x="1584" y="2147"/>
              </a:cxn>
              <a:cxn ang="0">
                <a:pos x="708" y="1871"/>
              </a:cxn>
              <a:cxn ang="0">
                <a:pos x="0" y="1543"/>
              </a:cxn>
              <a:cxn ang="0">
                <a:pos x="341" y="1635"/>
              </a:cxn>
              <a:cxn ang="0">
                <a:pos x="1155" y="1920"/>
              </a:cxn>
              <a:cxn ang="0">
                <a:pos x="2121" y="2151"/>
              </a:cxn>
              <a:cxn ang="0">
                <a:pos x="3215" y="2331"/>
              </a:cxn>
              <a:cxn ang="0">
                <a:pos x="4413" y="2457"/>
              </a:cxn>
              <a:cxn ang="0">
                <a:pos x="5686" y="2531"/>
              </a:cxn>
              <a:cxn ang="0">
                <a:pos x="7011" y="2550"/>
              </a:cxn>
              <a:cxn ang="0">
                <a:pos x="8361" y="2515"/>
              </a:cxn>
              <a:cxn ang="0">
                <a:pos x="9712" y="2426"/>
              </a:cxn>
              <a:cxn ang="0">
                <a:pos x="11037" y="2283"/>
              </a:cxn>
              <a:cxn ang="0">
                <a:pos x="12311" y="2084"/>
              </a:cxn>
              <a:cxn ang="0">
                <a:pos x="13509" y="1831"/>
              </a:cxn>
              <a:cxn ang="0">
                <a:pos x="14604" y="1522"/>
              </a:cxn>
              <a:cxn ang="0">
                <a:pos x="15571" y="1158"/>
              </a:cxn>
              <a:cxn ang="0">
                <a:pos x="16386" y="737"/>
              </a:cxn>
              <a:cxn ang="0">
                <a:pos x="17021" y="260"/>
              </a:cxn>
            </a:cxnLst>
            <a:rect l="0" t="0" r="r" b="b"/>
            <a:pathLst>
              <a:path w="17264" h="2710">
                <a:moveTo>
                  <a:pt x="17264" y="0"/>
                </a:moveTo>
                <a:lnTo>
                  <a:pt x="17264" y="180"/>
                </a:lnTo>
                <a:lnTo>
                  <a:pt x="17010" y="442"/>
                </a:lnTo>
                <a:lnTo>
                  <a:pt x="16706" y="689"/>
                </a:lnTo>
                <a:lnTo>
                  <a:pt x="16354" y="923"/>
                </a:lnTo>
                <a:lnTo>
                  <a:pt x="15959" y="1141"/>
                </a:lnTo>
                <a:lnTo>
                  <a:pt x="15524" y="1345"/>
                </a:lnTo>
                <a:lnTo>
                  <a:pt x="15050" y="1535"/>
                </a:lnTo>
                <a:lnTo>
                  <a:pt x="14543" y="1710"/>
                </a:lnTo>
                <a:lnTo>
                  <a:pt x="14003" y="1871"/>
                </a:lnTo>
                <a:lnTo>
                  <a:pt x="13437" y="2018"/>
                </a:lnTo>
                <a:lnTo>
                  <a:pt x="12844" y="2151"/>
                </a:lnTo>
                <a:lnTo>
                  <a:pt x="12232" y="2269"/>
                </a:lnTo>
                <a:lnTo>
                  <a:pt x="11599" y="2374"/>
                </a:lnTo>
                <a:lnTo>
                  <a:pt x="10952" y="2464"/>
                </a:lnTo>
                <a:lnTo>
                  <a:pt x="10294" y="2540"/>
                </a:lnTo>
                <a:lnTo>
                  <a:pt x="9625" y="2602"/>
                </a:lnTo>
                <a:lnTo>
                  <a:pt x="8951" y="2649"/>
                </a:lnTo>
                <a:lnTo>
                  <a:pt x="8275" y="2684"/>
                </a:lnTo>
                <a:lnTo>
                  <a:pt x="7599" y="2704"/>
                </a:lnTo>
                <a:lnTo>
                  <a:pt x="6928" y="2710"/>
                </a:lnTo>
                <a:lnTo>
                  <a:pt x="6264" y="2702"/>
                </a:lnTo>
                <a:lnTo>
                  <a:pt x="5609" y="2681"/>
                </a:lnTo>
                <a:lnTo>
                  <a:pt x="4968" y="2645"/>
                </a:lnTo>
                <a:lnTo>
                  <a:pt x="4344" y="2597"/>
                </a:lnTo>
                <a:lnTo>
                  <a:pt x="3740" y="2534"/>
                </a:lnTo>
                <a:lnTo>
                  <a:pt x="3158" y="2457"/>
                </a:lnTo>
                <a:lnTo>
                  <a:pt x="2603" y="2367"/>
                </a:lnTo>
                <a:lnTo>
                  <a:pt x="2077" y="2264"/>
                </a:lnTo>
                <a:lnTo>
                  <a:pt x="1584" y="2147"/>
                </a:lnTo>
                <a:lnTo>
                  <a:pt x="1126" y="2016"/>
                </a:lnTo>
                <a:lnTo>
                  <a:pt x="708" y="1871"/>
                </a:lnTo>
                <a:lnTo>
                  <a:pt x="331" y="1714"/>
                </a:lnTo>
                <a:lnTo>
                  <a:pt x="0" y="1543"/>
                </a:lnTo>
                <a:lnTo>
                  <a:pt x="0" y="1474"/>
                </a:lnTo>
                <a:lnTo>
                  <a:pt x="341" y="1635"/>
                </a:lnTo>
                <a:lnTo>
                  <a:pt x="727" y="1784"/>
                </a:lnTo>
                <a:lnTo>
                  <a:pt x="1155" y="1920"/>
                </a:lnTo>
                <a:lnTo>
                  <a:pt x="1621" y="2042"/>
                </a:lnTo>
                <a:lnTo>
                  <a:pt x="2121" y="2151"/>
                </a:lnTo>
                <a:lnTo>
                  <a:pt x="2654" y="2249"/>
                </a:lnTo>
                <a:lnTo>
                  <a:pt x="3215" y="2331"/>
                </a:lnTo>
                <a:lnTo>
                  <a:pt x="3803" y="2401"/>
                </a:lnTo>
                <a:lnTo>
                  <a:pt x="4413" y="2457"/>
                </a:lnTo>
                <a:lnTo>
                  <a:pt x="5041" y="2500"/>
                </a:lnTo>
                <a:lnTo>
                  <a:pt x="5686" y="2531"/>
                </a:lnTo>
                <a:lnTo>
                  <a:pt x="6343" y="2547"/>
                </a:lnTo>
                <a:lnTo>
                  <a:pt x="7011" y="2550"/>
                </a:lnTo>
                <a:lnTo>
                  <a:pt x="7685" y="2539"/>
                </a:lnTo>
                <a:lnTo>
                  <a:pt x="8361" y="2515"/>
                </a:lnTo>
                <a:lnTo>
                  <a:pt x="9039" y="2478"/>
                </a:lnTo>
                <a:lnTo>
                  <a:pt x="9712" y="2426"/>
                </a:lnTo>
                <a:lnTo>
                  <a:pt x="10379" y="2361"/>
                </a:lnTo>
                <a:lnTo>
                  <a:pt x="11037" y="2283"/>
                </a:lnTo>
                <a:lnTo>
                  <a:pt x="11682" y="2190"/>
                </a:lnTo>
                <a:lnTo>
                  <a:pt x="12311" y="2084"/>
                </a:lnTo>
                <a:lnTo>
                  <a:pt x="12921" y="1964"/>
                </a:lnTo>
                <a:lnTo>
                  <a:pt x="13509" y="1831"/>
                </a:lnTo>
                <a:lnTo>
                  <a:pt x="14070" y="1683"/>
                </a:lnTo>
                <a:lnTo>
                  <a:pt x="14604" y="1522"/>
                </a:lnTo>
                <a:lnTo>
                  <a:pt x="15105" y="1347"/>
                </a:lnTo>
                <a:lnTo>
                  <a:pt x="15571" y="1158"/>
                </a:lnTo>
                <a:lnTo>
                  <a:pt x="15999" y="954"/>
                </a:lnTo>
                <a:lnTo>
                  <a:pt x="16386" y="737"/>
                </a:lnTo>
                <a:lnTo>
                  <a:pt x="16728" y="506"/>
                </a:lnTo>
                <a:lnTo>
                  <a:pt x="17021" y="260"/>
                </a:lnTo>
                <a:lnTo>
                  <a:pt x="17264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chemeClr val="accent2"/>
              </a:gs>
              <a:gs pos="100000">
                <a:schemeClr val="bg1">
                  <a:alpha val="30000"/>
                </a:schemeClr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 rot="10800000">
            <a:off x="0" y="4520045"/>
            <a:ext cx="2057400" cy="2337955"/>
            <a:chOff x="7467600" y="0"/>
            <a:chExt cx="1676400" cy="1905000"/>
          </a:xfrm>
        </p:grpSpPr>
        <p:sp>
          <p:nvSpPr>
            <p:cNvPr id="16" name="Teardrop 15"/>
            <p:cNvSpPr/>
            <p:nvPr userDrawn="1"/>
          </p:nvSpPr>
          <p:spPr>
            <a:xfrm>
              <a:off x="7620000" y="381000"/>
              <a:ext cx="1524000" cy="1524000"/>
            </a:xfrm>
            <a:prstGeom prst="teardrop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ardrop 14"/>
            <p:cNvSpPr/>
            <p:nvPr userDrawn="1"/>
          </p:nvSpPr>
          <p:spPr>
            <a:xfrm>
              <a:off x="7467600" y="0"/>
              <a:ext cx="1143000" cy="1143000"/>
            </a:xfrm>
            <a:prstGeom prst="teardrop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ardrop 13"/>
            <p:cNvSpPr/>
            <p:nvPr userDrawn="1"/>
          </p:nvSpPr>
          <p:spPr>
            <a:xfrm>
              <a:off x="7772400" y="0"/>
              <a:ext cx="1371600" cy="1371600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781801" y="3975905"/>
            <a:ext cx="2033178" cy="2590798"/>
            <a:chOff x="5123427" y="2586247"/>
            <a:chExt cx="3113140" cy="3966952"/>
          </a:xfrm>
        </p:grpSpPr>
        <p:sp>
          <p:nvSpPr>
            <p:cNvPr id="1034" name="Freeform 10"/>
            <p:cNvSpPr>
              <a:spLocks/>
            </p:cNvSpPr>
            <p:nvPr userDrawn="1"/>
          </p:nvSpPr>
          <p:spPr bwMode="auto">
            <a:xfrm>
              <a:off x="5123427" y="2633869"/>
              <a:ext cx="1201172" cy="3890755"/>
            </a:xfrm>
            <a:custGeom>
              <a:avLst/>
              <a:gdLst/>
              <a:ahLst/>
              <a:cxnLst>
                <a:cxn ang="0">
                  <a:pos x="272" y="264"/>
                </a:cxn>
                <a:cxn ang="0">
                  <a:pos x="256" y="324"/>
                </a:cxn>
                <a:cxn ang="0">
                  <a:pos x="252" y="382"/>
                </a:cxn>
                <a:cxn ang="0">
                  <a:pos x="248" y="446"/>
                </a:cxn>
                <a:cxn ang="0">
                  <a:pos x="254" y="478"/>
                </a:cxn>
                <a:cxn ang="0">
                  <a:pos x="254" y="530"/>
                </a:cxn>
                <a:cxn ang="0">
                  <a:pos x="234" y="606"/>
                </a:cxn>
                <a:cxn ang="0">
                  <a:pos x="208" y="746"/>
                </a:cxn>
                <a:cxn ang="0">
                  <a:pos x="206" y="814"/>
                </a:cxn>
                <a:cxn ang="0">
                  <a:pos x="198" y="830"/>
                </a:cxn>
                <a:cxn ang="0">
                  <a:pos x="208" y="844"/>
                </a:cxn>
                <a:cxn ang="0">
                  <a:pos x="240" y="860"/>
                </a:cxn>
                <a:cxn ang="0">
                  <a:pos x="240" y="876"/>
                </a:cxn>
                <a:cxn ang="0">
                  <a:pos x="234" y="882"/>
                </a:cxn>
                <a:cxn ang="0">
                  <a:pos x="212" y="888"/>
                </a:cxn>
                <a:cxn ang="0">
                  <a:pos x="194" y="882"/>
                </a:cxn>
                <a:cxn ang="0">
                  <a:pos x="164" y="872"/>
                </a:cxn>
                <a:cxn ang="0">
                  <a:pos x="152" y="884"/>
                </a:cxn>
                <a:cxn ang="0">
                  <a:pos x="120" y="894"/>
                </a:cxn>
                <a:cxn ang="0">
                  <a:pos x="92" y="886"/>
                </a:cxn>
                <a:cxn ang="0">
                  <a:pos x="86" y="880"/>
                </a:cxn>
                <a:cxn ang="0">
                  <a:pos x="84" y="852"/>
                </a:cxn>
                <a:cxn ang="0">
                  <a:pos x="70" y="842"/>
                </a:cxn>
                <a:cxn ang="0">
                  <a:pos x="72" y="814"/>
                </a:cxn>
                <a:cxn ang="0">
                  <a:pos x="60" y="766"/>
                </a:cxn>
                <a:cxn ang="0">
                  <a:pos x="52" y="694"/>
                </a:cxn>
                <a:cxn ang="0">
                  <a:pos x="50" y="626"/>
                </a:cxn>
                <a:cxn ang="0">
                  <a:pos x="50" y="500"/>
                </a:cxn>
                <a:cxn ang="0">
                  <a:pos x="42" y="432"/>
                </a:cxn>
                <a:cxn ang="0">
                  <a:pos x="36" y="422"/>
                </a:cxn>
                <a:cxn ang="0">
                  <a:pos x="42" y="414"/>
                </a:cxn>
                <a:cxn ang="0">
                  <a:pos x="36" y="406"/>
                </a:cxn>
                <a:cxn ang="0">
                  <a:pos x="24" y="392"/>
                </a:cxn>
                <a:cxn ang="0">
                  <a:pos x="12" y="366"/>
                </a:cxn>
                <a:cxn ang="0">
                  <a:pos x="4" y="338"/>
                </a:cxn>
                <a:cxn ang="0">
                  <a:pos x="4" y="272"/>
                </a:cxn>
                <a:cxn ang="0">
                  <a:pos x="30" y="186"/>
                </a:cxn>
                <a:cxn ang="0">
                  <a:pos x="66" y="142"/>
                </a:cxn>
                <a:cxn ang="0">
                  <a:pos x="114" y="128"/>
                </a:cxn>
                <a:cxn ang="0">
                  <a:pos x="128" y="126"/>
                </a:cxn>
                <a:cxn ang="0">
                  <a:pos x="142" y="128"/>
                </a:cxn>
                <a:cxn ang="0">
                  <a:pos x="152" y="100"/>
                </a:cxn>
                <a:cxn ang="0">
                  <a:pos x="146" y="88"/>
                </a:cxn>
                <a:cxn ang="0">
                  <a:pos x="146" y="72"/>
                </a:cxn>
                <a:cxn ang="0">
                  <a:pos x="152" y="60"/>
                </a:cxn>
                <a:cxn ang="0">
                  <a:pos x="144" y="42"/>
                </a:cxn>
                <a:cxn ang="0">
                  <a:pos x="146" y="34"/>
                </a:cxn>
                <a:cxn ang="0">
                  <a:pos x="168" y="8"/>
                </a:cxn>
                <a:cxn ang="0">
                  <a:pos x="186" y="4"/>
                </a:cxn>
                <a:cxn ang="0">
                  <a:pos x="192" y="2"/>
                </a:cxn>
                <a:cxn ang="0">
                  <a:pos x="220" y="6"/>
                </a:cxn>
                <a:cxn ang="0">
                  <a:pos x="232" y="16"/>
                </a:cxn>
                <a:cxn ang="0">
                  <a:pos x="248" y="38"/>
                </a:cxn>
                <a:cxn ang="0">
                  <a:pos x="250" y="64"/>
                </a:cxn>
                <a:cxn ang="0">
                  <a:pos x="240" y="70"/>
                </a:cxn>
                <a:cxn ang="0">
                  <a:pos x="232" y="88"/>
                </a:cxn>
                <a:cxn ang="0">
                  <a:pos x="214" y="128"/>
                </a:cxn>
                <a:cxn ang="0">
                  <a:pos x="220" y="150"/>
                </a:cxn>
                <a:cxn ang="0">
                  <a:pos x="256" y="172"/>
                </a:cxn>
                <a:cxn ang="0">
                  <a:pos x="276" y="216"/>
                </a:cxn>
              </a:cxnLst>
              <a:rect l="0" t="0" r="r" b="b"/>
              <a:pathLst>
                <a:path w="276" h="894">
                  <a:moveTo>
                    <a:pt x="276" y="216"/>
                  </a:moveTo>
                  <a:lnTo>
                    <a:pt x="276" y="216"/>
                  </a:lnTo>
                  <a:lnTo>
                    <a:pt x="272" y="264"/>
                  </a:lnTo>
                  <a:lnTo>
                    <a:pt x="272" y="264"/>
                  </a:lnTo>
                  <a:lnTo>
                    <a:pt x="256" y="324"/>
                  </a:lnTo>
                  <a:lnTo>
                    <a:pt x="256" y="324"/>
                  </a:lnTo>
                  <a:lnTo>
                    <a:pt x="252" y="346"/>
                  </a:lnTo>
                  <a:lnTo>
                    <a:pt x="252" y="382"/>
                  </a:lnTo>
                  <a:lnTo>
                    <a:pt x="252" y="382"/>
                  </a:lnTo>
                  <a:lnTo>
                    <a:pt x="252" y="406"/>
                  </a:lnTo>
                  <a:lnTo>
                    <a:pt x="252" y="426"/>
                  </a:lnTo>
                  <a:lnTo>
                    <a:pt x="248" y="446"/>
                  </a:lnTo>
                  <a:lnTo>
                    <a:pt x="248" y="446"/>
                  </a:lnTo>
                  <a:lnTo>
                    <a:pt x="254" y="478"/>
                  </a:lnTo>
                  <a:lnTo>
                    <a:pt x="254" y="478"/>
                  </a:lnTo>
                  <a:lnTo>
                    <a:pt x="256" y="506"/>
                  </a:lnTo>
                  <a:lnTo>
                    <a:pt x="254" y="530"/>
                  </a:lnTo>
                  <a:lnTo>
                    <a:pt x="254" y="530"/>
                  </a:lnTo>
                  <a:lnTo>
                    <a:pt x="240" y="584"/>
                  </a:lnTo>
                  <a:lnTo>
                    <a:pt x="240" y="584"/>
                  </a:lnTo>
                  <a:lnTo>
                    <a:pt x="234" y="606"/>
                  </a:lnTo>
                  <a:lnTo>
                    <a:pt x="224" y="658"/>
                  </a:lnTo>
                  <a:lnTo>
                    <a:pt x="224" y="658"/>
                  </a:lnTo>
                  <a:lnTo>
                    <a:pt x="208" y="746"/>
                  </a:lnTo>
                  <a:lnTo>
                    <a:pt x="208" y="746"/>
                  </a:lnTo>
                  <a:lnTo>
                    <a:pt x="206" y="772"/>
                  </a:lnTo>
                  <a:lnTo>
                    <a:pt x="206" y="814"/>
                  </a:lnTo>
                  <a:lnTo>
                    <a:pt x="196" y="822"/>
                  </a:lnTo>
                  <a:lnTo>
                    <a:pt x="196" y="822"/>
                  </a:lnTo>
                  <a:lnTo>
                    <a:pt x="198" y="830"/>
                  </a:lnTo>
                  <a:lnTo>
                    <a:pt x="200" y="836"/>
                  </a:lnTo>
                  <a:lnTo>
                    <a:pt x="200" y="836"/>
                  </a:lnTo>
                  <a:lnTo>
                    <a:pt x="208" y="844"/>
                  </a:lnTo>
                  <a:lnTo>
                    <a:pt x="218" y="852"/>
                  </a:lnTo>
                  <a:lnTo>
                    <a:pt x="218" y="852"/>
                  </a:lnTo>
                  <a:lnTo>
                    <a:pt x="240" y="860"/>
                  </a:lnTo>
                  <a:lnTo>
                    <a:pt x="240" y="860"/>
                  </a:lnTo>
                  <a:lnTo>
                    <a:pt x="242" y="868"/>
                  </a:lnTo>
                  <a:lnTo>
                    <a:pt x="240" y="876"/>
                  </a:lnTo>
                  <a:lnTo>
                    <a:pt x="240" y="876"/>
                  </a:lnTo>
                  <a:lnTo>
                    <a:pt x="238" y="880"/>
                  </a:lnTo>
                  <a:lnTo>
                    <a:pt x="234" y="882"/>
                  </a:lnTo>
                  <a:lnTo>
                    <a:pt x="220" y="886"/>
                  </a:lnTo>
                  <a:lnTo>
                    <a:pt x="220" y="886"/>
                  </a:lnTo>
                  <a:lnTo>
                    <a:pt x="212" y="888"/>
                  </a:lnTo>
                  <a:lnTo>
                    <a:pt x="204" y="886"/>
                  </a:lnTo>
                  <a:lnTo>
                    <a:pt x="204" y="886"/>
                  </a:lnTo>
                  <a:lnTo>
                    <a:pt x="194" y="882"/>
                  </a:lnTo>
                  <a:lnTo>
                    <a:pt x="184" y="880"/>
                  </a:lnTo>
                  <a:lnTo>
                    <a:pt x="184" y="880"/>
                  </a:lnTo>
                  <a:lnTo>
                    <a:pt x="164" y="872"/>
                  </a:lnTo>
                  <a:lnTo>
                    <a:pt x="164" y="872"/>
                  </a:lnTo>
                  <a:lnTo>
                    <a:pt x="152" y="870"/>
                  </a:lnTo>
                  <a:lnTo>
                    <a:pt x="152" y="884"/>
                  </a:lnTo>
                  <a:lnTo>
                    <a:pt x="148" y="894"/>
                  </a:lnTo>
                  <a:lnTo>
                    <a:pt x="148" y="894"/>
                  </a:lnTo>
                  <a:lnTo>
                    <a:pt x="120" y="894"/>
                  </a:lnTo>
                  <a:lnTo>
                    <a:pt x="120" y="894"/>
                  </a:lnTo>
                  <a:lnTo>
                    <a:pt x="108" y="892"/>
                  </a:lnTo>
                  <a:lnTo>
                    <a:pt x="92" y="886"/>
                  </a:lnTo>
                  <a:lnTo>
                    <a:pt x="92" y="886"/>
                  </a:lnTo>
                  <a:lnTo>
                    <a:pt x="88" y="884"/>
                  </a:lnTo>
                  <a:lnTo>
                    <a:pt x="86" y="880"/>
                  </a:lnTo>
                  <a:lnTo>
                    <a:pt x="84" y="874"/>
                  </a:lnTo>
                  <a:lnTo>
                    <a:pt x="84" y="866"/>
                  </a:lnTo>
                  <a:lnTo>
                    <a:pt x="84" y="852"/>
                  </a:lnTo>
                  <a:lnTo>
                    <a:pt x="84" y="852"/>
                  </a:lnTo>
                  <a:lnTo>
                    <a:pt x="74" y="848"/>
                  </a:lnTo>
                  <a:lnTo>
                    <a:pt x="70" y="842"/>
                  </a:lnTo>
                  <a:lnTo>
                    <a:pt x="70" y="842"/>
                  </a:lnTo>
                  <a:lnTo>
                    <a:pt x="72" y="838"/>
                  </a:lnTo>
                  <a:lnTo>
                    <a:pt x="72" y="814"/>
                  </a:lnTo>
                  <a:lnTo>
                    <a:pt x="72" y="814"/>
                  </a:lnTo>
                  <a:lnTo>
                    <a:pt x="60" y="766"/>
                  </a:lnTo>
                  <a:lnTo>
                    <a:pt x="60" y="766"/>
                  </a:lnTo>
                  <a:lnTo>
                    <a:pt x="56" y="754"/>
                  </a:lnTo>
                  <a:lnTo>
                    <a:pt x="54" y="738"/>
                  </a:lnTo>
                  <a:lnTo>
                    <a:pt x="52" y="694"/>
                  </a:lnTo>
                  <a:lnTo>
                    <a:pt x="52" y="694"/>
                  </a:lnTo>
                  <a:lnTo>
                    <a:pt x="50" y="626"/>
                  </a:lnTo>
                  <a:lnTo>
                    <a:pt x="50" y="626"/>
                  </a:lnTo>
                  <a:lnTo>
                    <a:pt x="50" y="538"/>
                  </a:lnTo>
                  <a:lnTo>
                    <a:pt x="50" y="538"/>
                  </a:lnTo>
                  <a:lnTo>
                    <a:pt x="50" y="500"/>
                  </a:lnTo>
                  <a:lnTo>
                    <a:pt x="56" y="448"/>
                  </a:lnTo>
                  <a:lnTo>
                    <a:pt x="56" y="448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38" y="424"/>
                  </a:lnTo>
                  <a:lnTo>
                    <a:pt x="36" y="422"/>
                  </a:lnTo>
                  <a:lnTo>
                    <a:pt x="38" y="418"/>
                  </a:lnTo>
                  <a:lnTo>
                    <a:pt x="38" y="418"/>
                  </a:lnTo>
                  <a:lnTo>
                    <a:pt x="42" y="414"/>
                  </a:lnTo>
                  <a:lnTo>
                    <a:pt x="42" y="414"/>
                  </a:lnTo>
                  <a:lnTo>
                    <a:pt x="40" y="410"/>
                  </a:lnTo>
                  <a:lnTo>
                    <a:pt x="36" y="406"/>
                  </a:lnTo>
                  <a:lnTo>
                    <a:pt x="36" y="406"/>
                  </a:lnTo>
                  <a:lnTo>
                    <a:pt x="24" y="392"/>
                  </a:lnTo>
                  <a:lnTo>
                    <a:pt x="24" y="392"/>
                  </a:lnTo>
                  <a:lnTo>
                    <a:pt x="18" y="382"/>
                  </a:lnTo>
                  <a:lnTo>
                    <a:pt x="12" y="366"/>
                  </a:lnTo>
                  <a:lnTo>
                    <a:pt x="12" y="366"/>
                  </a:lnTo>
                  <a:lnTo>
                    <a:pt x="12" y="350"/>
                  </a:lnTo>
                  <a:lnTo>
                    <a:pt x="12" y="350"/>
                  </a:lnTo>
                  <a:lnTo>
                    <a:pt x="4" y="338"/>
                  </a:lnTo>
                  <a:lnTo>
                    <a:pt x="0" y="322"/>
                  </a:lnTo>
                  <a:lnTo>
                    <a:pt x="4" y="272"/>
                  </a:lnTo>
                  <a:lnTo>
                    <a:pt x="4" y="272"/>
                  </a:lnTo>
                  <a:lnTo>
                    <a:pt x="22" y="208"/>
                  </a:lnTo>
                  <a:lnTo>
                    <a:pt x="22" y="208"/>
                  </a:lnTo>
                  <a:lnTo>
                    <a:pt x="30" y="186"/>
                  </a:lnTo>
                  <a:lnTo>
                    <a:pt x="40" y="168"/>
                  </a:lnTo>
                  <a:lnTo>
                    <a:pt x="52" y="154"/>
                  </a:lnTo>
                  <a:lnTo>
                    <a:pt x="66" y="142"/>
                  </a:lnTo>
                  <a:lnTo>
                    <a:pt x="66" y="142"/>
                  </a:lnTo>
                  <a:lnTo>
                    <a:pt x="86" y="138"/>
                  </a:lnTo>
                  <a:lnTo>
                    <a:pt x="114" y="128"/>
                  </a:lnTo>
                  <a:lnTo>
                    <a:pt x="114" y="128"/>
                  </a:lnTo>
                  <a:lnTo>
                    <a:pt x="120" y="126"/>
                  </a:lnTo>
                  <a:lnTo>
                    <a:pt x="128" y="126"/>
                  </a:lnTo>
                  <a:lnTo>
                    <a:pt x="134" y="126"/>
                  </a:lnTo>
                  <a:lnTo>
                    <a:pt x="142" y="128"/>
                  </a:lnTo>
                  <a:lnTo>
                    <a:pt x="142" y="128"/>
                  </a:lnTo>
                  <a:lnTo>
                    <a:pt x="150" y="108"/>
                  </a:lnTo>
                  <a:lnTo>
                    <a:pt x="150" y="108"/>
                  </a:lnTo>
                  <a:lnTo>
                    <a:pt x="152" y="100"/>
                  </a:lnTo>
                  <a:lnTo>
                    <a:pt x="150" y="92"/>
                  </a:lnTo>
                  <a:lnTo>
                    <a:pt x="150" y="92"/>
                  </a:lnTo>
                  <a:lnTo>
                    <a:pt x="146" y="88"/>
                  </a:lnTo>
                  <a:lnTo>
                    <a:pt x="146" y="82"/>
                  </a:lnTo>
                  <a:lnTo>
                    <a:pt x="146" y="82"/>
                  </a:lnTo>
                  <a:lnTo>
                    <a:pt x="146" y="72"/>
                  </a:lnTo>
                  <a:lnTo>
                    <a:pt x="148" y="64"/>
                  </a:lnTo>
                  <a:lnTo>
                    <a:pt x="148" y="64"/>
                  </a:lnTo>
                  <a:lnTo>
                    <a:pt x="152" y="60"/>
                  </a:lnTo>
                  <a:lnTo>
                    <a:pt x="152" y="60"/>
                  </a:lnTo>
                  <a:lnTo>
                    <a:pt x="146" y="5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44" y="38"/>
                  </a:lnTo>
                  <a:lnTo>
                    <a:pt x="146" y="34"/>
                  </a:lnTo>
                  <a:lnTo>
                    <a:pt x="152" y="26"/>
                  </a:lnTo>
                  <a:lnTo>
                    <a:pt x="152" y="26"/>
                  </a:lnTo>
                  <a:lnTo>
                    <a:pt x="168" y="8"/>
                  </a:lnTo>
                  <a:lnTo>
                    <a:pt x="168" y="8"/>
                  </a:lnTo>
                  <a:lnTo>
                    <a:pt x="178" y="4"/>
                  </a:lnTo>
                  <a:lnTo>
                    <a:pt x="186" y="4"/>
                  </a:lnTo>
                  <a:lnTo>
                    <a:pt x="186" y="4"/>
                  </a:lnTo>
                  <a:lnTo>
                    <a:pt x="190" y="4"/>
                  </a:lnTo>
                  <a:lnTo>
                    <a:pt x="192" y="2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20" y="6"/>
                  </a:lnTo>
                  <a:lnTo>
                    <a:pt x="220" y="6"/>
                  </a:lnTo>
                  <a:lnTo>
                    <a:pt x="226" y="8"/>
                  </a:lnTo>
                  <a:lnTo>
                    <a:pt x="232" y="16"/>
                  </a:lnTo>
                  <a:lnTo>
                    <a:pt x="240" y="26"/>
                  </a:lnTo>
                  <a:lnTo>
                    <a:pt x="248" y="38"/>
                  </a:lnTo>
                  <a:lnTo>
                    <a:pt x="248" y="38"/>
                  </a:lnTo>
                  <a:lnTo>
                    <a:pt x="250" y="48"/>
                  </a:lnTo>
                  <a:lnTo>
                    <a:pt x="252" y="56"/>
                  </a:lnTo>
                  <a:lnTo>
                    <a:pt x="250" y="64"/>
                  </a:lnTo>
                  <a:lnTo>
                    <a:pt x="244" y="68"/>
                  </a:lnTo>
                  <a:lnTo>
                    <a:pt x="244" y="68"/>
                  </a:lnTo>
                  <a:lnTo>
                    <a:pt x="240" y="70"/>
                  </a:lnTo>
                  <a:lnTo>
                    <a:pt x="238" y="72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32" y="98"/>
                  </a:lnTo>
                  <a:lnTo>
                    <a:pt x="230" y="110"/>
                  </a:lnTo>
                  <a:lnTo>
                    <a:pt x="214" y="128"/>
                  </a:lnTo>
                  <a:lnTo>
                    <a:pt x="214" y="128"/>
                  </a:lnTo>
                  <a:lnTo>
                    <a:pt x="208" y="140"/>
                  </a:lnTo>
                  <a:lnTo>
                    <a:pt x="220" y="150"/>
                  </a:lnTo>
                  <a:lnTo>
                    <a:pt x="220" y="150"/>
                  </a:lnTo>
                  <a:lnTo>
                    <a:pt x="256" y="172"/>
                  </a:lnTo>
                  <a:lnTo>
                    <a:pt x="256" y="172"/>
                  </a:lnTo>
                  <a:lnTo>
                    <a:pt x="272" y="192"/>
                  </a:lnTo>
                  <a:lnTo>
                    <a:pt x="272" y="192"/>
                  </a:lnTo>
                  <a:lnTo>
                    <a:pt x="276" y="216"/>
                  </a:lnTo>
                  <a:lnTo>
                    <a:pt x="276" y="21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9" name="Freeform 15"/>
            <p:cNvSpPr>
              <a:spLocks/>
            </p:cNvSpPr>
            <p:nvPr userDrawn="1"/>
          </p:nvSpPr>
          <p:spPr bwMode="auto">
            <a:xfrm>
              <a:off x="6705599" y="2586247"/>
              <a:ext cx="1096722" cy="3890753"/>
            </a:xfrm>
            <a:custGeom>
              <a:avLst/>
              <a:gdLst/>
              <a:ahLst/>
              <a:cxnLst>
                <a:cxn ang="0">
                  <a:pos x="252" y="290"/>
                </a:cxn>
                <a:cxn ang="0">
                  <a:pos x="236" y="342"/>
                </a:cxn>
                <a:cxn ang="0">
                  <a:pos x="230" y="392"/>
                </a:cxn>
                <a:cxn ang="0">
                  <a:pos x="232" y="444"/>
                </a:cxn>
                <a:cxn ang="0">
                  <a:pos x="232" y="484"/>
                </a:cxn>
                <a:cxn ang="0">
                  <a:pos x="216" y="588"/>
                </a:cxn>
                <a:cxn ang="0">
                  <a:pos x="212" y="646"/>
                </a:cxn>
                <a:cxn ang="0">
                  <a:pos x="220" y="722"/>
                </a:cxn>
                <a:cxn ang="0">
                  <a:pos x="222" y="794"/>
                </a:cxn>
                <a:cxn ang="0">
                  <a:pos x="212" y="836"/>
                </a:cxn>
                <a:cxn ang="0">
                  <a:pos x="222" y="866"/>
                </a:cxn>
                <a:cxn ang="0">
                  <a:pos x="220" y="888"/>
                </a:cxn>
                <a:cxn ang="0">
                  <a:pos x="208" y="894"/>
                </a:cxn>
                <a:cxn ang="0">
                  <a:pos x="182" y="890"/>
                </a:cxn>
                <a:cxn ang="0">
                  <a:pos x="176" y="850"/>
                </a:cxn>
                <a:cxn ang="0">
                  <a:pos x="158" y="828"/>
                </a:cxn>
                <a:cxn ang="0">
                  <a:pos x="154" y="728"/>
                </a:cxn>
                <a:cxn ang="0">
                  <a:pos x="150" y="706"/>
                </a:cxn>
                <a:cxn ang="0">
                  <a:pos x="120" y="540"/>
                </a:cxn>
                <a:cxn ang="0">
                  <a:pos x="108" y="686"/>
                </a:cxn>
                <a:cxn ang="0">
                  <a:pos x="108" y="820"/>
                </a:cxn>
                <a:cxn ang="0">
                  <a:pos x="80" y="866"/>
                </a:cxn>
                <a:cxn ang="0">
                  <a:pos x="66" y="882"/>
                </a:cxn>
                <a:cxn ang="0">
                  <a:pos x="22" y="884"/>
                </a:cxn>
                <a:cxn ang="0">
                  <a:pos x="12" y="878"/>
                </a:cxn>
                <a:cxn ang="0">
                  <a:pos x="26" y="862"/>
                </a:cxn>
                <a:cxn ang="0">
                  <a:pos x="50" y="810"/>
                </a:cxn>
                <a:cxn ang="0">
                  <a:pos x="48" y="778"/>
                </a:cxn>
                <a:cxn ang="0">
                  <a:pos x="52" y="734"/>
                </a:cxn>
                <a:cxn ang="0">
                  <a:pos x="48" y="712"/>
                </a:cxn>
                <a:cxn ang="0">
                  <a:pos x="52" y="628"/>
                </a:cxn>
                <a:cxn ang="0">
                  <a:pos x="46" y="598"/>
                </a:cxn>
                <a:cxn ang="0">
                  <a:pos x="22" y="478"/>
                </a:cxn>
                <a:cxn ang="0">
                  <a:pos x="22" y="358"/>
                </a:cxn>
                <a:cxn ang="0">
                  <a:pos x="0" y="276"/>
                </a:cxn>
                <a:cxn ang="0">
                  <a:pos x="4" y="244"/>
                </a:cxn>
                <a:cxn ang="0">
                  <a:pos x="18" y="198"/>
                </a:cxn>
                <a:cxn ang="0">
                  <a:pos x="22" y="166"/>
                </a:cxn>
                <a:cxn ang="0">
                  <a:pos x="34" y="152"/>
                </a:cxn>
                <a:cxn ang="0">
                  <a:pos x="68" y="142"/>
                </a:cxn>
                <a:cxn ang="0">
                  <a:pos x="100" y="124"/>
                </a:cxn>
                <a:cxn ang="0">
                  <a:pos x="104" y="92"/>
                </a:cxn>
                <a:cxn ang="0">
                  <a:pos x="100" y="78"/>
                </a:cxn>
                <a:cxn ang="0">
                  <a:pos x="94" y="48"/>
                </a:cxn>
                <a:cxn ang="0">
                  <a:pos x="106" y="12"/>
                </a:cxn>
                <a:cxn ang="0">
                  <a:pos x="134" y="0"/>
                </a:cxn>
                <a:cxn ang="0">
                  <a:pos x="156" y="4"/>
                </a:cxn>
                <a:cxn ang="0">
                  <a:pos x="172" y="14"/>
                </a:cxn>
                <a:cxn ang="0">
                  <a:pos x="178" y="26"/>
                </a:cxn>
                <a:cxn ang="0">
                  <a:pos x="174" y="48"/>
                </a:cxn>
                <a:cxn ang="0">
                  <a:pos x="172" y="76"/>
                </a:cxn>
                <a:cxn ang="0">
                  <a:pos x="166" y="110"/>
                </a:cxn>
                <a:cxn ang="0">
                  <a:pos x="182" y="128"/>
                </a:cxn>
                <a:cxn ang="0">
                  <a:pos x="216" y="148"/>
                </a:cxn>
                <a:cxn ang="0">
                  <a:pos x="244" y="166"/>
                </a:cxn>
              </a:cxnLst>
              <a:rect l="0" t="0" r="r" b="b"/>
              <a:pathLst>
                <a:path w="252" h="894">
                  <a:moveTo>
                    <a:pt x="252" y="262"/>
                  </a:moveTo>
                  <a:lnTo>
                    <a:pt x="252" y="262"/>
                  </a:lnTo>
                  <a:lnTo>
                    <a:pt x="252" y="290"/>
                  </a:lnTo>
                  <a:lnTo>
                    <a:pt x="250" y="310"/>
                  </a:lnTo>
                  <a:lnTo>
                    <a:pt x="250" y="310"/>
                  </a:lnTo>
                  <a:lnTo>
                    <a:pt x="236" y="342"/>
                  </a:lnTo>
                  <a:lnTo>
                    <a:pt x="236" y="342"/>
                  </a:lnTo>
                  <a:lnTo>
                    <a:pt x="228" y="360"/>
                  </a:lnTo>
                  <a:lnTo>
                    <a:pt x="230" y="392"/>
                  </a:lnTo>
                  <a:lnTo>
                    <a:pt x="230" y="392"/>
                  </a:lnTo>
                  <a:lnTo>
                    <a:pt x="232" y="444"/>
                  </a:lnTo>
                  <a:lnTo>
                    <a:pt x="232" y="444"/>
                  </a:lnTo>
                  <a:lnTo>
                    <a:pt x="234" y="456"/>
                  </a:lnTo>
                  <a:lnTo>
                    <a:pt x="238" y="478"/>
                  </a:lnTo>
                  <a:lnTo>
                    <a:pt x="232" y="484"/>
                  </a:lnTo>
                  <a:lnTo>
                    <a:pt x="222" y="490"/>
                  </a:lnTo>
                  <a:lnTo>
                    <a:pt x="222" y="490"/>
                  </a:lnTo>
                  <a:lnTo>
                    <a:pt x="216" y="588"/>
                  </a:lnTo>
                  <a:lnTo>
                    <a:pt x="216" y="588"/>
                  </a:lnTo>
                  <a:lnTo>
                    <a:pt x="212" y="646"/>
                  </a:lnTo>
                  <a:lnTo>
                    <a:pt x="212" y="646"/>
                  </a:lnTo>
                  <a:lnTo>
                    <a:pt x="218" y="694"/>
                  </a:lnTo>
                  <a:lnTo>
                    <a:pt x="220" y="722"/>
                  </a:lnTo>
                  <a:lnTo>
                    <a:pt x="220" y="722"/>
                  </a:lnTo>
                  <a:lnTo>
                    <a:pt x="222" y="770"/>
                  </a:lnTo>
                  <a:lnTo>
                    <a:pt x="222" y="794"/>
                  </a:lnTo>
                  <a:lnTo>
                    <a:pt x="222" y="794"/>
                  </a:lnTo>
                  <a:lnTo>
                    <a:pt x="224" y="828"/>
                  </a:lnTo>
                  <a:lnTo>
                    <a:pt x="212" y="836"/>
                  </a:lnTo>
                  <a:lnTo>
                    <a:pt x="212" y="836"/>
                  </a:lnTo>
                  <a:lnTo>
                    <a:pt x="220" y="856"/>
                  </a:lnTo>
                  <a:lnTo>
                    <a:pt x="220" y="856"/>
                  </a:lnTo>
                  <a:lnTo>
                    <a:pt x="222" y="866"/>
                  </a:lnTo>
                  <a:lnTo>
                    <a:pt x="222" y="884"/>
                  </a:lnTo>
                  <a:lnTo>
                    <a:pt x="222" y="884"/>
                  </a:lnTo>
                  <a:lnTo>
                    <a:pt x="220" y="888"/>
                  </a:lnTo>
                  <a:lnTo>
                    <a:pt x="218" y="892"/>
                  </a:lnTo>
                  <a:lnTo>
                    <a:pt x="214" y="892"/>
                  </a:lnTo>
                  <a:lnTo>
                    <a:pt x="208" y="894"/>
                  </a:lnTo>
                  <a:lnTo>
                    <a:pt x="208" y="894"/>
                  </a:lnTo>
                  <a:lnTo>
                    <a:pt x="196" y="892"/>
                  </a:lnTo>
                  <a:lnTo>
                    <a:pt x="182" y="890"/>
                  </a:lnTo>
                  <a:lnTo>
                    <a:pt x="182" y="890"/>
                  </a:lnTo>
                  <a:lnTo>
                    <a:pt x="176" y="876"/>
                  </a:lnTo>
                  <a:lnTo>
                    <a:pt x="176" y="850"/>
                  </a:lnTo>
                  <a:lnTo>
                    <a:pt x="176" y="850"/>
                  </a:lnTo>
                  <a:lnTo>
                    <a:pt x="174" y="836"/>
                  </a:lnTo>
                  <a:lnTo>
                    <a:pt x="158" y="828"/>
                  </a:lnTo>
                  <a:lnTo>
                    <a:pt x="158" y="746"/>
                  </a:lnTo>
                  <a:lnTo>
                    <a:pt x="158" y="746"/>
                  </a:lnTo>
                  <a:lnTo>
                    <a:pt x="154" y="728"/>
                  </a:lnTo>
                  <a:lnTo>
                    <a:pt x="154" y="728"/>
                  </a:lnTo>
                  <a:lnTo>
                    <a:pt x="150" y="706"/>
                  </a:lnTo>
                  <a:lnTo>
                    <a:pt x="150" y="706"/>
                  </a:lnTo>
                  <a:lnTo>
                    <a:pt x="146" y="648"/>
                  </a:lnTo>
                  <a:lnTo>
                    <a:pt x="134" y="586"/>
                  </a:lnTo>
                  <a:lnTo>
                    <a:pt x="120" y="540"/>
                  </a:lnTo>
                  <a:lnTo>
                    <a:pt x="108" y="652"/>
                  </a:lnTo>
                  <a:lnTo>
                    <a:pt x="108" y="652"/>
                  </a:lnTo>
                  <a:lnTo>
                    <a:pt x="108" y="686"/>
                  </a:lnTo>
                  <a:lnTo>
                    <a:pt x="108" y="686"/>
                  </a:lnTo>
                  <a:lnTo>
                    <a:pt x="106" y="768"/>
                  </a:lnTo>
                  <a:lnTo>
                    <a:pt x="108" y="820"/>
                  </a:lnTo>
                  <a:lnTo>
                    <a:pt x="100" y="830"/>
                  </a:lnTo>
                  <a:lnTo>
                    <a:pt x="100" y="860"/>
                  </a:lnTo>
                  <a:lnTo>
                    <a:pt x="80" y="866"/>
                  </a:lnTo>
                  <a:lnTo>
                    <a:pt x="70" y="868"/>
                  </a:lnTo>
                  <a:lnTo>
                    <a:pt x="66" y="882"/>
                  </a:lnTo>
                  <a:lnTo>
                    <a:pt x="66" y="882"/>
                  </a:lnTo>
                  <a:lnTo>
                    <a:pt x="42" y="884"/>
                  </a:lnTo>
                  <a:lnTo>
                    <a:pt x="42" y="884"/>
                  </a:lnTo>
                  <a:lnTo>
                    <a:pt x="22" y="884"/>
                  </a:lnTo>
                  <a:lnTo>
                    <a:pt x="16" y="882"/>
                  </a:lnTo>
                  <a:lnTo>
                    <a:pt x="12" y="878"/>
                  </a:lnTo>
                  <a:lnTo>
                    <a:pt x="12" y="878"/>
                  </a:lnTo>
                  <a:lnTo>
                    <a:pt x="10" y="874"/>
                  </a:lnTo>
                  <a:lnTo>
                    <a:pt x="12" y="868"/>
                  </a:lnTo>
                  <a:lnTo>
                    <a:pt x="26" y="862"/>
                  </a:lnTo>
                  <a:lnTo>
                    <a:pt x="52" y="824"/>
                  </a:lnTo>
                  <a:lnTo>
                    <a:pt x="50" y="810"/>
                  </a:lnTo>
                  <a:lnTo>
                    <a:pt x="50" y="810"/>
                  </a:lnTo>
                  <a:lnTo>
                    <a:pt x="48" y="792"/>
                  </a:lnTo>
                  <a:lnTo>
                    <a:pt x="48" y="778"/>
                  </a:lnTo>
                  <a:lnTo>
                    <a:pt x="48" y="778"/>
                  </a:lnTo>
                  <a:lnTo>
                    <a:pt x="48" y="754"/>
                  </a:lnTo>
                  <a:lnTo>
                    <a:pt x="48" y="754"/>
                  </a:lnTo>
                  <a:lnTo>
                    <a:pt x="52" y="734"/>
                  </a:lnTo>
                  <a:lnTo>
                    <a:pt x="52" y="734"/>
                  </a:lnTo>
                  <a:lnTo>
                    <a:pt x="48" y="712"/>
                  </a:lnTo>
                  <a:lnTo>
                    <a:pt x="48" y="712"/>
                  </a:lnTo>
                  <a:lnTo>
                    <a:pt x="48" y="684"/>
                  </a:lnTo>
                  <a:lnTo>
                    <a:pt x="48" y="684"/>
                  </a:lnTo>
                  <a:lnTo>
                    <a:pt x="52" y="628"/>
                  </a:lnTo>
                  <a:lnTo>
                    <a:pt x="52" y="628"/>
                  </a:lnTo>
                  <a:lnTo>
                    <a:pt x="48" y="614"/>
                  </a:lnTo>
                  <a:lnTo>
                    <a:pt x="46" y="598"/>
                  </a:lnTo>
                  <a:lnTo>
                    <a:pt x="46" y="598"/>
                  </a:lnTo>
                  <a:lnTo>
                    <a:pt x="40" y="484"/>
                  </a:lnTo>
                  <a:lnTo>
                    <a:pt x="22" y="478"/>
                  </a:lnTo>
                  <a:lnTo>
                    <a:pt x="28" y="372"/>
                  </a:lnTo>
                  <a:lnTo>
                    <a:pt x="22" y="358"/>
                  </a:lnTo>
                  <a:lnTo>
                    <a:pt x="22" y="358"/>
                  </a:lnTo>
                  <a:lnTo>
                    <a:pt x="8" y="312"/>
                  </a:lnTo>
                  <a:lnTo>
                    <a:pt x="8" y="312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2" y="254"/>
                  </a:lnTo>
                  <a:lnTo>
                    <a:pt x="4" y="244"/>
                  </a:lnTo>
                  <a:lnTo>
                    <a:pt x="8" y="236"/>
                  </a:lnTo>
                  <a:lnTo>
                    <a:pt x="8" y="236"/>
                  </a:lnTo>
                  <a:lnTo>
                    <a:pt x="18" y="198"/>
                  </a:lnTo>
                  <a:lnTo>
                    <a:pt x="18" y="198"/>
                  </a:lnTo>
                  <a:lnTo>
                    <a:pt x="22" y="166"/>
                  </a:lnTo>
                  <a:lnTo>
                    <a:pt x="22" y="166"/>
                  </a:lnTo>
                  <a:lnTo>
                    <a:pt x="26" y="162"/>
                  </a:lnTo>
                  <a:lnTo>
                    <a:pt x="34" y="152"/>
                  </a:lnTo>
                  <a:lnTo>
                    <a:pt x="34" y="152"/>
                  </a:lnTo>
                  <a:lnTo>
                    <a:pt x="40" y="148"/>
                  </a:lnTo>
                  <a:lnTo>
                    <a:pt x="46" y="146"/>
                  </a:lnTo>
                  <a:lnTo>
                    <a:pt x="68" y="142"/>
                  </a:lnTo>
                  <a:lnTo>
                    <a:pt x="68" y="142"/>
                  </a:lnTo>
                  <a:lnTo>
                    <a:pt x="80" y="138"/>
                  </a:lnTo>
                  <a:lnTo>
                    <a:pt x="100" y="124"/>
                  </a:lnTo>
                  <a:lnTo>
                    <a:pt x="104" y="110"/>
                  </a:lnTo>
                  <a:lnTo>
                    <a:pt x="104" y="110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0" y="78"/>
                  </a:lnTo>
                  <a:lnTo>
                    <a:pt x="100" y="78"/>
                  </a:lnTo>
                  <a:lnTo>
                    <a:pt x="94" y="54"/>
                  </a:lnTo>
                  <a:lnTo>
                    <a:pt x="94" y="54"/>
                  </a:lnTo>
                  <a:lnTo>
                    <a:pt x="94" y="48"/>
                  </a:lnTo>
                  <a:lnTo>
                    <a:pt x="94" y="42"/>
                  </a:lnTo>
                  <a:lnTo>
                    <a:pt x="100" y="24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122" y="4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46" y="0"/>
                  </a:lnTo>
                  <a:lnTo>
                    <a:pt x="156" y="4"/>
                  </a:lnTo>
                  <a:lnTo>
                    <a:pt x="164" y="8"/>
                  </a:lnTo>
                  <a:lnTo>
                    <a:pt x="172" y="14"/>
                  </a:lnTo>
                  <a:lnTo>
                    <a:pt x="172" y="14"/>
                  </a:lnTo>
                  <a:lnTo>
                    <a:pt x="176" y="18"/>
                  </a:lnTo>
                  <a:lnTo>
                    <a:pt x="178" y="22"/>
                  </a:lnTo>
                  <a:lnTo>
                    <a:pt x="178" y="26"/>
                  </a:lnTo>
                  <a:lnTo>
                    <a:pt x="178" y="30"/>
                  </a:lnTo>
                  <a:lnTo>
                    <a:pt x="178" y="30"/>
                  </a:lnTo>
                  <a:lnTo>
                    <a:pt x="174" y="48"/>
                  </a:lnTo>
                  <a:lnTo>
                    <a:pt x="174" y="48"/>
                  </a:lnTo>
                  <a:lnTo>
                    <a:pt x="172" y="76"/>
                  </a:lnTo>
                  <a:lnTo>
                    <a:pt x="172" y="76"/>
                  </a:lnTo>
                  <a:lnTo>
                    <a:pt x="168" y="98"/>
                  </a:lnTo>
                  <a:lnTo>
                    <a:pt x="166" y="110"/>
                  </a:lnTo>
                  <a:lnTo>
                    <a:pt x="166" y="110"/>
                  </a:lnTo>
                  <a:lnTo>
                    <a:pt x="174" y="122"/>
                  </a:lnTo>
                  <a:lnTo>
                    <a:pt x="178" y="126"/>
                  </a:lnTo>
                  <a:lnTo>
                    <a:pt x="182" y="128"/>
                  </a:lnTo>
                  <a:lnTo>
                    <a:pt x="182" y="128"/>
                  </a:lnTo>
                  <a:lnTo>
                    <a:pt x="196" y="138"/>
                  </a:lnTo>
                  <a:lnTo>
                    <a:pt x="216" y="148"/>
                  </a:lnTo>
                  <a:lnTo>
                    <a:pt x="216" y="148"/>
                  </a:lnTo>
                  <a:lnTo>
                    <a:pt x="224" y="154"/>
                  </a:lnTo>
                  <a:lnTo>
                    <a:pt x="244" y="166"/>
                  </a:lnTo>
                  <a:lnTo>
                    <a:pt x="252" y="216"/>
                  </a:lnTo>
                  <a:lnTo>
                    <a:pt x="252" y="26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5" name="Freeform 11"/>
            <p:cNvSpPr>
              <a:spLocks noEditPoints="1"/>
            </p:cNvSpPr>
            <p:nvPr userDrawn="1"/>
          </p:nvSpPr>
          <p:spPr bwMode="auto">
            <a:xfrm>
              <a:off x="5966634" y="2908500"/>
              <a:ext cx="1541046" cy="3644699"/>
            </a:xfrm>
            <a:custGeom>
              <a:avLst/>
              <a:gdLst/>
              <a:ahLst/>
              <a:cxnLst>
                <a:cxn ang="0">
                  <a:pos x="60" y="20"/>
                </a:cxn>
                <a:cxn ang="0">
                  <a:pos x="86" y="0"/>
                </a:cxn>
                <a:cxn ang="0">
                  <a:pos x="126" y="10"/>
                </a:cxn>
                <a:cxn ang="0">
                  <a:pos x="152" y="46"/>
                </a:cxn>
                <a:cxn ang="0">
                  <a:pos x="150" y="72"/>
                </a:cxn>
                <a:cxn ang="0">
                  <a:pos x="132" y="88"/>
                </a:cxn>
                <a:cxn ang="0">
                  <a:pos x="130" y="100"/>
                </a:cxn>
                <a:cxn ang="0">
                  <a:pos x="100" y="136"/>
                </a:cxn>
                <a:cxn ang="0">
                  <a:pos x="106" y="146"/>
                </a:cxn>
                <a:cxn ang="0">
                  <a:pos x="120" y="150"/>
                </a:cxn>
                <a:cxn ang="0">
                  <a:pos x="146" y="194"/>
                </a:cxn>
                <a:cxn ang="0">
                  <a:pos x="170" y="264"/>
                </a:cxn>
                <a:cxn ang="0">
                  <a:pos x="196" y="354"/>
                </a:cxn>
                <a:cxn ang="0">
                  <a:pos x="304" y="556"/>
                </a:cxn>
                <a:cxn ang="0">
                  <a:pos x="320" y="618"/>
                </a:cxn>
                <a:cxn ang="0">
                  <a:pos x="314" y="696"/>
                </a:cxn>
                <a:cxn ang="0">
                  <a:pos x="314" y="784"/>
                </a:cxn>
                <a:cxn ang="0">
                  <a:pos x="318" y="806"/>
                </a:cxn>
                <a:cxn ang="0">
                  <a:pos x="372" y="850"/>
                </a:cxn>
                <a:cxn ang="0">
                  <a:pos x="378" y="856"/>
                </a:cxn>
                <a:cxn ang="0">
                  <a:pos x="344" y="876"/>
                </a:cxn>
                <a:cxn ang="0">
                  <a:pos x="280" y="870"/>
                </a:cxn>
                <a:cxn ang="0">
                  <a:pos x="254" y="864"/>
                </a:cxn>
                <a:cxn ang="0">
                  <a:pos x="248" y="838"/>
                </a:cxn>
                <a:cxn ang="0">
                  <a:pos x="254" y="818"/>
                </a:cxn>
                <a:cxn ang="0">
                  <a:pos x="260" y="766"/>
                </a:cxn>
                <a:cxn ang="0">
                  <a:pos x="264" y="640"/>
                </a:cxn>
                <a:cxn ang="0">
                  <a:pos x="254" y="606"/>
                </a:cxn>
                <a:cxn ang="0">
                  <a:pos x="232" y="608"/>
                </a:cxn>
                <a:cxn ang="0">
                  <a:pos x="126" y="672"/>
                </a:cxn>
                <a:cxn ang="0">
                  <a:pos x="124" y="790"/>
                </a:cxn>
                <a:cxn ang="0">
                  <a:pos x="134" y="830"/>
                </a:cxn>
                <a:cxn ang="0">
                  <a:pos x="162" y="880"/>
                </a:cxn>
                <a:cxn ang="0">
                  <a:pos x="144" y="894"/>
                </a:cxn>
                <a:cxn ang="0">
                  <a:pos x="102" y="892"/>
                </a:cxn>
                <a:cxn ang="0">
                  <a:pos x="76" y="880"/>
                </a:cxn>
                <a:cxn ang="0">
                  <a:pos x="70" y="868"/>
                </a:cxn>
                <a:cxn ang="0">
                  <a:pos x="76" y="830"/>
                </a:cxn>
                <a:cxn ang="0">
                  <a:pos x="68" y="722"/>
                </a:cxn>
                <a:cxn ang="0">
                  <a:pos x="66" y="632"/>
                </a:cxn>
                <a:cxn ang="0">
                  <a:pos x="56" y="614"/>
                </a:cxn>
                <a:cxn ang="0">
                  <a:pos x="60" y="572"/>
                </a:cxn>
                <a:cxn ang="0">
                  <a:pos x="58" y="484"/>
                </a:cxn>
                <a:cxn ang="0">
                  <a:pos x="6" y="374"/>
                </a:cxn>
                <a:cxn ang="0">
                  <a:pos x="4" y="178"/>
                </a:cxn>
                <a:cxn ang="0">
                  <a:pos x="10" y="150"/>
                </a:cxn>
                <a:cxn ang="0">
                  <a:pos x="18" y="114"/>
                </a:cxn>
                <a:cxn ang="0">
                  <a:pos x="28" y="94"/>
                </a:cxn>
                <a:cxn ang="0">
                  <a:pos x="38" y="80"/>
                </a:cxn>
                <a:cxn ang="0">
                  <a:pos x="44" y="50"/>
                </a:cxn>
                <a:cxn ang="0">
                  <a:pos x="38" y="284"/>
                </a:cxn>
                <a:cxn ang="0">
                  <a:pos x="42" y="370"/>
                </a:cxn>
                <a:cxn ang="0">
                  <a:pos x="54" y="422"/>
                </a:cxn>
                <a:cxn ang="0">
                  <a:pos x="70" y="390"/>
                </a:cxn>
                <a:cxn ang="0">
                  <a:pos x="74" y="340"/>
                </a:cxn>
                <a:cxn ang="0">
                  <a:pos x="50" y="262"/>
                </a:cxn>
                <a:cxn ang="0">
                  <a:pos x="44" y="242"/>
                </a:cxn>
                <a:cxn ang="0">
                  <a:pos x="38" y="266"/>
                </a:cxn>
              </a:cxnLst>
              <a:rect l="0" t="0" r="r" b="b"/>
              <a:pathLst>
                <a:path w="378" h="894">
                  <a:moveTo>
                    <a:pt x="46" y="44"/>
                  </a:moveTo>
                  <a:lnTo>
                    <a:pt x="46" y="44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4" y="14"/>
                  </a:lnTo>
                  <a:lnTo>
                    <a:pt x="70" y="8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102" y="2"/>
                  </a:lnTo>
                  <a:lnTo>
                    <a:pt x="116" y="6"/>
                  </a:lnTo>
                  <a:lnTo>
                    <a:pt x="126" y="10"/>
                  </a:lnTo>
                  <a:lnTo>
                    <a:pt x="136" y="18"/>
                  </a:lnTo>
                  <a:lnTo>
                    <a:pt x="144" y="26"/>
                  </a:lnTo>
                  <a:lnTo>
                    <a:pt x="148" y="34"/>
                  </a:lnTo>
                  <a:lnTo>
                    <a:pt x="152" y="46"/>
                  </a:lnTo>
                  <a:lnTo>
                    <a:pt x="152" y="58"/>
                  </a:lnTo>
                  <a:lnTo>
                    <a:pt x="152" y="58"/>
                  </a:lnTo>
                  <a:lnTo>
                    <a:pt x="152" y="66"/>
                  </a:lnTo>
                  <a:lnTo>
                    <a:pt x="150" y="72"/>
                  </a:lnTo>
                  <a:lnTo>
                    <a:pt x="146" y="76"/>
                  </a:lnTo>
                  <a:lnTo>
                    <a:pt x="142" y="80"/>
                  </a:lnTo>
                  <a:lnTo>
                    <a:pt x="142" y="80"/>
                  </a:lnTo>
                  <a:lnTo>
                    <a:pt x="132" y="88"/>
                  </a:lnTo>
                  <a:lnTo>
                    <a:pt x="132" y="88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30" y="100"/>
                  </a:lnTo>
                  <a:lnTo>
                    <a:pt x="124" y="108"/>
                  </a:lnTo>
                  <a:lnTo>
                    <a:pt x="114" y="120"/>
                  </a:lnTo>
                  <a:lnTo>
                    <a:pt x="100" y="130"/>
                  </a:lnTo>
                  <a:lnTo>
                    <a:pt x="100" y="136"/>
                  </a:lnTo>
                  <a:lnTo>
                    <a:pt x="100" y="136"/>
                  </a:lnTo>
                  <a:lnTo>
                    <a:pt x="100" y="140"/>
                  </a:lnTo>
                  <a:lnTo>
                    <a:pt x="102" y="144"/>
                  </a:lnTo>
                  <a:lnTo>
                    <a:pt x="106" y="146"/>
                  </a:lnTo>
                  <a:lnTo>
                    <a:pt x="110" y="148"/>
                  </a:lnTo>
                  <a:lnTo>
                    <a:pt x="110" y="148"/>
                  </a:lnTo>
                  <a:lnTo>
                    <a:pt x="116" y="148"/>
                  </a:lnTo>
                  <a:lnTo>
                    <a:pt x="120" y="150"/>
                  </a:lnTo>
                  <a:lnTo>
                    <a:pt x="124" y="154"/>
                  </a:lnTo>
                  <a:lnTo>
                    <a:pt x="126" y="158"/>
                  </a:lnTo>
                  <a:lnTo>
                    <a:pt x="126" y="158"/>
                  </a:lnTo>
                  <a:lnTo>
                    <a:pt x="146" y="194"/>
                  </a:lnTo>
                  <a:lnTo>
                    <a:pt x="154" y="204"/>
                  </a:lnTo>
                  <a:lnTo>
                    <a:pt x="162" y="210"/>
                  </a:lnTo>
                  <a:lnTo>
                    <a:pt x="162" y="210"/>
                  </a:lnTo>
                  <a:lnTo>
                    <a:pt x="170" y="264"/>
                  </a:lnTo>
                  <a:lnTo>
                    <a:pt x="174" y="302"/>
                  </a:lnTo>
                  <a:lnTo>
                    <a:pt x="174" y="302"/>
                  </a:lnTo>
                  <a:lnTo>
                    <a:pt x="182" y="324"/>
                  </a:lnTo>
                  <a:lnTo>
                    <a:pt x="196" y="354"/>
                  </a:lnTo>
                  <a:lnTo>
                    <a:pt x="240" y="442"/>
                  </a:lnTo>
                  <a:lnTo>
                    <a:pt x="240" y="442"/>
                  </a:lnTo>
                  <a:lnTo>
                    <a:pt x="286" y="528"/>
                  </a:lnTo>
                  <a:lnTo>
                    <a:pt x="304" y="556"/>
                  </a:lnTo>
                  <a:lnTo>
                    <a:pt x="316" y="578"/>
                  </a:lnTo>
                  <a:lnTo>
                    <a:pt x="316" y="578"/>
                  </a:lnTo>
                  <a:lnTo>
                    <a:pt x="320" y="596"/>
                  </a:lnTo>
                  <a:lnTo>
                    <a:pt x="320" y="618"/>
                  </a:lnTo>
                  <a:lnTo>
                    <a:pt x="320" y="618"/>
                  </a:lnTo>
                  <a:lnTo>
                    <a:pt x="318" y="648"/>
                  </a:lnTo>
                  <a:lnTo>
                    <a:pt x="314" y="696"/>
                  </a:lnTo>
                  <a:lnTo>
                    <a:pt x="314" y="696"/>
                  </a:lnTo>
                  <a:lnTo>
                    <a:pt x="312" y="740"/>
                  </a:lnTo>
                  <a:lnTo>
                    <a:pt x="312" y="772"/>
                  </a:lnTo>
                  <a:lnTo>
                    <a:pt x="312" y="784"/>
                  </a:lnTo>
                  <a:lnTo>
                    <a:pt x="314" y="784"/>
                  </a:lnTo>
                  <a:lnTo>
                    <a:pt x="314" y="784"/>
                  </a:lnTo>
                  <a:lnTo>
                    <a:pt x="316" y="796"/>
                  </a:lnTo>
                  <a:lnTo>
                    <a:pt x="318" y="806"/>
                  </a:lnTo>
                  <a:lnTo>
                    <a:pt x="318" y="806"/>
                  </a:lnTo>
                  <a:lnTo>
                    <a:pt x="326" y="822"/>
                  </a:lnTo>
                  <a:lnTo>
                    <a:pt x="338" y="836"/>
                  </a:lnTo>
                  <a:lnTo>
                    <a:pt x="354" y="844"/>
                  </a:lnTo>
                  <a:lnTo>
                    <a:pt x="372" y="850"/>
                  </a:lnTo>
                  <a:lnTo>
                    <a:pt x="372" y="850"/>
                  </a:lnTo>
                  <a:lnTo>
                    <a:pt x="376" y="852"/>
                  </a:lnTo>
                  <a:lnTo>
                    <a:pt x="378" y="856"/>
                  </a:lnTo>
                  <a:lnTo>
                    <a:pt x="378" y="856"/>
                  </a:lnTo>
                  <a:lnTo>
                    <a:pt x="376" y="866"/>
                  </a:lnTo>
                  <a:lnTo>
                    <a:pt x="370" y="872"/>
                  </a:lnTo>
                  <a:lnTo>
                    <a:pt x="358" y="874"/>
                  </a:lnTo>
                  <a:lnTo>
                    <a:pt x="344" y="876"/>
                  </a:lnTo>
                  <a:lnTo>
                    <a:pt x="344" y="876"/>
                  </a:lnTo>
                  <a:lnTo>
                    <a:pt x="312" y="872"/>
                  </a:lnTo>
                  <a:lnTo>
                    <a:pt x="312" y="872"/>
                  </a:lnTo>
                  <a:lnTo>
                    <a:pt x="280" y="870"/>
                  </a:lnTo>
                  <a:lnTo>
                    <a:pt x="280" y="870"/>
                  </a:lnTo>
                  <a:lnTo>
                    <a:pt x="268" y="870"/>
                  </a:lnTo>
                  <a:lnTo>
                    <a:pt x="260" y="868"/>
                  </a:lnTo>
                  <a:lnTo>
                    <a:pt x="254" y="864"/>
                  </a:lnTo>
                  <a:lnTo>
                    <a:pt x="252" y="858"/>
                  </a:lnTo>
                  <a:lnTo>
                    <a:pt x="252" y="858"/>
                  </a:lnTo>
                  <a:lnTo>
                    <a:pt x="250" y="852"/>
                  </a:lnTo>
                  <a:lnTo>
                    <a:pt x="248" y="838"/>
                  </a:lnTo>
                  <a:lnTo>
                    <a:pt x="248" y="838"/>
                  </a:lnTo>
                  <a:lnTo>
                    <a:pt x="250" y="828"/>
                  </a:lnTo>
                  <a:lnTo>
                    <a:pt x="254" y="818"/>
                  </a:lnTo>
                  <a:lnTo>
                    <a:pt x="254" y="818"/>
                  </a:lnTo>
                  <a:lnTo>
                    <a:pt x="260" y="804"/>
                  </a:lnTo>
                  <a:lnTo>
                    <a:pt x="260" y="804"/>
                  </a:lnTo>
                  <a:lnTo>
                    <a:pt x="260" y="766"/>
                  </a:lnTo>
                  <a:lnTo>
                    <a:pt x="260" y="766"/>
                  </a:lnTo>
                  <a:lnTo>
                    <a:pt x="262" y="702"/>
                  </a:lnTo>
                  <a:lnTo>
                    <a:pt x="262" y="702"/>
                  </a:lnTo>
                  <a:lnTo>
                    <a:pt x="264" y="640"/>
                  </a:lnTo>
                  <a:lnTo>
                    <a:pt x="264" y="640"/>
                  </a:lnTo>
                  <a:lnTo>
                    <a:pt x="262" y="624"/>
                  </a:lnTo>
                  <a:lnTo>
                    <a:pt x="258" y="610"/>
                  </a:lnTo>
                  <a:lnTo>
                    <a:pt x="258" y="610"/>
                  </a:lnTo>
                  <a:lnTo>
                    <a:pt x="254" y="606"/>
                  </a:lnTo>
                  <a:lnTo>
                    <a:pt x="246" y="606"/>
                  </a:lnTo>
                  <a:lnTo>
                    <a:pt x="246" y="606"/>
                  </a:lnTo>
                  <a:lnTo>
                    <a:pt x="232" y="608"/>
                  </a:lnTo>
                  <a:lnTo>
                    <a:pt x="232" y="608"/>
                  </a:lnTo>
                  <a:lnTo>
                    <a:pt x="136" y="628"/>
                  </a:lnTo>
                  <a:lnTo>
                    <a:pt x="136" y="628"/>
                  </a:lnTo>
                  <a:lnTo>
                    <a:pt x="130" y="648"/>
                  </a:lnTo>
                  <a:lnTo>
                    <a:pt x="126" y="672"/>
                  </a:lnTo>
                  <a:lnTo>
                    <a:pt x="124" y="702"/>
                  </a:lnTo>
                  <a:lnTo>
                    <a:pt x="124" y="736"/>
                  </a:lnTo>
                  <a:lnTo>
                    <a:pt x="124" y="736"/>
                  </a:lnTo>
                  <a:lnTo>
                    <a:pt x="124" y="790"/>
                  </a:lnTo>
                  <a:lnTo>
                    <a:pt x="124" y="790"/>
                  </a:lnTo>
                  <a:lnTo>
                    <a:pt x="126" y="806"/>
                  </a:lnTo>
                  <a:lnTo>
                    <a:pt x="130" y="818"/>
                  </a:lnTo>
                  <a:lnTo>
                    <a:pt x="134" y="830"/>
                  </a:lnTo>
                  <a:lnTo>
                    <a:pt x="140" y="840"/>
                  </a:lnTo>
                  <a:lnTo>
                    <a:pt x="140" y="840"/>
                  </a:lnTo>
                  <a:lnTo>
                    <a:pt x="152" y="860"/>
                  </a:lnTo>
                  <a:lnTo>
                    <a:pt x="162" y="880"/>
                  </a:lnTo>
                  <a:lnTo>
                    <a:pt x="162" y="880"/>
                  </a:lnTo>
                  <a:lnTo>
                    <a:pt x="160" y="886"/>
                  </a:lnTo>
                  <a:lnTo>
                    <a:pt x="154" y="892"/>
                  </a:lnTo>
                  <a:lnTo>
                    <a:pt x="144" y="894"/>
                  </a:lnTo>
                  <a:lnTo>
                    <a:pt x="132" y="894"/>
                  </a:lnTo>
                  <a:lnTo>
                    <a:pt x="132" y="894"/>
                  </a:lnTo>
                  <a:lnTo>
                    <a:pt x="116" y="894"/>
                  </a:lnTo>
                  <a:lnTo>
                    <a:pt x="102" y="892"/>
                  </a:lnTo>
                  <a:lnTo>
                    <a:pt x="90" y="888"/>
                  </a:lnTo>
                  <a:lnTo>
                    <a:pt x="80" y="882"/>
                  </a:lnTo>
                  <a:lnTo>
                    <a:pt x="80" y="882"/>
                  </a:lnTo>
                  <a:lnTo>
                    <a:pt x="76" y="880"/>
                  </a:lnTo>
                  <a:lnTo>
                    <a:pt x="74" y="876"/>
                  </a:lnTo>
                  <a:lnTo>
                    <a:pt x="72" y="872"/>
                  </a:lnTo>
                  <a:lnTo>
                    <a:pt x="70" y="868"/>
                  </a:lnTo>
                  <a:lnTo>
                    <a:pt x="70" y="868"/>
                  </a:lnTo>
                  <a:lnTo>
                    <a:pt x="74" y="848"/>
                  </a:lnTo>
                  <a:lnTo>
                    <a:pt x="74" y="848"/>
                  </a:lnTo>
                  <a:lnTo>
                    <a:pt x="76" y="830"/>
                  </a:lnTo>
                  <a:lnTo>
                    <a:pt x="76" y="830"/>
                  </a:lnTo>
                  <a:lnTo>
                    <a:pt x="72" y="776"/>
                  </a:lnTo>
                  <a:lnTo>
                    <a:pt x="72" y="776"/>
                  </a:lnTo>
                  <a:lnTo>
                    <a:pt x="68" y="722"/>
                  </a:lnTo>
                  <a:lnTo>
                    <a:pt x="68" y="722"/>
                  </a:lnTo>
                  <a:lnTo>
                    <a:pt x="70" y="676"/>
                  </a:lnTo>
                  <a:lnTo>
                    <a:pt x="74" y="632"/>
                  </a:lnTo>
                  <a:lnTo>
                    <a:pt x="74" y="632"/>
                  </a:lnTo>
                  <a:lnTo>
                    <a:pt x="66" y="632"/>
                  </a:lnTo>
                  <a:lnTo>
                    <a:pt x="60" y="628"/>
                  </a:lnTo>
                  <a:lnTo>
                    <a:pt x="56" y="622"/>
                  </a:lnTo>
                  <a:lnTo>
                    <a:pt x="56" y="614"/>
                  </a:lnTo>
                  <a:lnTo>
                    <a:pt x="56" y="614"/>
                  </a:lnTo>
                  <a:lnTo>
                    <a:pt x="58" y="594"/>
                  </a:lnTo>
                  <a:lnTo>
                    <a:pt x="58" y="594"/>
                  </a:lnTo>
                  <a:lnTo>
                    <a:pt x="60" y="572"/>
                  </a:lnTo>
                  <a:lnTo>
                    <a:pt x="60" y="572"/>
                  </a:lnTo>
                  <a:lnTo>
                    <a:pt x="58" y="528"/>
                  </a:lnTo>
                  <a:lnTo>
                    <a:pt x="58" y="528"/>
                  </a:lnTo>
                  <a:lnTo>
                    <a:pt x="58" y="484"/>
                  </a:lnTo>
                  <a:lnTo>
                    <a:pt x="58" y="484"/>
                  </a:lnTo>
                  <a:lnTo>
                    <a:pt x="46" y="462"/>
                  </a:lnTo>
                  <a:lnTo>
                    <a:pt x="24" y="418"/>
                  </a:lnTo>
                  <a:lnTo>
                    <a:pt x="24" y="418"/>
                  </a:lnTo>
                  <a:lnTo>
                    <a:pt x="6" y="374"/>
                  </a:lnTo>
                  <a:lnTo>
                    <a:pt x="0" y="356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4" y="178"/>
                  </a:lnTo>
                  <a:lnTo>
                    <a:pt x="6" y="170"/>
                  </a:lnTo>
                  <a:lnTo>
                    <a:pt x="8" y="160"/>
                  </a:lnTo>
                  <a:lnTo>
                    <a:pt x="10" y="150"/>
                  </a:lnTo>
                  <a:lnTo>
                    <a:pt x="10" y="150"/>
                  </a:lnTo>
                  <a:lnTo>
                    <a:pt x="10" y="140"/>
                  </a:lnTo>
                  <a:lnTo>
                    <a:pt x="12" y="130"/>
                  </a:lnTo>
                  <a:lnTo>
                    <a:pt x="14" y="120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24" y="102"/>
                  </a:lnTo>
                  <a:lnTo>
                    <a:pt x="28" y="94"/>
                  </a:lnTo>
                  <a:lnTo>
                    <a:pt x="28" y="94"/>
                  </a:lnTo>
                  <a:lnTo>
                    <a:pt x="28" y="88"/>
                  </a:lnTo>
                  <a:lnTo>
                    <a:pt x="30" y="84"/>
                  </a:lnTo>
                  <a:lnTo>
                    <a:pt x="34" y="80"/>
                  </a:lnTo>
                  <a:lnTo>
                    <a:pt x="38" y="80"/>
                  </a:lnTo>
                  <a:lnTo>
                    <a:pt x="40" y="78"/>
                  </a:lnTo>
                  <a:lnTo>
                    <a:pt x="40" y="78"/>
                  </a:lnTo>
                  <a:lnTo>
                    <a:pt x="42" y="58"/>
                  </a:lnTo>
                  <a:lnTo>
                    <a:pt x="44" y="50"/>
                  </a:lnTo>
                  <a:lnTo>
                    <a:pt x="46" y="44"/>
                  </a:lnTo>
                  <a:lnTo>
                    <a:pt x="46" y="44"/>
                  </a:lnTo>
                  <a:close/>
                  <a:moveTo>
                    <a:pt x="38" y="284"/>
                  </a:moveTo>
                  <a:lnTo>
                    <a:pt x="38" y="284"/>
                  </a:lnTo>
                  <a:lnTo>
                    <a:pt x="36" y="302"/>
                  </a:lnTo>
                  <a:lnTo>
                    <a:pt x="36" y="302"/>
                  </a:lnTo>
                  <a:lnTo>
                    <a:pt x="38" y="332"/>
                  </a:lnTo>
                  <a:lnTo>
                    <a:pt x="42" y="370"/>
                  </a:lnTo>
                  <a:lnTo>
                    <a:pt x="42" y="370"/>
                  </a:lnTo>
                  <a:lnTo>
                    <a:pt x="46" y="392"/>
                  </a:lnTo>
                  <a:lnTo>
                    <a:pt x="48" y="410"/>
                  </a:lnTo>
                  <a:lnTo>
                    <a:pt x="54" y="422"/>
                  </a:lnTo>
                  <a:lnTo>
                    <a:pt x="58" y="428"/>
                  </a:lnTo>
                  <a:lnTo>
                    <a:pt x="58" y="428"/>
                  </a:lnTo>
                  <a:lnTo>
                    <a:pt x="64" y="410"/>
                  </a:lnTo>
                  <a:lnTo>
                    <a:pt x="70" y="390"/>
                  </a:lnTo>
                  <a:lnTo>
                    <a:pt x="74" y="368"/>
                  </a:lnTo>
                  <a:lnTo>
                    <a:pt x="74" y="346"/>
                  </a:lnTo>
                  <a:lnTo>
                    <a:pt x="74" y="340"/>
                  </a:lnTo>
                  <a:lnTo>
                    <a:pt x="74" y="340"/>
                  </a:lnTo>
                  <a:lnTo>
                    <a:pt x="66" y="328"/>
                  </a:lnTo>
                  <a:lnTo>
                    <a:pt x="60" y="312"/>
                  </a:lnTo>
                  <a:lnTo>
                    <a:pt x="54" y="290"/>
                  </a:lnTo>
                  <a:lnTo>
                    <a:pt x="50" y="262"/>
                  </a:lnTo>
                  <a:lnTo>
                    <a:pt x="50" y="262"/>
                  </a:lnTo>
                  <a:lnTo>
                    <a:pt x="48" y="248"/>
                  </a:lnTo>
                  <a:lnTo>
                    <a:pt x="46" y="244"/>
                  </a:lnTo>
                  <a:lnTo>
                    <a:pt x="44" y="242"/>
                  </a:lnTo>
                  <a:lnTo>
                    <a:pt x="44" y="242"/>
                  </a:lnTo>
                  <a:lnTo>
                    <a:pt x="42" y="258"/>
                  </a:lnTo>
                  <a:lnTo>
                    <a:pt x="38" y="266"/>
                  </a:lnTo>
                  <a:lnTo>
                    <a:pt x="38" y="266"/>
                  </a:lnTo>
                  <a:lnTo>
                    <a:pt x="38" y="284"/>
                  </a:lnTo>
                  <a:lnTo>
                    <a:pt x="38" y="284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8" name="Freeform 14"/>
            <p:cNvSpPr>
              <a:spLocks noEditPoints="1"/>
            </p:cNvSpPr>
            <p:nvPr userDrawn="1"/>
          </p:nvSpPr>
          <p:spPr bwMode="auto">
            <a:xfrm>
              <a:off x="7364125" y="2879927"/>
              <a:ext cx="872442" cy="3644697"/>
            </a:xfrm>
            <a:custGeom>
              <a:avLst/>
              <a:gdLst/>
              <a:ahLst/>
              <a:cxnLst>
                <a:cxn ang="0">
                  <a:pos x="210" y="154"/>
                </a:cxn>
                <a:cxn ang="0">
                  <a:pos x="200" y="164"/>
                </a:cxn>
                <a:cxn ang="0">
                  <a:pos x="210" y="168"/>
                </a:cxn>
                <a:cxn ang="0">
                  <a:pos x="204" y="210"/>
                </a:cxn>
                <a:cxn ang="0">
                  <a:pos x="210" y="310"/>
                </a:cxn>
                <a:cxn ang="0">
                  <a:pos x="204" y="322"/>
                </a:cxn>
                <a:cxn ang="0">
                  <a:pos x="200" y="394"/>
                </a:cxn>
                <a:cxn ang="0">
                  <a:pos x="192" y="422"/>
                </a:cxn>
                <a:cxn ang="0">
                  <a:pos x="200" y="470"/>
                </a:cxn>
                <a:cxn ang="0">
                  <a:pos x="180" y="492"/>
                </a:cxn>
                <a:cxn ang="0">
                  <a:pos x="168" y="554"/>
                </a:cxn>
                <a:cxn ang="0">
                  <a:pos x="166" y="650"/>
                </a:cxn>
                <a:cxn ang="0">
                  <a:pos x="170" y="798"/>
                </a:cxn>
                <a:cxn ang="0">
                  <a:pos x="182" y="834"/>
                </a:cxn>
                <a:cxn ang="0">
                  <a:pos x="170" y="874"/>
                </a:cxn>
                <a:cxn ang="0">
                  <a:pos x="164" y="872"/>
                </a:cxn>
                <a:cxn ang="0">
                  <a:pos x="160" y="862"/>
                </a:cxn>
                <a:cxn ang="0">
                  <a:pos x="146" y="894"/>
                </a:cxn>
                <a:cxn ang="0">
                  <a:pos x="138" y="876"/>
                </a:cxn>
                <a:cxn ang="0">
                  <a:pos x="130" y="864"/>
                </a:cxn>
                <a:cxn ang="0">
                  <a:pos x="106" y="892"/>
                </a:cxn>
                <a:cxn ang="0">
                  <a:pos x="78" y="894"/>
                </a:cxn>
                <a:cxn ang="0">
                  <a:pos x="66" y="878"/>
                </a:cxn>
                <a:cxn ang="0">
                  <a:pos x="82" y="872"/>
                </a:cxn>
                <a:cxn ang="0">
                  <a:pos x="94" y="850"/>
                </a:cxn>
                <a:cxn ang="0">
                  <a:pos x="98" y="820"/>
                </a:cxn>
                <a:cxn ang="0">
                  <a:pos x="82" y="738"/>
                </a:cxn>
                <a:cxn ang="0">
                  <a:pos x="72" y="666"/>
                </a:cxn>
                <a:cxn ang="0">
                  <a:pos x="42" y="526"/>
                </a:cxn>
                <a:cxn ang="0">
                  <a:pos x="28" y="486"/>
                </a:cxn>
                <a:cxn ang="0">
                  <a:pos x="4" y="456"/>
                </a:cxn>
                <a:cxn ang="0">
                  <a:pos x="0" y="404"/>
                </a:cxn>
                <a:cxn ang="0">
                  <a:pos x="30" y="310"/>
                </a:cxn>
                <a:cxn ang="0">
                  <a:pos x="32" y="278"/>
                </a:cxn>
                <a:cxn ang="0">
                  <a:pos x="40" y="248"/>
                </a:cxn>
                <a:cxn ang="0">
                  <a:pos x="32" y="226"/>
                </a:cxn>
                <a:cxn ang="0">
                  <a:pos x="50" y="198"/>
                </a:cxn>
                <a:cxn ang="0">
                  <a:pos x="54" y="180"/>
                </a:cxn>
                <a:cxn ang="0">
                  <a:pos x="44" y="146"/>
                </a:cxn>
                <a:cxn ang="0">
                  <a:pos x="34" y="96"/>
                </a:cxn>
                <a:cxn ang="0">
                  <a:pos x="24" y="50"/>
                </a:cxn>
                <a:cxn ang="0">
                  <a:pos x="54" y="16"/>
                </a:cxn>
                <a:cxn ang="0">
                  <a:pos x="74" y="6"/>
                </a:cxn>
                <a:cxn ang="0">
                  <a:pos x="102" y="0"/>
                </a:cxn>
                <a:cxn ang="0">
                  <a:pos x="124" y="12"/>
                </a:cxn>
                <a:cxn ang="0">
                  <a:pos x="156" y="52"/>
                </a:cxn>
                <a:cxn ang="0">
                  <a:pos x="166" y="84"/>
                </a:cxn>
                <a:cxn ang="0">
                  <a:pos x="178" y="118"/>
                </a:cxn>
                <a:cxn ang="0">
                  <a:pos x="192" y="140"/>
                </a:cxn>
                <a:cxn ang="0">
                  <a:pos x="206" y="146"/>
                </a:cxn>
                <a:cxn ang="0">
                  <a:pos x="146" y="770"/>
                </a:cxn>
                <a:cxn ang="0">
                  <a:pos x="132" y="710"/>
                </a:cxn>
                <a:cxn ang="0">
                  <a:pos x="126" y="734"/>
                </a:cxn>
                <a:cxn ang="0">
                  <a:pos x="128" y="788"/>
                </a:cxn>
                <a:cxn ang="0">
                  <a:pos x="140" y="810"/>
                </a:cxn>
                <a:cxn ang="0">
                  <a:pos x="146" y="780"/>
                </a:cxn>
                <a:cxn ang="0">
                  <a:pos x="176" y="324"/>
                </a:cxn>
                <a:cxn ang="0">
                  <a:pos x="166" y="262"/>
                </a:cxn>
                <a:cxn ang="0">
                  <a:pos x="142" y="304"/>
                </a:cxn>
                <a:cxn ang="0">
                  <a:pos x="138" y="318"/>
                </a:cxn>
                <a:cxn ang="0">
                  <a:pos x="140" y="338"/>
                </a:cxn>
                <a:cxn ang="0">
                  <a:pos x="172" y="380"/>
                </a:cxn>
                <a:cxn ang="0">
                  <a:pos x="176" y="324"/>
                </a:cxn>
              </a:cxnLst>
              <a:rect l="0" t="0" r="r" b="b"/>
              <a:pathLst>
                <a:path w="214" h="894">
                  <a:moveTo>
                    <a:pt x="214" y="148"/>
                  </a:moveTo>
                  <a:lnTo>
                    <a:pt x="214" y="148"/>
                  </a:lnTo>
                  <a:lnTo>
                    <a:pt x="210" y="154"/>
                  </a:lnTo>
                  <a:lnTo>
                    <a:pt x="210" y="154"/>
                  </a:lnTo>
                  <a:lnTo>
                    <a:pt x="204" y="158"/>
                  </a:lnTo>
                  <a:lnTo>
                    <a:pt x="204" y="158"/>
                  </a:lnTo>
                  <a:lnTo>
                    <a:pt x="200" y="162"/>
                  </a:lnTo>
                  <a:lnTo>
                    <a:pt x="200" y="164"/>
                  </a:lnTo>
                  <a:lnTo>
                    <a:pt x="200" y="164"/>
                  </a:lnTo>
                  <a:lnTo>
                    <a:pt x="202" y="166"/>
                  </a:lnTo>
                  <a:lnTo>
                    <a:pt x="210" y="168"/>
                  </a:lnTo>
                  <a:lnTo>
                    <a:pt x="210" y="168"/>
                  </a:lnTo>
                  <a:lnTo>
                    <a:pt x="200" y="180"/>
                  </a:lnTo>
                  <a:lnTo>
                    <a:pt x="200" y="180"/>
                  </a:lnTo>
                  <a:lnTo>
                    <a:pt x="202" y="194"/>
                  </a:lnTo>
                  <a:lnTo>
                    <a:pt x="204" y="210"/>
                  </a:lnTo>
                  <a:lnTo>
                    <a:pt x="204" y="210"/>
                  </a:lnTo>
                  <a:lnTo>
                    <a:pt x="208" y="260"/>
                  </a:lnTo>
                  <a:lnTo>
                    <a:pt x="208" y="260"/>
                  </a:lnTo>
                  <a:lnTo>
                    <a:pt x="210" y="310"/>
                  </a:lnTo>
                  <a:lnTo>
                    <a:pt x="210" y="310"/>
                  </a:lnTo>
                  <a:lnTo>
                    <a:pt x="208" y="316"/>
                  </a:lnTo>
                  <a:lnTo>
                    <a:pt x="204" y="322"/>
                  </a:lnTo>
                  <a:lnTo>
                    <a:pt x="204" y="322"/>
                  </a:lnTo>
                  <a:lnTo>
                    <a:pt x="204" y="366"/>
                  </a:lnTo>
                  <a:lnTo>
                    <a:pt x="204" y="366"/>
                  </a:lnTo>
                  <a:lnTo>
                    <a:pt x="202" y="382"/>
                  </a:lnTo>
                  <a:lnTo>
                    <a:pt x="200" y="394"/>
                  </a:lnTo>
                  <a:lnTo>
                    <a:pt x="196" y="404"/>
                  </a:lnTo>
                  <a:lnTo>
                    <a:pt x="192" y="410"/>
                  </a:lnTo>
                  <a:lnTo>
                    <a:pt x="192" y="410"/>
                  </a:lnTo>
                  <a:lnTo>
                    <a:pt x="192" y="422"/>
                  </a:lnTo>
                  <a:lnTo>
                    <a:pt x="192" y="422"/>
                  </a:lnTo>
                  <a:lnTo>
                    <a:pt x="198" y="446"/>
                  </a:lnTo>
                  <a:lnTo>
                    <a:pt x="200" y="448"/>
                  </a:lnTo>
                  <a:lnTo>
                    <a:pt x="200" y="470"/>
                  </a:lnTo>
                  <a:lnTo>
                    <a:pt x="200" y="470"/>
                  </a:lnTo>
                  <a:lnTo>
                    <a:pt x="194" y="480"/>
                  </a:lnTo>
                  <a:lnTo>
                    <a:pt x="188" y="486"/>
                  </a:lnTo>
                  <a:lnTo>
                    <a:pt x="180" y="492"/>
                  </a:lnTo>
                  <a:lnTo>
                    <a:pt x="170" y="496"/>
                  </a:lnTo>
                  <a:lnTo>
                    <a:pt x="170" y="496"/>
                  </a:lnTo>
                  <a:lnTo>
                    <a:pt x="168" y="554"/>
                  </a:lnTo>
                  <a:lnTo>
                    <a:pt x="168" y="554"/>
                  </a:lnTo>
                  <a:lnTo>
                    <a:pt x="164" y="612"/>
                  </a:lnTo>
                  <a:lnTo>
                    <a:pt x="164" y="612"/>
                  </a:lnTo>
                  <a:lnTo>
                    <a:pt x="166" y="650"/>
                  </a:lnTo>
                  <a:lnTo>
                    <a:pt x="166" y="650"/>
                  </a:lnTo>
                  <a:lnTo>
                    <a:pt x="168" y="688"/>
                  </a:lnTo>
                  <a:lnTo>
                    <a:pt x="168" y="688"/>
                  </a:lnTo>
                  <a:lnTo>
                    <a:pt x="168" y="734"/>
                  </a:lnTo>
                  <a:lnTo>
                    <a:pt x="170" y="798"/>
                  </a:lnTo>
                  <a:lnTo>
                    <a:pt x="172" y="800"/>
                  </a:lnTo>
                  <a:lnTo>
                    <a:pt x="172" y="800"/>
                  </a:lnTo>
                  <a:lnTo>
                    <a:pt x="182" y="834"/>
                  </a:lnTo>
                  <a:lnTo>
                    <a:pt x="182" y="834"/>
                  </a:lnTo>
                  <a:lnTo>
                    <a:pt x="174" y="852"/>
                  </a:lnTo>
                  <a:lnTo>
                    <a:pt x="170" y="868"/>
                  </a:lnTo>
                  <a:lnTo>
                    <a:pt x="170" y="868"/>
                  </a:lnTo>
                  <a:lnTo>
                    <a:pt x="170" y="874"/>
                  </a:lnTo>
                  <a:lnTo>
                    <a:pt x="168" y="876"/>
                  </a:lnTo>
                  <a:lnTo>
                    <a:pt x="168" y="876"/>
                  </a:lnTo>
                  <a:lnTo>
                    <a:pt x="166" y="874"/>
                  </a:lnTo>
                  <a:lnTo>
                    <a:pt x="164" y="872"/>
                  </a:lnTo>
                  <a:lnTo>
                    <a:pt x="164" y="872"/>
                  </a:lnTo>
                  <a:lnTo>
                    <a:pt x="164" y="866"/>
                  </a:lnTo>
                  <a:lnTo>
                    <a:pt x="160" y="862"/>
                  </a:lnTo>
                  <a:lnTo>
                    <a:pt x="160" y="862"/>
                  </a:lnTo>
                  <a:lnTo>
                    <a:pt x="146" y="870"/>
                  </a:lnTo>
                  <a:lnTo>
                    <a:pt x="146" y="872"/>
                  </a:lnTo>
                  <a:lnTo>
                    <a:pt x="146" y="894"/>
                  </a:lnTo>
                  <a:lnTo>
                    <a:pt x="146" y="894"/>
                  </a:lnTo>
                  <a:lnTo>
                    <a:pt x="140" y="894"/>
                  </a:lnTo>
                  <a:lnTo>
                    <a:pt x="138" y="890"/>
                  </a:lnTo>
                  <a:lnTo>
                    <a:pt x="138" y="890"/>
                  </a:lnTo>
                  <a:lnTo>
                    <a:pt x="138" y="876"/>
                  </a:lnTo>
                  <a:lnTo>
                    <a:pt x="138" y="876"/>
                  </a:lnTo>
                  <a:lnTo>
                    <a:pt x="136" y="868"/>
                  </a:lnTo>
                  <a:lnTo>
                    <a:pt x="130" y="864"/>
                  </a:lnTo>
                  <a:lnTo>
                    <a:pt x="130" y="864"/>
                  </a:lnTo>
                  <a:lnTo>
                    <a:pt x="118" y="880"/>
                  </a:lnTo>
                  <a:lnTo>
                    <a:pt x="118" y="880"/>
                  </a:lnTo>
                  <a:lnTo>
                    <a:pt x="112" y="886"/>
                  </a:lnTo>
                  <a:lnTo>
                    <a:pt x="106" y="892"/>
                  </a:lnTo>
                  <a:lnTo>
                    <a:pt x="98" y="894"/>
                  </a:lnTo>
                  <a:lnTo>
                    <a:pt x="90" y="894"/>
                  </a:lnTo>
                  <a:lnTo>
                    <a:pt x="90" y="894"/>
                  </a:lnTo>
                  <a:lnTo>
                    <a:pt x="78" y="894"/>
                  </a:lnTo>
                  <a:lnTo>
                    <a:pt x="70" y="888"/>
                  </a:lnTo>
                  <a:lnTo>
                    <a:pt x="66" y="882"/>
                  </a:lnTo>
                  <a:lnTo>
                    <a:pt x="66" y="882"/>
                  </a:lnTo>
                  <a:lnTo>
                    <a:pt x="66" y="878"/>
                  </a:lnTo>
                  <a:lnTo>
                    <a:pt x="66" y="878"/>
                  </a:lnTo>
                  <a:lnTo>
                    <a:pt x="70" y="874"/>
                  </a:lnTo>
                  <a:lnTo>
                    <a:pt x="70" y="874"/>
                  </a:lnTo>
                  <a:lnTo>
                    <a:pt x="82" y="872"/>
                  </a:lnTo>
                  <a:lnTo>
                    <a:pt x="82" y="872"/>
                  </a:lnTo>
                  <a:lnTo>
                    <a:pt x="86" y="870"/>
                  </a:lnTo>
                  <a:lnTo>
                    <a:pt x="88" y="866"/>
                  </a:lnTo>
                  <a:lnTo>
                    <a:pt x="94" y="850"/>
                  </a:lnTo>
                  <a:lnTo>
                    <a:pt x="94" y="850"/>
                  </a:lnTo>
                  <a:lnTo>
                    <a:pt x="98" y="834"/>
                  </a:lnTo>
                  <a:lnTo>
                    <a:pt x="98" y="820"/>
                  </a:lnTo>
                  <a:lnTo>
                    <a:pt x="98" y="820"/>
                  </a:lnTo>
                  <a:lnTo>
                    <a:pt x="98" y="802"/>
                  </a:lnTo>
                  <a:lnTo>
                    <a:pt x="94" y="782"/>
                  </a:lnTo>
                  <a:lnTo>
                    <a:pt x="90" y="762"/>
                  </a:lnTo>
                  <a:lnTo>
                    <a:pt x="82" y="738"/>
                  </a:lnTo>
                  <a:lnTo>
                    <a:pt x="82" y="738"/>
                  </a:lnTo>
                  <a:lnTo>
                    <a:pt x="78" y="708"/>
                  </a:lnTo>
                  <a:lnTo>
                    <a:pt x="72" y="666"/>
                  </a:lnTo>
                  <a:lnTo>
                    <a:pt x="72" y="666"/>
                  </a:lnTo>
                  <a:lnTo>
                    <a:pt x="50" y="588"/>
                  </a:lnTo>
                  <a:lnTo>
                    <a:pt x="50" y="588"/>
                  </a:lnTo>
                  <a:lnTo>
                    <a:pt x="46" y="562"/>
                  </a:lnTo>
                  <a:lnTo>
                    <a:pt x="42" y="526"/>
                  </a:lnTo>
                  <a:lnTo>
                    <a:pt x="42" y="526"/>
                  </a:lnTo>
                  <a:lnTo>
                    <a:pt x="30" y="488"/>
                  </a:lnTo>
                  <a:lnTo>
                    <a:pt x="28" y="486"/>
                  </a:lnTo>
                  <a:lnTo>
                    <a:pt x="28" y="486"/>
                  </a:lnTo>
                  <a:lnTo>
                    <a:pt x="14" y="484"/>
                  </a:lnTo>
                  <a:lnTo>
                    <a:pt x="14" y="484"/>
                  </a:lnTo>
                  <a:lnTo>
                    <a:pt x="8" y="472"/>
                  </a:lnTo>
                  <a:lnTo>
                    <a:pt x="4" y="456"/>
                  </a:lnTo>
                  <a:lnTo>
                    <a:pt x="2" y="438"/>
                  </a:lnTo>
                  <a:lnTo>
                    <a:pt x="0" y="418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16" y="358"/>
                  </a:lnTo>
                  <a:lnTo>
                    <a:pt x="16" y="358"/>
                  </a:lnTo>
                  <a:lnTo>
                    <a:pt x="30" y="310"/>
                  </a:lnTo>
                  <a:lnTo>
                    <a:pt x="30" y="310"/>
                  </a:lnTo>
                  <a:lnTo>
                    <a:pt x="32" y="300"/>
                  </a:lnTo>
                  <a:lnTo>
                    <a:pt x="32" y="300"/>
                  </a:lnTo>
                  <a:lnTo>
                    <a:pt x="32" y="278"/>
                  </a:lnTo>
                  <a:lnTo>
                    <a:pt x="32" y="278"/>
                  </a:lnTo>
                  <a:lnTo>
                    <a:pt x="32" y="270"/>
                  </a:lnTo>
                  <a:lnTo>
                    <a:pt x="36" y="262"/>
                  </a:lnTo>
                  <a:lnTo>
                    <a:pt x="36" y="262"/>
                  </a:lnTo>
                  <a:lnTo>
                    <a:pt x="40" y="248"/>
                  </a:lnTo>
                  <a:lnTo>
                    <a:pt x="40" y="248"/>
                  </a:lnTo>
                  <a:lnTo>
                    <a:pt x="32" y="232"/>
                  </a:lnTo>
                  <a:lnTo>
                    <a:pt x="32" y="226"/>
                  </a:lnTo>
                  <a:lnTo>
                    <a:pt x="32" y="226"/>
                  </a:lnTo>
                  <a:lnTo>
                    <a:pt x="32" y="216"/>
                  </a:lnTo>
                  <a:lnTo>
                    <a:pt x="36" y="208"/>
                  </a:lnTo>
                  <a:lnTo>
                    <a:pt x="42" y="202"/>
                  </a:lnTo>
                  <a:lnTo>
                    <a:pt x="50" y="198"/>
                  </a:lnTo>
                  <a:lnTo>
                    <a:pt x="50" y="198"/>
                  </a:lnTo>
                  <a:lnTo>
                    <a:pt x="52" y="190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52" y="170"/>
                  </a:lnTo>
                  <a:lnTo>
                    <a:pt x="48" y="158"/>
                  </a:lnTo>
                  <a:lnTo>
                    <a:pt x="48" y="158"/>
                  </a:lnTo>
                  <a:lnTo>
                    <a:pt x="44" y="146"/>
                  </a:lnTo>
                  <a:lnTo>
                    <a:pt x="42" y="136"/>
                  </a:lnTo>
                  <a:lnTo>
                    <a:pt x="42" y="136"/>
                  </a:lnTo>
                  <a:lnTo>
                    <a:pt x="40" y="118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6" y="76"/>
                  </a:lnTo>
                  <a:lnTo>
                    <a:pt x="24" y="54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32" y="38"/>
                  </a:lnTo>
                  <a:lnTo>
                    <a:pt x="42" y="26"/>
                  </a:lnTo>
                  <a:lnTo>
                    <a:pt x="54" y="16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74" y="6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94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6" y="6"/>
                  </a:lnTo>
                  <a:lnTo>
                    <a:pt x="124" y="12"/>
                  </a:lnTo>
                  <a:lnTo>
                    <a:pt x="134" y="22"/>
                  </a:lnTo>
                  <a:lnTo>
                    <a:pt x="142" y="34"/>
                  </a:lnTo>
                  <a:lnTo>
                    <a:pt x="142" y="34"/>
                  </a:lnTo>
                  <a:lnTo>
                    <a:pt x="156" y="52"/>
                  </a:lnTo>
                  <a:lnTo>
                    <a:pt x="156" y="52"/>
                  </a:lnTo>
                  <a:lnTo>
                    <a:pt x="162" y="64"/>
                  </a:lnTo>
                  <a:lnTo>
                    <a:pt x="166" y="84"/>
                  </a:lnTo>
                  <a:lnTo>
                    <a:pt x="166" y="84"/>
                  </a:lnTo>
                  <a:lnTo>
                    <a:pt x="170" y="104"/>
                  </a:lnTo>
                  <a:lnTo>
                    <a:pt x="174" y="112"/>
                  </a:lnTo>
                  <a:lnTo>
                    <a:pt x="178" y="118"/>
                  </a:lnTo>
                  <a:lnTo>
                    <a:pt x="178" y="118"/>
                  </a:lnTo>
                  <a:lnTo>
                    <a:pt x="196" y="132"/>
                  </a:lnTo>
                  <a:lnTo>
                    <a:pt x="196" y="132"/>
                  </a:lnTo>
                  <a:lnTo>
                    <a:pt x="192" y="138"/>
                  </a:lnTo>
                  <a:lnTo>
                    <a:pt x="192" y="140"/>
                  </a:lnTo>
                  <a:lnTo>
                    <a:pt x="192" y="140"/>
                  </a:lnTo>
                  <a:lnTo>
                    <a:pt x="198" y="144"/>
                  </a:lnTo>
                  <a:lnTo>
                    <a:pt x="206" y="146"/>
                  </a:lnTo>
                  <a:lnTo>
                    <a:pt x="206" y="146"/>
                  </a:lnTo>
                  <a:lnTo>
                    <a:pt x="214" y="148"/>
                  </a:lnTo>
                  <a:lnTo>
                    <a:pt x="214" y="148"/>
                  </a:lnTo>
                  <a:close/>
                  <a:moveTo>
                    <a:pt x="146" y="770"/>
                  </a:moveTo>
                  <a:lnTo>
                    <a:pt x="146" y="770"/>
                  </a:lnTo>
                  <a:lnTo>
                    <a:pt x="146" y="754"/>
                  </a:lnTo>
                  <a:lnTo>
                    <a:pt x="142" y="738"/>
                  </a:lnTo>
                  <a:lnTo>
                    <a:pt x="138" y="722"/>
                  </a:lnTo>
                  <a:lnTo>
                    <a:pt x="132" y="710"/>
                  </a:lnTo>
                  <a:lnTo>
                    <a:pt x="132" y="710"/>
                  </a:lnTo>
                  <a:lnTo>
                    <a:pt x="128" y="720"/>
                  </a:lnTo>
                  <a:lnTo>
                    <a:pt x="128" y="734"/>
                  </a:lnTo>
                  <a:lnTo>
                    <a:pt x="126" y="734"/>
                  </a:lnTo>
                  <a:lnTo>
                    <a:pt x="126" y="734"/>
                  </a:lnTo>
                  <a:lnTo>
                    <a:pt x="126" y="774"/>
                  </a:lnTo>
                  <a:lnTo>
                    <a:pt x="126" y="774"/>
                  </a:lnTo>
                  <a:lnTo>
                    <a:pt x="128" y="788"/>
                  </a:lnTo>
                  <a:lnTo>
                    <a:pt x="130" y="798"/>
                  </a:lnTo>
                  <a:lnTo>
                    <a:pt x="134" y="806"/>
                  </a:lnTo>
                  <a:lnTo>
                    <a:pt x="138" y="810"/>
                  </a:lnTo>
                  <a:lnTo>
                    <a:pt x="140" y="810"/>
                  </a:lnTo>
                  <a:lnTo>
                    <a:pt x="140" y="810"/>
                  </a:lnTo>
                  <a:lnTo>
                    <a:pt x="142" y="788"/>
                  </a:lnTo>
                  <a:lnTo>
                    <a:pt x="142" y="788"/>
                  </a:lnTo>
                  <a:lnTo>
                    <a:pt x="146" y="780"/>
                  </a:lnTo>
                  <a:lnTo>
                    <a:pt x="146" y="770"/>
                  </a:lnTo>
                  <a:lnTo>
                    <a:pt x="146" y="770"/>
                  </a:lnTo>
                  <a:close/>
                  <a:moveTo>
                    <a:pt x="176" y="324"/>
                  </a:moveTo>
                  <a:lnTo>
                    <a:pt x="176" y="324"/>
                  </a:lnTo>
                  <a:lnTo>
                    <a:pt x="174" y="302"/>
                  </a:lnTo>
                  <a:lnTo>
                    <a:pt x="174" y="284"/>
                  </a:lnTo>
                  <a:lnTo>
                    <a:pt x="170" y="270"/>
                  </a:lnTo>
                  <a:lnTo>
                    <a:pt x="166" y="262"/>
                  </a:lnTo>
                  <a:lnTo>
                    <a:pt x="164" y="264"/>
                  </a:lnTo>
                  <a:lnTo>
                    <a:pt x="164" y="264"/>
                  </a:lnTo>
                  <a:lnTo>
                    <a:pt x="156" y="282"/>
                  </a:lnTo>
                  <a:lnTo>
                    <a:pt x="142" y="304"/>
                  </a:lnTo>
                  <a:lnTo>
                    <a:pt x="140" y="306"/>
                  </a:lnTo>
                  <a:lnTo>
                    <a:pt x="140" y="306"/>
                  </a:lnTo>
                  <a:lnTo>
                    <a:pt x="140" y="314"/>
                  </a:lnTo>
                  <a:lnTo>
                    <a:pt x="138" y="318"/>
                  </a:lnTo>
                  <a:lnTo>
                    <a:pt x="138" y="326"/>
                  </a:lnTo>
                  <a:lnTo>
                    <a:pt x="138" y="326"/>
                  </a:lnTo>
                  <a:lnTo>
                    <a:pt x="138" y="330"/>
                  </a:lnTo>
                  <a:lnTo>
                    <a:pt x="140" y="338"/>
                  </a:lnTo>
                  <a:lnTo>
                    <a:pt x="150" y="354"/>
                  </a:lnTo>
                  <a:lnTo>
                    <a:pt x="150" y="354"/>
                  </a:lnTo>
                  <a:lnTo>
                    <a:pt x="170" y="382"/>
                  </a:lnTo>
                  <a:lnTo>
                    <a:pt x="172" y="380"/>
                  </a:lnTo>
                  <a:lnTo>
                    <a:pt x="172" y="380"/>
                  </a:lnTo>
                  <a:lnTo>
                    <a:pt x="174" y="350"/>
                  </a:lnTo>
                  <a:lnTo>
                    <a:pt x="176" y="324"/>
                  </a:lnTo>
                  <a:lnTo>
                    <a:pt x="176" y="32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091" name="Group 67"/>
          <p:cNvGrpSpPr>
            <a:grpSpLocks noChangeAspect="1"/>
          </p:cNvGrpSpPr>
          <p:nvPr/>
        </p:nvGrpSpPr>
        <p:grpSpPr bwMode="auto">
          <a:xfrm flipH="1" flipV="1">
            <a:off x="152398" y="152400"/>
            <a:ext cx="1600202" cy="1033671"/>
            <a:chOff x="2497" y="1995"/>
            <a:chExt cx="805" cy="52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93" name="Rectangle 69"/>
            <p:cNvSpPr>
              <a:spLocks noChangeArrowheads="1"/>
            </p:cNvSpPr>
            <p:nvPr userDrawn="1"/>
          </p:nvSpPr>
          <p:spPr bwMode="auto">
            <a:xfrm>
              <a:off x="3043" y="2467"/>
              <a:ext cx="46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4" name="Rectangle 70"/>
            <p:cNvSpPr>
              <a:spLocks noChangeArrowheads="1"/>
            </p:cNvSpPr>
            <p:nvPr userDrawn="1"/>
          </p:nvSpPr>
          <p:spPr bwMode="auto">
            <a:xfrm>
              <a:off x="2699" y="2467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" name="Rectangle 71"/>
            <p:cNvSpPr>
              <a:spLocks noChangeArrowheads="1"/>
            </p:cNvSpPr>
            <p:nvPr userDrawn="1"/>
          </p:nvSpPr>
          <p:spPr bwMode="auto">
            <a:xfrm>
              <a:off x="2598" y="2467"/>
              <a:ext cx="47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" name="Rectangle 72"/>
            <p:cNvSpPr>
              <a:spLocks noChangeArrowheads="1"/>
            </p:cNvSpPr>
            <p:nvPr userDrawn="1"/>
          </p:nvSpPr>
          <p:spPr bwMode="auto">
            <a:xfrm>
              <a:off x="2497" y="2467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7" name="Rectangle 73"/>
            <p:cNvSpPr>
              <a:spLocks noChangeArrowheads="1"/>
            </p:cNvSpPr>
            <p:nvPr userDrawn="1"/>
          </p:nvSpPr>
          <p:spPr bwMode="auto">
            <a:xfrm>
              <a:off x="3148" y="2467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8" name="Rectangle 74"/>
            <p:cNvSpPr>
              <a:spLocks noChangeArrowheads="1"/>
            </p:cNvSpPr>
            <p:nvPr userDrawn="1"/>
          </p:nvSpPr>
          <p:spPr bwMode="auto">
            <a:xfrm>
              <a:off x="3254" y="2467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9" name="Rectangle 75"/>
            <p:cNvSpPr>
              <a:spLocks noChangeArrowheads="1"/>
            </p:cNvSpPr>
            <p:nvPr userDrawn="1"/>
          </p:nvSpPr>
          <p:spPr bwMode="auto">
            <a:xfrm>
              <a:off x="3148" y="2206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0" name="Rectangle 76"/>
            <p:cNvSpPr>
              <a:spLocks noChangeArrowheads="1"/>
            </p:cNvSpPr>
            <p:nvPr userDrawn="1"/>
          </p:nvSpPr>
          <p:spPr bwMode="auto">
            <a:xfrm>
              <a:off x="3254" y="2206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1" name="Rectangle 77"/>
            <p:cNvSpPr>
              <a:spLocks noChangeArrowheads="1"/>
            </p:cNvSpPr>
            <p:nvPr userDrawn="1"/>
          </p:nvSpPr>
          <p:spPr bwMode="auto">
            <a:xfrm>
              <a:off x="3148" y="2100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2" name="Rectangle 78"/>
            <p:cNvSpPr>
              <a:spLocks noChangeArrowheads="1"/>
            </p:cNvSpPr>
            <p:nvPr userDrawn="1"/>
          </p:nvSpPr>
          <p:spPr bwMode="auto">
            <a:xfrm>
              <a:off x="3254" y="2100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3" name="Rectangle 79"/>
            <p:cNvSpPr>
              <a:spLocks noChangeArrowheads="1"/>
            </p:cNvSpPr>
            <p:nvPr userDrawn="1"/>
          </p:nvSpPr>
          <p:spPr bwMode="auto">
            <a:xfrm>
              <a:off x="2940" y="2206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4" name="Rectangle 80"/>
            <p:cNvSpPr>
              <a:spLocks noChangeArrowheads="1"/>
            </p:cNvSpPr>
            <p:nvPr userDrawn="1"/>
          </p:nvSpPr>
          <p:spPr bwMode="auto">
            <a:xfrm>
              <a:off x="3046" y="2206"/>
              <a:ext cx="47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5" name="Rectangle 81"/>
            <p:cNvSpPr>
              <a:spLocks noChangeArrowheads="1"/>
            </p:cNvSpPr>
            <p:nvPr userDrawn="1"/>
          </p:nvSpPr>
          <p:spPr bwMode="auto">
            <a:xfrm>
              <a:off x="2839" y="2206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" name="Rectangle 82"/>
            <p:cNvSpPr>
              <a:spLocks noChangeArrowheads="1"/>
            </p:cNvSpPr>
            <p:nvPr userDrawn="1"/>
          </p:nvSpPr>
          <p:spPr bwMode="auto">
            <a:xfrm>
              <a:off x="3148" y="2305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7" name="Rectangle 83"/>
            <p:cNvSpPr>
              <a:spLocks noChangeArrowheads="1"/>
            </p:cNvSpPr>
            <p:nvPr userDrawn="1"/>
          </p:nvSpPr>
          <p:spPr bwMode="auto">
            <a:xfrm>
              <a:off x="3254" y="2305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8" name="Rectangle 84"/>
            <p:cNvSpPr>
              <a:spLocks noChangeArrowheads="1"/>
            </p:cNvSpPr>
            <p:nvPr userDrawn="1"/>
          </p:nvSpPr>
          <p:spPr bwMode="auto">
            <a:xfrm>
              <a:off x="2940" y="2305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9" name="Rectangle 85"/>
            <p:cNvSpPr>
              <a:spLocks noChangeArrowheads="1"/>
            </p:cNvSpPr>
            <p:nvPr userDrawn="1"/>
          </p:nvSpPr>
          <p:spPr bwMode="auto">
            <a:xfrm>
              <a:off x="3046" y="2305"/>
              <a:ext cx="47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0" name="Rectangle 86"/>
            <p:cNvSpPr>
              <a:spLocks noChangeArrowheads="1"/>
            </p:cNvSpPr>
            <p:nvPr userDrawn="1"/>
          </p:nvSpPr>
          <p:spPr bwMode="auto">
            <a:xfrm>
              <a:off x="2839" y="2305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1" name="Rectangle 87"/>
            <p:cNvSpPr>
              <a:spLocks noChangeArrowheads="1"/>
            </p:cNvSpPr>
            <p:nvPr userDrawn="1"/>
          </p:nvSpPr>
          <p:spPr bwMode="auto">
            <a:xfrm>
              <a:off x="3148" y="1995"/>
              <a:ext cx="48" cy="4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2" name="Rectangle 88"/>
            <p:cNvSpPr>
              <a:spLocks noChangeArrowheads="1"/>
            </p:cNvSpPr>
            <p:nvPr userDrawn="1"/>
          </p:nvSpPr>
          <p:spPr bwMode="auto">
            <a:xfrm>
              <a:off x="3254" y="1995"/>
              <a:ext cx="48" cy="4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646331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7772400" cy="46166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endParaRPr lang="es-E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E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7BE4AF3-36CB-4353-9778-E48DB846268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E05FFD2-537C-4761-97E7-78CDDBEB5F30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E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F52381C-9782-4256-8879-A3555F5F441F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4DCE8-D7C4-4266-8514-D9ECE5CDA747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ACB7-E5B7-4AEE-99EA-86C099190FC7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80C2C78-2715-44FE-B0A2-A9E537E98067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9ED8-472B-4830-88E5-134E64C7D28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endParaRPr lang="es-E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4517013-0186-4A7F-B3D9-4913D2014EDE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es-E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6D0E361-C433-4336-9F14-F0FEF436445C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B861-8A75-45B0-BFFA-8ADD2AABD3E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2BEF4-740E-437D-B5C3-730A381BE105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4642174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3721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58000" y="5105400"/>
            <a:ext cx="1828800" cy="9906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78836262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25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3048000"/>
            <a:ext cx="4343400" cy="1362075"/>
          </a:xfrm>
        </p:spPr>
        <p:txBody>
          <a:bodyPr anchor="b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781800" y="5334000"/>
            <a:ext cx="2133600" cy="99060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31038-563B-4A67-A9A4-2280E6BE2E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6206D-FB0A-41ED-AE84-AACE13AC8E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298314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9632"/>
            <a:ext cx="8077200" cy="1143000"/>
          </a:xfrm>
        </p:spPr>
        <p:txBody>
          <a:bodyPr/>
          <a:lstStyle>
            <a:lvl1pPr algn="l">
              <a:defRPr lang="en-US" dirty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11472-6047-4653-8E7E-ABF930E4EE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18327-6411-417D-A90F-2D6173B162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659646"/>
      </p:ext>
    </p:extLst>
  </p:cSld>
  <p:clrMapOvr>
    <a:masterClrMapping/>
  </p:clrMapOvr>
  <p:transition spd="slow">
    <p:wipe dir="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407A3-44F2-4F0B-9E04-75272DA3A4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6CD80-BA5C-41B4-93E0-336AC9DCC06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5225872"/>
      </p:ext>
    </p:extLst>
  </p:cSld>
  <p:clrMapOvr>
    <a:masterClrMapping/>
  </p:clrMapOvr>
  <p:transition spd="slow">
    <p:wipe dir="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01E9E-1E20-4AE9-8F39-6E7EC0170A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F894B-8915-48C3-BBB6-77B4CB816E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0018333"/>
      </p:ext>
    </p:extLst>
  </p:cSld>
  <p:clrMapOvr>
    <a:masterClrMapping/>
  </p:clrMapOvr>
  <p:transition spd="slow">
    <p:wipe dir="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ED23C-B71E-4411-ABC3-A964C7186D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6B972-EBDA-44AE-85ED-39974855A0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973319"/>
      </p:ext>
    </p:extLst>
  </p:cSld>
  <p:clrMapOvr>
    <a:masterClrMapping/>
  </p:clrMapOvr>
  <p:transition spd="slow">
    <p:wipe dir="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9B958-2012-47DC-AD2E-0AF42DB6BC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9F82B-3DA5-4D30-94F4-89B1AEF74A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8092657"/>
      </p:ext>
    </p:extLst>
  </p:cSld>
  <p:clrMapOvr>
    <a:masterClrMapping/>
  </p:clrMapOvr>
  <p:transition spd="slow">
    <p:wipe dir="d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EC5B8-EB7F-4B60-9FE2-9354D0F975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A0D63-D0E6-4AA8-9B00-ECFA83090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9275838"/>
      </p:ext>
    </p:extLst>
  </p:cSld>
  <p:clrMapOvr>
    <a:masterClrMapping/>
  </p:clrMapOvr>
  <p:transition spd="slow">
    <p:wipe dir="d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76EA7-B4D1-4318-90E0-A4F0B14DBA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4704C-F802-4B05-8AFC-C82F8183F54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2766230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9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0" y="2667000"/>
            <a:ext cx="5181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MY" smtClean="0"/>
              <a:t>ONLINE TEMPLATE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33800" y="44196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0C0C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MY" smtClean="0"/>
              <a:t>PLACE YOUR TITLE HERE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7" r:id="rId15"/>
    <p:sldLayoutId id="2147483651" r:id="rId16"/>
    <p:sldLayoutId id="2147483650" r:id="rId17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CC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CC00"/>
          </a:solidFill>
          <a:latin typeface="FederationBold" pitchFamily="2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CC00"/>
          </a:solidFill>
          <a:latin typeface="FederationBold" pitchFamily="2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CC00"/>
          </a:solidFill>
          <a:latin typeface="FederationBold" pitchFamily="2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CC00"/>
          </a:solidFill>
          <a:latin typeface="FederationBold" pitchFamily="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CC00"/>
          </a:solidFill>
          <a:latin typeface="FederationBold" pitchFamily="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CC00"/>
          </a:solidFill>
          <a:latin typeface="FederationBold" pitchFamily="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CC00"/>
          </a:solidFill>
          <a:latin typeface="FederationBold" pitchFamily="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CC00"/>
          </a:solidFill>
          <a:latin typeface="FederationBold" pitchFamily="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67000" y="609600"/>
            <a:ext cx="60198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MY" smtClean="0"/>
              <a:t>PLACE YOUR TOPIC HERE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0" y="1676400"/>
            <a:ext cx="60198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MY" smtClean="0"/>
              <a:t>Your Description Goes Here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MY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MY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5A4C621-FBF5-46A3-9F24-E7E102B53E99}" type="slidenum">
              <a:rPr lang="en-MY"/>
              <a:pPr/>
              <a:t>‹#›</a:t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FederationBold" pitchFamily="2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FederationBold" pitchFamily="2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FederationBold" pitchFamily="2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FederationBold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FederationBold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FederationBold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FederationBold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FederationBold" pitchFamily="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17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533400"/>
            <a:ext cx="64770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MY" smtClean="0"/>
              <a:t>PLACE YOUR TOPIC HERE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09800" y="1600200"/>
            <a:ext cx="6477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MY" smtClean="0"/>
              <a:t>Your Description Goes Here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MY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MY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9109084-167E-463E-A3D8-4ECBCF9F023A}" type="slidenum">
              <a:rPr lang="en-MY"/>
              <a:pPr/>
              <a:t>‹#›</a:t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500">
          <a:solidFill>
            <a:srgbClr val="FFCC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500">
          <a:solidFill>
            <a:srgbClr val="FFCC00"/>
          </a:solidFill>
          <a:latin typeface="FederationBold" pitchFamily="2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500">
          <a:solidFill>
            <a:srgbClr val="FFCC00"/>
          </a:solidFill>
          <a:latin typeface="FederationBold" pitchFamily="2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500">
          <a:solidFill>
            <a:srgbClr val="FFCC00"/>
          </a:solidFill>
          <a:latin typeface="FederationBold" pitchFamily="2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500">
          <a:solidFill>
            <a:srgbClr val="FFCC00"/>
          </a:solidFill>
          <a:latin typeface="FederationBold" pitchFamily="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500">
          <a:solidFill>
            <a:srgbClr val="FFCC00"/>
          </a:solidFill>
          <a:latin typeface="FederationBold" pitchFamily="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500">
          <a:solidFill>
            <a:srgbClr val="FFCC00"/>
          </a:solidFill>
          <a:latin typeface="FederationBold" pitchFamily="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500">
          <a:solidFill>
            <a:srgbClr val="FFCC00"/>
          </a:solidFill>
          <a:latin typeface="FederationBold" pitchFamily="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500">
          <a:solidFill>
            <a:srgbClr val="FFCC00"/>
          </a:solidFill>
          <a:latin typeface="FederationBold" pitchFamily="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0" y="990600"/>
            <a:ext cx="5257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MY" smtClean="0"/>
              <a:t>TRANSITIONAL PAGE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MY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MY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82920ED-C6C8-457A-8EF0-AE2FE89DFE4F}" type="slidenum">
              <a:rPr lang="en-MY"/>
              <a:pPr/>
              <a:t>‹#›</a:t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700">
          <a:solidFill>
            <a:srgbClr val="FFCC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700">
          <a:solidFill>
            <a:srgbClr val="FFCC00"/>
          </a:solidFill>
          <a:latin typeface="FederationBold" pitchFamily="2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700">
          <a:solidFill>
            <a:srgbClr val="FFCC00"/>
          </a:solidFill>
          <a:latin typeface="FederationBold" pitchFamily="2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700">
          <a:solidFill>
            <a:srgbClr val="FFCC00"/>
          </a:solidFill>
          <a:latin typeface="FederationBold" pitchFamily="2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700">
          <a:solidFill>
            <a:srgbClr val="FFCC00"/>
          </a:solidFill>
          <a:latin typeface="FederationBold" pitchFamily="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700">
          <a:solidFill>
            <a:srgbClr val="FFCC00"/>
          </a:solidFill>
          <a:latin typeface="FederationBold" pitchFamily="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700">
          <a:solidFill>
            <a:srgbClr val="FFCC00"/>
          </a:solidFill>
          <a:latin typeface="FederationBold" pitchFamily="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700">
          <a:solidFill>
            <a:srgbClr val="FFCC00"/>
          </a:solidFill>
          <a:latin typeface="FederationBold" pitchFamily="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700">
          <a:solidFill>
            <a:srgbClr val="FFCC00"/>
          </a:solidFill>
          <a:latin typeface="FederationBold" pitchFamily="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3" name="Rectangle 32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7"/>
            <p:cNvGrpSpPr>
              <a:grpSpLocks noChangeAspect="1"/>
            </p:cNvGrpSpPr>
            <p:nvPr userDrawn="1"/>
          </p:nvGrpSpPr>
          <p:grpSpPr bwMode="auto">
            <a:xfrm flipH="1" flipV="1">
              <a:off x="152398" y="152400"/>
              <a:ext cx="1066802" cy="689114"/>
              <a:chOff x="2497" y="1995"/>
              <a:chExt cx="805" cy="520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8" name="Rectangle 69"/>
              <p:cNvSpPr>
                <a:spLocks noChangeArrowheads="1"/>
              </p:cNvSpPr>
              <p:nvPr userDrawn="1"/>
            </p:nvSpPr>
            <p:spPr bwMode="auto">
              <a:xfrm>
                <a:off x="3043" y="2467"/>
                <a:ext cx="46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Rectangle 70"/>
              <p:cNvSpPr>
                <a:spLocks noChangeArrowheads="1"/>
              </p:cNvSpPr>
              <p:nvPr userDrawn="1"/>
            </p:nvSpPr>
            <p:spPr bwMode="auto">
              <a:xfrm>
                <a:off x="2699" y="2467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Rectangle 71"/>
              <p:cNvSpPr>
                <a:spLocks noChangeArrowheads="1"/>
              </p:cNvSpPr>
              <p:nvPr userDrawn="1"/>
            </p:nvSpPr>
            <p:spPr bwMode="auto">
              <a:xfrm>
                <a:off x="2598" y="2467"/>
                <a:ext cx="47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Rectangle 72"/>
              <p:cNvSpPr>
                <a:spLocks noChangeArrowheads="1"/>
              </p:cNvSpPr>
              <p:nvPr userDrawn="1"/>
            </p:nvSpPr>
            <p:spPr bwMode="auto">
              <a:xfrm>
                <a:off x="2497" y="2467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Rectangle 73"/>
              <p:cNvSpPr>
                <a:spLocks noChangeArrowheads="1"/>
              </p:cNvSpPr>
              <p:nvPr userDrawn="1"/>
            </p:nvSpPr>
            <p:spPr bwMode="auto">
              <a:xfrm>
                <a:off x="3148" y="2467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Rectangle 74"/>
              <p:cNvSpPr>
                <a:spLocks noChangeArrowheads="1"/>
              </p:cNvSpPr>
              <p:nvPr userDrawn="1"/>
            </p:nvSpPr>
            <p:spPr bwMode="auto">
              <a:xfrm>
                <a:off x="3254" y="2467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Rectangle 75"/>
              <p:cNvSpPr>
                <a:spLocks noChangeArrowheads="1"/>
              </p:cNvSpPr>
              <p:nvPr userDrawn="1"/>
            </p:nvSpPr>
            <p:spPr bwMode="auto">
              <a:xfrm>
                <a:off x="3148" y="2206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Rectangle 76"/>
              <p:cNvSpPr>
                <a:spLocks noChangeArrowheads="1"/>
              </p:cNvSpPr>
              <p:nvPr userDrawn="1"/>
            </p:nvSpPr>
            <p:spPr bwMode="auto">
              <a:xfrm>
                <a:off x="3254" y="2206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7"/>
              <p:cNvSpPr>
                <a:spLocks noChangeArrowheads="1"/>
              </p:cNvSpPr>
              <p:nvPr userDrawn="1"/>
            </p:nvSpPr>
            <p:spPr bwMode="auto">
              <a:xfrm>
                <a:off x="3148" y="2100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8"/>
              <p:cNvSpPr>
                <a:spLocks noChangeArrowheads="1"/>
              </p:cNvSpPr>
              <p:nvPr userDrawn="1"/>
            </p:nvSpPr>
            <p:spPr bwMode="auto">
              <a:xfrm>
                <a:off x="3254" y="2100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9"/>
              <p:cNvSpPr>
                <a:spLocks noChangeArrowheads="1"/>
              </p:cNvSpPr>
              <p:nvPr userDrawn="1"/>
            </p:nvSpPr>
            <p:spPr bwMode="auto">
              <a:xfrm>
                <a:off x="2940" y="2206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80"/>
              <p:cNvSpPr>
                <a:spLocks noChangeArrowheads="1"/>
              </p:cNvSpPr>
              <p:nvPr userDrawn="1"/>
            </p:nvSpPr>
            <p:spPr bwMode="auto">
              <a:xfrm>
                <a:off x="3046" y="2206"/>
                <a:ext cx="47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81"/>
              <p:cNvSpPr>
                <a:spLocks noChangeArrowheads="1"/>
              </p:cNvSpPr>
              <p:nvPr userDrawn="1"/>
            </p:nvSpPr>
            <p:spPr bwMode="auto">
              <a:xfrm>
                <a:off x="2839" y="2206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82"/>
              <p:cNvSpPr>
                <a:spLocks noChangeArrowheads="1"/>
              </p:cNvSpPr>
              <p:nvPr userDrawn="1"/>
            </p:nvSpPr>
            <p:spPr bwMode="auto">
              <a:xfrm>
                <a:off x="3148" y="2305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83"/>
              <p:cNvSpPr>
                <a:spLocks noChangeArrowheads="1"/>
              </p:cNvSpPr>
              <p:nvPr userDrawn="1"/>
            </p:nvSpPr>
            <p:spPr bwMode="auto">
              <a:xfrm>
                <a:off x="3254" y="2305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84"/>
              <p:cNvSpPr>
                <a:spLocks noChangeArrowheads="1"/>
              </p:cNvSpPr>
              <p:nvPr userDrawn="1"/>
            </p:nvSpPr>
            <p:spPr bwMode="auto">
              <a:xfrm>
                <a:off x="2940" y="2305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85"/>
              <p:cNvSpPr>
                <a:spLocks noChangeArrowheads="1"/>
              </p:cNvSpPr>
              <p:nvPr userDrawn="1"/>
            </p:nvSpPr>
            <p:spPr bwMode="auto">
              <a:xfrm>
                <a:off x="3046" y="2305"/>
                <a:ext cx="47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86"/>
              <p:cNvSpPr>
                <a:spLocks noChangeArrowheads="1"/>
              </p:cNvSpPr>
              <p:nvPr userDrawn="1"/>
            </p:nvSpPr>
            <p:spPr bwMode="auto">
              <a:xfrm>
                <a:off x="2839" y="2305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87"/>
              <p:cNvSpPr>
                <a:spLocks noChangeArrowheads="1"/>
              </p:cNvSpPr>
              <p:nvPr userDrawn="1"/>
            </p:nvSpPr>
            <p:spPr bwMode="auto">
              <a:xfrm>
                <a:off x="3148" y="1995"/>
                <a:ext cx="48" cy="4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88"/>
              <p:cNvSpPr>
                <a:spLocks noChangeArrowheads="1"/>
              </p:cNvSpPr>
              <p:nvPr userDrawn="1"/>
            </p:nvSpPr>
            <p:spPr bwMode="auto">
              <a:xfrm>
                <a:off x="3254" y="1995"/>
                <a:ext cx="48" cy="4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0" name="Freeform 29"/>
            <p:cNvSpPr>
              <a:spLocks/>
            </p:cNvSpPr>
            <p:nvPr userDrawn="1"/>
          </p:nvSpPr>
          <p:spPr bwMode="auto">
            <a:xfrm>
              <a:off x="8054975" y="0"/>
              <a:ext cx="1089025" cy="26631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2" y="0"/>
                </a:cxn>
                <a:cxn ang="0">
                  <a:pos x="1432" y="3492"/>
                </a:cxn>
                <a:cxn ang="0">
                  <a:pos x="1419" y="3252"/>
                </a:cxn>
                <a:cxn ang="0">
                  <a:pos x="1406" y="3024"/>
                </a:cxn>
                <a:cxn ang="0">
                  <a:pos x="1393" y="2807"/>
                </a:cxn>
                <a:cxn ang="0">
                  <a:pos x="1379" y="2601"/>
                </a:cxn>
                <a:cxn ang="0">
                  <a:pos x="1364" y="2407"/>
                </a:cxn>
                <a:cxn ang="0">
                  <a:pos x="1348" y="2222"/>
                </a:cxn>
                <a:cxn ang="0">
                  <a:pos x="1330" y="2047"/>
                </a:cxn>
                <a:cxn ang="0">
                  <a:pos x="1311" y="1881"/>
                </a:cxn>
                <a:cxn ang="0">
                  <a:pos x="1291" y="1726"/>
                </a:cxn>
                <a:cxn ang="0">
                  <a:pos x="1268" y="1580"/>
                </a:cxn>
                <a:cxn ang="0">
                  <a:pos x="1245" y="1442"/>
                </a:cxn>
                <a:cxn ang="0">
                  <a:pos x="1218" y="1313"/>
                </a:cxn>
                <a:cxn ang="0">
                  <a:pos x="1190" y="1192"/>
                </a:cxn>
                <a:cxn ang="0">
                  <a:pos x="1158" y="1078"/>
                </a:cxn>
                <a:cxn ang="0">
                  <a:pos x="1125" y="973"/>
                </a:cxn>
                <a:cxn ang="0">
                  <a:pos x="1089" y="873"/>
                </a:cxn>
                <a:cxn ang="0">
                  <a:pos x="1049" y="781"/>
                </a:cxn>
                <a:cxn ang="0">
                  <a:pos x="1007" y="696"/>
                </a:cxn>
                <a:cxn ang="0">
                  <a:pos x="962" y="617"/>
                </a:cxn>
                <a:cxn ang="0">
                  <a:pos x="913" y="544"/>
                </a:cxn>
                <a:cxn ang="0">
                  <a:pos x="860" y="475"/>
                </a:cxn>
                <a:cxn ang="0">
                  <a:pos x="804" y="413"/>
                </a:cxn>
                <a:cxn ang="0">
                  <a:pos x="744" y="354"/>
                </a:cxn>
                <a:cxn ang="0">
                  <a:pos x="680" y="301"/>
                </a:cxn>
                <a:cxn ang="0">
                  <a:pos x="611" y="252"/>
                </a:cxn>
                <a:cxn ang="0">
                  <a:pos x="539" y="206"/>
                </a:cxn>
                <a:cxn ang="0">
                  <a:pos x="461" y="165"/>
                </a:cxn>
                <a:cxn ang="0">
                  <a:pos x="379" y="128"/>
                </a:cxn>
                <a:cxn ang="0">
                  <a:pos x="292" y="92"/>
                </a:cxn>
                <a:cxn ang="0">
                  <a:pos x="200" y="59"/>
                </a:cxn>
                <a:cxn ang="0">
                  <a:pos x="103" y="28"/>
                </a:cxn>
                <a:cxn ang="0">
                  <a:pos x="0" y="0"/>
                </a:cxn>
              </a:cxnLst>
              <a:rect l="0" t="0" r="r" b="b"/>
              <a:pathLst>
                <a:path w="1432" h="3492">
                  <a:moveTo>
                    <a:pt x="0" y="0"/>
                  </a:moveTo>
                  <a:lnTo>
                    <a:pt x="1432" y="0"/>
                  </a:lnTo>
                  <a:lnTo>
                    <a:pt x="1432" y="3492"/>
                  </a:lnTo>
                  <a:lnTo>
                    <a:pt x="1419" y="3252"/>
                  </a:lnTo>
                  <a:lnTo>
                    <a:pt x="1406" y="3024"/>
                  </a:lnTo>
                  <a:lnTo>
                    <a:pt x="1393" y="2807"/>
                  </a:lnTo>
                  <a:lnTo>
                    <a:pt x="1379" y="2601"/>
                  </a:lnTo>
                  <a:lnTo>
                    <a:pt x="1364" y="2407"/>
                  </a:lnTo>
                  <a:lnTo>
                    <a:pt x="1348" y="2222"/>
                  </a:lnTo>
                  <a:lnTo>
                    <a:pt x="1330" y="2047"/>
                  </a:lnTo>
                  <a:lnTo>
                    <a:pt x="1311" y="1881"/>
                  </a:lnTo>
                  <a:lnTo>
                    <a:pt x="1291" y="1726"/>
                  </a:lnTo>
                  <a:lnTo>
                    <a:pt x="1268" y="1580"/>
                  </a:lnTo>
                  <a:lnTo>
                    <a:pt x="1245" y="1442"/>
                  </a:lnTo>
                  <a:lnTo>
                    <a:pt x="1218" y="1313"/>
                  </a:lnTo>
                  <a:lnTo>
                    <a:pt x="1190" y="1192"/>
                  </a:lnTo>
                  <a:lnTo>
                    <a:pt x="1158" y="1078"/>
                  </a:lnTo>
                  <a:lnTo>
                    <a:pt x="1125" y="973"/>
                  </a:lnTo>
                  <a:lnTo>
                    <a:pt x="1089" y="873"/>
                  </a:lnTo>
                  <a:lnTo>
                    <a:pt x="1049" y="781"/>
                  </a:lnTo>
                  <a:lnTo>
                    <a:pt x="1007" y="696"/>
                  </a:lnTo>
                  <a:lnTo>
                    <a:pt x="962" y="617"/>
                  </a:lnTo>
                  <a:lnTo>
                    <a:pt x="913" y="544"/>
                  </a:lnTo>
                  <a:lnTo>
                    <a:pt x="860" y="475"/>
                  </a:lnTo>
                  <a:lnTo>
                    <a:pt x="804" y="413"/>
                  </a:lnTo>
                  <a:lnTo>
                    <a:pt x="744" y="354"/>
                  </a:lnTo>
                  <a:lnTo>
                    <a:pt x="680" y="301"/>
                  </a:lnTo>
                  <a:lnTo>
                    <a:pt x="611" y="252"/>
                  </a:lnTo>
                  <a:lnTo>
                    <a:pt x="539" y="206"/>
                  </a:lnTo>
                  <a:lnTo>
                    <a:pt x="461" y="165"/>
                  </a:lnTo>
                  <a:lnTo>
                    <a:pt x="379" y="128"/>
                  </a:lnTo>
                  <a:lnTo>
                    <a:pt x="292" y="92"/>
                  </a:lnTo>
                  <a:lnTo>
                    <a:pt x="200" y="59"/>
                  </a:lnTo>
                  <a:lnTo>
                    <a:pt x="10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auto">
            <a:xfrm>
              <a:off x="1295400" y="5715000"/>
              <a:ext cx="6858000" cy="914400"/>
            </a:xfrm>
            <a:custGeom>
              <a:avLst/>
              <a:gdLst/>
              <a:ahLst/>
              <a:cxnLst>
                <a:cxn ang="0">
                  <a:pos x="17264" y="180"/>
                </a:cxn>
                <a:cxn ang="0">
                  <a:pos x="16706" y="689"/>
                </a:cxn>
                <a:cxn ang="0">
                  <a:pos x="15959" y="1141"/>
                </a:cxn>
                <a:cxn ang="0">
                  <a:pos x="15050" y="1535"/>
                </a:cxn>
                <a:cxn ang="0">
                  <a:pos x="14003" y="1871"/>
                </a:cxn>
                <a:cxn ang="0">
                  <a:pos x="12844" y="2151"/>
                </a:cxn>
                <a:cxn ang="0">
                  <a:pos x="11599" y="2374"/>
                </a:cxn>
                <a:cxn ang="0">
                  <a:pos x="10294" y="2540"/>
                </a:cxn>
                <a:cxn ang="0">
                  <a:pos x="8951" y="2649"/>
                </a:cxn>
                <a:cxn ang="0">
                  <a:pos x="7599" y="2704"/>
                </a:cxn>
                <a:cxn ang="0">
                  <a:pos x="6264" y="2702"/>
                </a:cxn>
                <a:cxn ang="0">
                  <a:pos x="4968" y="2645"/>
                </a:cxn>
                <a:cxn ang="0">
                  <a:pos x="3740" y="2534"/>
                </a:cxn>
                <a:cxn ang="0">
                  <a:pos x="2603" y="2367"/>
                </a:cxn>
                <a:cxn ang="0">
                  <a:pos x="1584" y="2147"/>
                </a:cxn>
                <a:cxn ang="0">
                  <a:pos x="708" y="1871"/>
                </a:cxn>
                <a:cxn ang="0">
                  <a:pos x="0" y="1543"/>
                </a:cxn>
                <a:cxn ang="0">
                  <a:pos x="341" y="1635"/>
                </a:cxn>
                <a:cxn ang="0">
                  <a:pos x="1155" y="1920"/>
                </a:cxn>
                <a:cxn ang="0">
                  <a:pos x="2121" y="2151"/>
                </a:cxn>
                <a:cxn ang="0">
                  <a:pos x="3215" y="2331"/>
                </a:cxn>
                <a:cxn ang="0">
                  <a:pos x="4413" y="2457"/>
                </a:cxn>
                <a:cxn ang="0">
                  <a:pos x="5686" y="2531"/>
                </a:cxn>
                <a:cxn ang="0">
                  <a:pos x="7011" y="2550"/>
                </a:cxn>
                <a:cxn ang="0">
                  <a:pos x="8361" y="2515"/>
                </a:cxn>
                <a:cxn ang="0">
                  <a:pos x="9712" y="2426"/>
                </a:cxn>
                <a:cxn ang="0">
                  <a:pos x="11037" y="2283"/>
                </a:cxn>
                <a:cxn ang="0">
                  <a:pos x="12311" y="2084"/>
                </a:cxn>
                <a:cxn ang="0">
                  <a:pos x="13509" y="1831"/>
                </a:cxn>
                <a:cxn ang="0">
                  <a:pos x="14604" y="1522"/>
                </a:cxn>
                <a:cxn ang="0">
                  <a:pos x="15571" y="1158"/>
                </a:cxn>
                <a:cxn ang="0">
                  <a:pos x="16386" y="737"/>
                </a:cxn>
                <a:cxn ang="0">
                  <a:pos x="17021" y="260"/>
                </a:cxn>
              </a:cxnLst>
              <a:rect l="0" t="0" r="r" b="b"/>
              <a:pathLst>
                <a:path w="17264" h="2710">
                  <a:moveTo>
                    <a:pt x="17264" y="0"/>
                  </a:moveTo>
                  <a:lnTo>
                    <a:pt x="17264" y="180"/>
                  </a:lnTo>
                  <a:lnTo>
                    <a:pt x="17010" y="442"/>
                  </a:lnTo>
                  <a:lnTo>
                    <a:pt x="16706" y="689"/>
                  </a:lnTo>
                  <a:lnTo>
                    <a:pt x="16354" y="923"/>
                  </a:lnTo>
                  <a:lnTo>
                    <a:pt x="15959" y="1141"/>
                  </a:lnTo>
                  <a:lnTo>
                    <a:pt x="15524" y="1345"/>
                  </a:lnTo>
                  <a:lnTo>
                    <a:pt x="15050" y="1535"/>
                  </a:lnTo>
                  <a:lnTo>
                    <a:pt x="14543" y="1710"/>
                  </a:lnTo>
                  <a:lnTo>
                    <a:pt x="14003" y="1871"/>
                  </a:lnTo>
                  <a:lnTo>
                    <a:pt x="13437" y="2018"/>
                  </a:lnTo>
                  <a:lnTo>
                    <a:pt x="12844" y="2151"/>
                  </a:lnTo>
                  <a:lnTo>
                    <a:pt x="12232" y="2269"/>
                  </a:lnTo>
                  <a:lnTo>
                    <a:pt x="11599" y="2374"/>
                  </a:lnTo>
                  <a:lnTo>
                    <a:pt x="10952" y="2464"/>
                  </a:lnTo>
                  <a:lnTo>
                    <a:pt x="10294" y="2540"/>
                  </a:lnTo>
                  <a:lnTo>
                    <a:pt x="9625" y="2602"/>
                  </a:lnTo>
                  <a:lnTo>
                    <a:pt x="8951" y="2649"/>
                  </a:lnTo>
                  <a:lnTo>
                    <a:pt x="8275" y="2684"/>
                  </a:lnTo>
                  <a:lnTo>
                    <a:pt x="7599" y="2704"/>
                  </a:lnTo>
                  <a:lnTo>
                    <a:pt x="6928" y="2710"/>
                  </a:lnTo>
                  <a:lnTo>
                    <a:pt x="6264" y="2702"/>
                  </a:lnTo>
                  <a:lnTo>
                    <a:pt x="5609" y="2681"/>
                  </a:lnTo>
                  <a:lnTo>
                    <a:pt x="4968" y="2645"/>
                  </a:lnTo>
                  <a:lnTo>
                    <a:pt x="4344" y="2597"/>
                  </a:lnTo>
                  <a:lnTo>
                    <a:pt x="3740" y="2534"/>
                  </a:lnTo>
                  <a:lnTo>
                    <a:pt x="3158" y="2457"/>
                  </a:lnTo>
                  <a:lnTo>
                    <a:pt x="2603" y="2367"/>
                  </a:lnTo>
                  <a:lnTo>
                    <a:pt x="2077" y="2264"/>
                  </a:lnTo>
                  <a:lnTo>
                    <a:pt x="1584" y="2147"/>
                  </a:lnTo>
                  <a:lnTo>
                    <a:pt x="1126" y="2016"/>
                  </a:lnTo>
                  <a:lnTo>
                    <a:pt x="708" y="1871"/>
                  </a:lnTo>
                  <a:lnTo>
                    <a:pt x="331" y="1714"/>
                  </a:lnTo>
                  <a:lnTo>
                    <a:pt x="0" y="1543"/>
                  </a:lnTo>
                  <a:lnTo>
                    <a:pt x="0" y="1474"/>
                  </a:lnTo>
                  <a:lnTo>
                    <a:pt x="341" y="1635"/>
                  </a:lnTo>
                  <a:lnTo>
                    <a:pt x="727" y="1784"/>
                  </a:lnTo>
                  <a:lnTo>
                    <a:pt x="1155" y="1920"/>
                  </a:lnTo>
                  <a:lnTo>
                    <a:pt x="1621" y="2042"/>
                  </a:lnTo>
                  <a:lnTo>
                    <a:pt x="2121" y="2151"/>
                  </a:lnTo>
                  <a:lnTo>
                    <a:pt x="2654" y="2249"/>
                  </a:lnTo>
                  <a:lnTo>
                    <a:pt x="3215" y="2331"/>
                  </a:lnTo>
                  <a:lnTo>
                    <a:pt x="3803" y="2401"/>
                  </a:lnTo>
                  <a:lnTo>
                    <a:pt x="4413" y="2457"/>
                  </a:lnTo>
                  <a:lnTo>
                    <a:pt x="5041" y="2500"/>
                  </a:lnTo>
                  <a:lnTo>
                    <a:pt x="5686" y="2531"/>
                  </a:lnTo>
                  <a:lnTo>
                    <a:pt x="6343" y="2547"/>
                  </a:lnTo>
                  <a:lnTo>
                    <a:pt x="7011" y="2550"/>
                  </a:lnTo>
                  <a:lnTo>
                    <a:pt x="7685" y="2539"/>
                  </a:lnTo>
                  <a:lnTo>
                    <a:pt x="8361" y="2515"/>
                  </a:lnTo>
                  <a:lnTo>
                    <a:pt x="9039" y="2478"/>
                  </a:lnTo>
                  <a:lnTo>
                    <a:pt x="9712" y="2426"/>
                  </a:lnTo>
                  <a:lnTo>
                    <a:pt x="10379" y="2361"/>
                  </a:lnTo>
                  <a:lnTo>
                    <a:pt x="11037" y="2283"/>
                  </a:lnTo>
                  <a:lnTo>
                    <a:pt x="11682" y="2190"/>
                  </a:lnTo>
                  <a:lnTo>
                    <a:pt x="12311" y="2084"/>
                  </a:lnTo>
                  <a:lnTo>
                    <a:pt x="12921" y="1964"/>
                  </a:lnTo>
                  <a:lnTo>
                    <a:pt x="13509" y="1831"/>
                  </a:lnTo>
                  <a:lnTo>
                    <a:pt x="14070" y="1683"/>
                  </a:lnTo>
                  <a:lnTo>
                    <a:pt x="14604" y="1522"/>
                  </a:lnTo>
                  <a:lnTo>
                    <a:pt x="15105" y="1347"/>
                  </a:lnTo>
                  <a:lnTo>
                    <a:pt x="15571" y="1158"/>
                  </a:lnTo>
                  <a:lnTo>
                    <a:pt x="15999" y="954"/>
                  </a:lnTo>
                  <a:lnTo>
                    <a:pt x="16386" y="737"/>
                  </a:lnTo>
                  <a:lnTo>
                    <a:pt x="16728" y="506"/>
                  </a:lnTo>
                  <a:lnTo>
                    <a:pt x="17021" y="260"/>
                  </a:lnTo>
                  <a:lnTo>
                    <a:pt x="1726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30000"/>
                  </a:schemeClr>
                </a:gs>
                <a:gs pos="50000">
                  <a:schemeClr val="accent2"/>
                </a:gs>
                <a:gs pos="100000">
                  <a:schemeClr val="bg1">
                    <a:alpha val="30000"/>
                  </a:schemeClr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F2618-C234-4528-BB60-72360CB0937F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57B281C-5159-4971-8228-52B9A72E9ED2}" type="datetimeFigureOut">
              <a:rPr lang="en-US" smtClean="0"/>
              <a:pPr/>
              <a:t>5/22/2014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864" r:id="rId12"/>
    <p:sldLayoutId id="2147483949" r:id="rId13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274638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1600200"/>
            <a:ext cx="8077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4D0226-A37E-4C56-B230-35770AF304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9F1AEE-AE1E-4F04-8301-8B2E3A51F6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2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09538"/>
            <a:ext cx="819150" cy="708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5304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lang="en-US" sz="4400" kern="1200" dirty="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2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microsoft.com/office/2007/relationships/diagramDrawing" Target="../diagrams/drawing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2.jpeg"/><Relationship Id="rId11" Type="http://schemas.openxmlformats.org/officeDocument/2006/relationships/diagramColors" Target="../diagrams/colors5.xml"/><Relationship Id="rId5" Type="http://schemas.openxmlformats.org/officeDocument/2006/relationships/image" Target="../media/image31.jpeg"/><Relationship Id="rId10" Type="http://schemas.openxmlformats.org/officeDocument/2006/relationships/diagramQuickStyle" Target="../diagrams/quickStyle5.xml"/><Relationship Id="rId4" Type="http://schemas.openxmlformats.org/officeDocument/2006/relationships/image" Target="../media/image30.jpeg"/><Relationship Id="rId9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microsoft.com/office/2007/relationships/diagramDrawing" Target="../diagrams/drawing6.xml"/><Relationship Id="rId3" Type="http://schemas.openxmlformats.org/officeDocument/2006/relationships/diagramData" Target="../diagrams/data6.xml"/><Relationship Id="rId7" Type="http://schemas.openxmlformats.org/officeDocument/2006/relationships/diagramData" Target="../diagrams/data7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Relationship Id="rId6" Type="http://schemas.openxmlformats.org/officeDocument/2006/relationships/diagramColors" Target="../diagrams/colors6.xml"/><Relationship Id="rId11" Type="http://schemas.openxmlformats.org/officeDocument/2006/relationships/chart" Target="../charts/chart1.xml"/><Relationship Id="rId5" Type="http://schemas.openxmlformats.org/officeDocument/2006/relationships/diagramQuickStyle" Target="../diagrams/quickStyle6.xml"/><Relationship Id="rId10" Type="http://schemas.openxmlformats.org/officeDocument/2006/relationships/diagramColors" Target="../diagrams/colors7.xml"/><Relationship Id="rId4" Type="http://schemas.openxmlformats.org/officeDocument/2006/relationships/diagramLayout" Target="../diagrams/layout6.xml"/><Relationship Id="rId9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45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4.jpe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microsoft.com/office/2007/relationships/diagramDrawing" Target="../diagrams/drawing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image" Target="../media/image55.png"/><Relationship Id="rId3" Type="http://schemas.openxmlformats.org/officeDocument/2006/relationships/image" Target="../media/image48.png"/><Relationship Id="rId7" Type="http://schemas.openxmlformats.org/officeDocument/2006/relationships/image" Target="../media/image50.jpeg"/><Relationship Id="rId12" Type="http://schemas.openxmlformats.org/officeDocument/2006/relationships/hyperlink" Target="http://rotarymalaysiafoundation.org/" TargetMode="External"/><Relationship Id="rId2" Type="http://schemas.openxmlformats.org/officeDocument/2006/relationships/image" Target="../media/image47.png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84.xml"/><Relationship Id="rId6" Type="http://schemas.openxmlformats.org/officeDocument/2006/relationships/hyperlink" Target="https://www.facebook.com/CAMSA.Malaysia" TargetMode="External"/><Relationship Id="rId11" Type="http://schemas.openxmlformats.org/officeDocument/2006/relationships/image" Target="../media/image54.jpeg"/><Relationship Id="rId5" Type="http://schemas.openxmlformats.org/officeDocument/2006/relationships/image" Target="../media/image49.jpeg"/><Relationship Id="rId15" Type="http://schemas.openxmlformats.org/officeDocument/2006/relationships/hyperlink" Target="https://www.google.com/url?q=http://vectorise.net/vectorworks/logos/Jabatan%20Kerajaan/downloads/mofperbendaharaanmalaysia.htm&amp;sa=U&amp;ei=V118U4DqCcTmrAeh4ICwCw&amp;ved=0CC4Q9QEwAA&amp;usg=AFQjCNEkoEPUWg4ZywrdvxazycS_ej-cpw" TargetMode="External"/><Relationship Id="rId10" Type="http://schemas.openxmlformats.org/officeDocument/2006/relationships/image" Target="../media/image53.png"/><Relationship Id="rId4" Type="http://schemas.openxmlformats.org/officeDocument/2006/relationships/hyperlink" Target="http://www.kualalumpurpost.net/wp-content/uploads/2013/02/NCWO-Logo.jpg" TargetMode="External"/><Relationship Id="rId9" Type="http://schemas.openxmlformats.org/officeDocument/2006/relationships/image" Target="../media/image52.jpeg"/><Relationship Id="rId1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hyperlink" Target="http://www.icrc.org/eng/index.jsp" TargetMode="External"/><Relationship Id="rId3" Type="http://schemas.openxmlformats.org/officeDocument/2006/relationships/image" Target="../media/image58.jpeg"/><Relationship Id="rId7" Type="http://schemas.openxmlformats.org/officeDocument/2006/relationships/hyperlink" Target="https://www.google.com/url?q=http://commons.wikimedia.org/wiki/File:ICMPD_logo-new.jpg&amp;sa=U&amp;ei=ez18U--BPIHmrAelm4CAAQ&amp;ved=0CB0Q9QEwAA&amp;usg=AFQjCNHj-CXtCl84Em7LBYlFMmd5_x5-Bg" TargetMode="External"/><Relationship Id="rId12" Type="http://schemas.openxmlformats.org/officeDocument/2006/relationships/image" Target="../media/image66.gif"/><Relationship Id="rId2" Type="http://schemas.openxmlformats.org/officeDocument/2006/relationships/hyperlink" Target="http://www.baliprocess.net/" TargetMode="External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1.png"/><Relationship Id="rId11" Type="http://schemas.openxmlformats.org/officeDocument/2006/relationships/image" Target="../media/image65.jpeg"/><Relationship Id="rId5" Type="http://schemas.openxmlformats.org/officeDocument/2006/relationships/image" Target="../media/image60.png"/><Relationship Id="rId15" Type="http://schemas.openxmlformats.org/officeDocument/2006/relationships/hyperlink" Target="https://www.google.com/url?q=http://bahrenegash.com/index.php?p=articles&amp;ref=421&amp;sa=U&amp;ei=RD58U4y7JYiJrAfN84HQCg&amp;ved=0CCcQ9QEwBQ&amp;usg=AFQjCNGk9Ntv9xE2e1wdF-lRi_DJZpRuEw" TargetMode="External"/><Relationship Id="rId10" Type="http://schemas.openxmlformats.org/officeDocument/2006/relationships/image" Target="../media/image64.jpeg"/><Relationship Id="rId4" Type="http://schemas.openxmlformats.org/officeDocument/2006/relationships/image" Target="../media/image59.gif"/><Relationship Id="rId9" Type="http://schemas.openxmlformats.org/officeDocument/2006/relationships/image" Target="../media/image63.jpeg"/><Relationship Id="rId1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9.xml"/><Relationship Id="rId7" Type="http://schemas.openxmlformats.org/officeDocument/2006/relationships/diagramQuickStyle" Target="../diagrams/quickStyle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openxmlformats.org/officeDocument/2006/relationships/image" Target="../media/image69.png"/><Relationship Id="rId7" Type="http://schemas.openxmlformats.org/officeDocument/2006/relationships/image" Target="../media/image7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id.wikipedia.org/wiki/Berkas:Flag_of_Australia.svg" TargetMode="External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hyperlink" Target="http://id.wikipedia.org/wiki/Berkas:Flag_of_Indonesia.svg" TargetMode="Externa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79.png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0" Type="http://schemas.openxmlformats.org/officeDocument/2006/relationships/hyperlink" Target="http://id.wikipedia.org/wiki/Berkas:Flag_of_Turkey.svg" TargetMode="External"/><Relationship Id="rId4" Type="http://schemas.openxmlformats.org/officeDocument/2006/relationships/hyperlink" Target="http://id.wikipedia.org/wiki/Berkas:Flag_of_Vietnam.svg" TargetMode="External"/><Relationship Id="rId9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6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9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7.xml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9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39.pn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9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9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9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8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8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8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8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slideLayout" Target="../slideLayouts/slideLayout83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8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8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0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8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8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9.xml"/><Relationship Id="rId4" Type="http://schemas.openxmlformats.org/officeDocument/2006/relationships/image" Target="NUL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24.png"/><Relationship Id="rId4" Type="http://schemas.openxmlformats.org/officeDocument/2006/relationships/image" Target="../media/image4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2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4343400" y="76200"/>
            <a:ext cx="4669482" cy="2664297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r"/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Second Consultative Meeting on Strengthening Partnerships with National Rapporteurs on Trafficking</a:t>
            </a:r>
            <a:r>
              <a:rPr lang="en-GB" sz="2400" dirty="0" smtClean="0"/>
              <a:t> In Persons and Equivalent Mechanisms</a:t>
            </a:r>
            <a:endParaRPr lang="en-US" sz="2400" spc="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81" y="27039"/>
            <a:ext cx="4242619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267200" y="3733800"/>
            <a:ext cx="4800600" cy="2286000"/>
          </a:xfrm>
        </p:spPr>
        <p:txBody>
          <a:bodyPr>
            <a:noAutofit/>
          </a:bodyPr>
          <a:lstStyle/>
          <a:p>
            <a:pPr algn="r" rtl="1"/>
            <a:r>
              <a:rPr lang="en-MY" dirty="0" err="1" smtClean="0">
                <a:latin typeface="Arial Narrow" pitchFamily="34" charset="0"/>
              </a:rPr>
              <a:t>Syuhaida</a:t>
            </a:r>
            <a:r>
              <a:rPr lang="en-MY" dirty="0" smtClean="0">
                <a:latin typeface="Arial Narrow" pitchFamily="34" charset="0"/>
              </a:rPr>
              <a:t> Abdul </a:t>
            </a:r>
            <a:r>
              <a:rPr lang="en-MY" dirty="0" err="1" smtClean="0">
                <a:latin typeface="Arial Narrow" pitchFamily="34" charset="0"/>
              </a:rPr>
              <a:t>Wahab</a:t>
            </a:r>
            <a:r>
              <a:rPr lang="en-MY" dirty="0" smtClean="0">
                <a:latin typeface="Arial Narrow" pitchFamily="34" charset="0"/>
              </a:rPr>
              <a:t> Zen</a:t>
            </a:r>
          </a:p>
          <a:p>
            <a:pPr algn="r" rtl="1"/>
            <a:r>
              <a:rPr lang="en-MY" dirty="0" smtClean="0">
                <a:latin typeface="Arial Narrow" pitchFamily="34" charset="0"/>
              </a:rPr>
              <a:t>Secretariat to the Council For                               Anti-trafficking in Persons  and                             Anti-smuggling of Migrants, </a:t>
            </a:r>
          </a:p>
          <a:p>
            <a:pPr algn="r"/>
            <a:r>
              <a:rPr lang="en-MY" dirty="0" smtClean="0">
                <a:latin typeface="Arial Narrow" pitchFamily="34" charset="0"/>
              </a:rPr>
              <a:t>International Division, </a:t>
            </a:r>
          </a:p>
          <a:p>
            <a:pPr algn="r"/>
            <a:r>
              <a:rPr lang="en-MY" dirty="0" smtClean="0">
                <a:latin typeface="Arial Narrow" pitchFamily="34" charset="0"/>
              </a:rPr>
              <a:t>Ministry of Home Affairs Malaysia</a:t>
            </a:r>
            <a:endParaRPr lang="en-MY" dirty="0"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71800" y="6000355"/>
            <a:ext cx="6041082" cy="770384"/>
          </a:xfrm>
          <a:prstGeom prst="rect">
            <a:avLst/>
          </a:prstGeom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21-22 May 2014</a:t>
            </a:r>
          </a:p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Chatrium</a:t>
            </a:r>
            <a:r>
              <a:rPr lang="en-US" sz="1600" dirty="0" smtClean="0">
                <a:solidFill>
                  <a:schemeClr val="tx1"/>
                </a:solidFill>
              </a:rPr>
              <a:t> Residence </a:t>
            </a:r>
            <a:r>
              <a:rPr lang="en-US" sz="1600" dirty="0" err="1" smtClean="0">
                <a:solidFill>
                  <a:schemeClr val="tx1"/>
                </a:solidFill>
              </a:rPr>
              <a:t>Sathon</a:t>
            </a:r>
            <a:r>
              <a:rPr lang="en-US" sz="1600" dirty="0" smtClean="0">
                <a:solidFill>
                  <a:schemeClr val="tx1"/>
                </a:solidFill>
              </a:rPr>
              <a:t>, Bangkok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38600"/>
            <a:ext cx="1501037" cy="154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Cooperation</a:t>
            </a:r>
            <a:endParaRPr lang="en-MY" sz="3600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826151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1520" y="274638"/>
            <a:ext cx="8352928" cy="1143000"/>
          </a:xfrm>
        </p:spPr>
        <p:txBody>
          <a:bodyPr>
            <a:normAutofit/>
          </a:bodyPr>
          <a:lstStyle/>
          <a:p>
            <a:pPr algn="ctr"/>
            <a:r>
              <a:rPr lang="en-MY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LUIS CDEBACA </a:t>
            </a:r>
            <a:r>
              <a:rPr lang="en-MY" sz="2800" dirty="0"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MY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US AMBASSADOR FOR HUMAN TRAFFICKING (30 JULY 2013)</a:t>
            </a:r>
            <a:endParaRPr lang="ms-MY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2173182920"/>
              </p:ext>
            </p:extLst>
          </p:nvPr>
        </p:nvGraphicFramePr>
        <p:xfrm>
          <a:off x="228600" y="1676400"/>
          <a:ext cx="4343400" cy="4391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https://fbcdn-sphotos-a-a.akamaihd.net/hphotos-ak-prn1/t1.0-9/562986_613459552008015_758557177_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962400"/>
            <a:ext cx="3886200" cy="2143482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1200"/>
            <a:ext cx="2133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s://scontent-b-kul.xx.fbcdn.net/hphotos-ash3/t1.0-9/993659_613459622008008_983094997_n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1800" y="1981200"/>
            <a:ext cx="1676400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7804376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en-MY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Five (5) P Approach</a:t>
            </a:r>
            <a:endParaRPr lang="en-MY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3270271649"/>
              </p:ext>
            </p:extLst>
          </p:nvPr>
        </p:nvGraphicFramePr>
        <p:xfrm>
          <a:off x="457200" y="1600200"/>
          <a:ext cx="74676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8526812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1499181129"/>
              </p:ext>
            </p:extLst>
          </p:nvPr>
        </p:nvGraphicFramePr>
        <p:xfrm>
          <a:off x="381000" y="228600"/>
          <a:ext cx="8077200" cy="6245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57200" y="152400"/>
            <a:ext cx="81534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anchor="b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policy</a:t>
            </a:r>
            <a:endParaRPr kumimoji="0" lang="en-MY" sz="6600" b="1" i="0" u="none" strike="noStrike" kern="1200" cap="small" spc="0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104887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Pictures\1472067_643767992329098_1065109970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2895600"/>
            <a:ext cx="2628900" cy="1752600"/>
          </a:xfrm>
          <a:prstGeom prst="rect">
            <a:avLst/>
          </a:prstGeom>
          <a:noFill/>
        </p:spPr>
      </p:pic>
      <p:pic>
        <p:nvPicPr>
          <p:cNvPr id="2051" name="Picture 3" descr="F:\NORA\workshop johor\IMG_1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200400"/>
            <a:ext cx="2362200" cy="1574800"/>
          </a:xfrm>
          <a:prstGeom prst="rect">
            <a:avLst/>
          </a:prstGeom>
          <a:noFill/>
        </p:spPr>
      </p:pic>
      <p:pic>
        <p:nvPicPr>
          <p:cNvPr id="2050" name="Picture 2" descr="F:\NORA\SESI DIALOG ATIPSOM PARKROYAL KL 14 NOV\IMG_76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429000"/>
            <a:ext cx="2286000" cy="12954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391400" cy="7620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prevention</a:t>
            </a:r>
            <a:endParaRPr lang="en-MY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Users\user\Pictures\1782098_710094202344549_172149842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4824770"/>
            <a:ext cx="2362200" cy="1576030"/>
          </a:xfrm>
          <a:prstGeom prst="rect">
            <a:avLst/>
          </a:prstGeom>
          <a:noFill/>
        </p:spPr>
      </p:pic>
      <p:pic>
        <p:nvPicPr>
          <p:cNvPr id="11" name="Picture 4" descr="https://scontent-a-kul.xx.fbcdn.net/hphotos-ash3/t1.0-9/578608_730516983635604_2970192977202823605_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2984" y="4724400"/>
            <a:ext cx="2626848" cy="1752600"/>
          </a:xfrm>
          <a:prstGeom prst="rect">
            <a:avLst/>
          </a:prstGeom>
          <a:noFill/>
        </p:spPr>
      </p:pic>
      <p:pic>
        <p:nvPicPr>
          <p:cNvPr id="12" name="Picture 2" descr="https://fbcdn-sphotos-e-a.akamaihd.net/hphotos-ak-prn1/t1.0-9/10257001_750824568271512_5463946595021394161_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1" y="4800600"/>
            <a:ext cx="2285999" cy="1525188"/>
          </a:xfrm>
          <a:prstGeom prst="rect">
            <a:avLst/>
          </a:prstGeom>
          <a:noFill/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75638136"/>
              </p:ext>
            </p:extLst>
          </p:nvPr>
        </p:nvGraphicFramePr>
        <p:xfrm>
          <a:off x="381000" y="1066800"/>
          <a:ext cx="81534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xmlns="" val="256444172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sathiaseelan\Pictures\Poster 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8229600" cy="203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:\MAPO\Publisiti\Meru Utama\Design_29 Nov 2013\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253450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:\MAPO\Publisiti\Meru Utama\Design_29 Nov 2013\7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20788"/>
            <a:ext cx="230505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5999" y="533400"/>
            <a:ext cx="2545371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D:\MAPO\Publisiti\Meru Utama\Design_29 Nov 2013\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33400"/>
            <a:ext cx="2621456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3019873428"/>
              </p:ext>
            </p:extLst>
          </p:nvPr>
        </p:nvGraphicFramePr>
        <p:xfrm>
          <a:off x="483571" y="1134382"/>
          <a:ext cx="4104456" cy="2695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769080655"/>
              </p:ext>
            </p:extLst>
          </p:nvPr>
        </p:nvGraphicFramePr>
        <p:xfrm>
          <a:off x="3923928" y="3999384"/>
          <a:ext cx="4176464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Rectangle 5"/>
          <p:cNvSpPr/>
          <p:nvPr/>
        </p:nvSpPr>
        <p:spPr>
          <a:xfrm>
            <a:off x="533400" y="4005007"/>
            <a:ext cx="2996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 smtClean="0"/>
              <a:t>(28.02.2008 – 31.03.2014)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5220072" y="3635732"/>
            <a:ext cx="2996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 smtClean="0"/>
              <a:t>(28.02.2008 – 31.03.2014)</a:t>
            </a:r>
            <a:endParaRPr lang="en-US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28600"/>
            <a:ext cx="7772400" cy="80803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prosecution</a:t>
            </a:r>
            <a:endParaRPr kumimoji="0" lang="en-MY" sz="6600" b="1" i="0" u="none" strike="noStrike" kern="1200" cap="small" spc="0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4343400" y="1066800"/>
          <a:ext cx="4800600" cy="325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xmlns="" val="364218216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467600" cy="80803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</a:t>
            </a:r>
            <a:endParaRPr lang="en-MY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4048185080"/>
              </p:ext>
            </p:extLst>
          </p:nvPr>
        </p:nvGraphicFramePr>
        <p:xfrm>
          <a:off x="457200" y="1066800"/>
          <a:ext cx="7924800" cy="540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3" descr="I:\DCIM\101D3000\DSC_08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1200" y="3200400"/>
            <a:ext cx="2518394" cy="1685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0" y="3181350"/>
            <a:ext cx="2438400" cy="1714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2" name="Picture 11" descr="Slide1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1319064"/>
            <a:ext cx="2362200" cy="1652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46347592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 txBox="1">
            <a:spLocks/>
          </p:cNvSpPr>
          <p:nvPr/>
        </p:nvSpPr>
        <p:spPr>
          <a:xfrm>
            <a:off x="685469" y="0"/>
            <a:ext cx="74676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partnership</a:t>
            </a:r>
            <a:endParaRPr lang="en-MY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1143000"/>
            <a:ext cx="9144000" cy="5715000"/>
            <a:chOff x="0" y="1143000"/>
            <a:chExt cx="9144000" cy="5715000"/>
          </a:xfrm>
        </p:grpSpPr>
        <p:sp>
          <p:nvSpPr>
            <p:cNvPr id="27" name="Rectangle 26"/>
            <p:cNvSpPr/>
            <p:nvPr/>
          </p:nvSpPr>
          <p:spPr>
            <a:xfrm>
              <a:off x="0" y="4995854"/>
              <a:ext cx="9144000" cy="1862146"/>
            </a:xfrm>
            <a:prstGeom prst="rect">
              <a:avLst/>
            </a:prstGeom>
            <a:gradFill rotWithShape="1">
              <a:gsLst>
                <a:gs pos="61000">
                  <a:sysClr val="window" lastClr="FFFFFF">
                    <a:alpha val="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lIns="82945" tIns="41473" rIns="82945" bIns="41473" anchor="ctr"/>
            <a:lstStyle/>
            <a:p>
              <a:pPr algn="ctr" defTabSz="829452"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pic>
          <p:nvPicPr>
            <p:cNvPr id="3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971800"/>
              <a:ext cx="3393143" cy="1030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8" name="Picture 2" descr="http://vectorise.net/vectorworks/logos/Jabatan%20Kerajaan/downloads/Logo%20Majlis%20Keb%20Kanak-Kanak%20Malaysia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09800" y="4598095"/>
              <a:ext cx="1371600" cy="1878905"/>
            </a:xfrm>
            <a:prstGeom prst="rect">
              <a:avLst/>
            </a:prstGeom>
            <a:noFill/>
          </p:spPr>
        </p:pic>
        <p:pic>
          <p:nvPicPr>
            <p:cNvPr id="4102" name="Picture 6" descr="NCWO Logo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10000" y="3048000"/>
              <a:ext cx="2857500" cy="1038225"/>
            </a:xfrm>
            <a:prstGeom prst="rect">
              <a:avLst/>
            </a:prstGeom>
            <a:noFill/>
          </p:spPr>
        </p:pic>
        <p:pic>
          <p:nvPicPr>
            <p:cNvPr id="4108" name="Picture 12" descr="CAMSA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7200" y="4572000"/>
              <a:ext cx="1269998" cy="1981200"/>
            </a:xfrm>
            <a:prstGeom prst="rect">
              <a:avLst/>
            </a:prstGeom>
            <a:noFill/>
          </p:spPr>
        </p:pic>
        <p:pic>
          <p:nvPicPr>
            <p:cNvPr id="4110" name="Picture 14" descr="http://www.ukm.my/ikmas_rg/images/logo%20ikmas%20latest.gif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105400" y="1143000"/>
              <a:ext cx="1524000" cy="1526583"/>
            </a:xfrm>
            <a:prstGeom prst="rect">
              <a:avLst/>
            </a:prstGeom>
            <a:noFill/>
          </p:spPr>
        </p:pic>
        <p:pic>
          <p:nvPicPr>
            <p:cNvPr id="4114" name="Picture 18" descr="http://www.moh.gov.my/resources/index/pengurusan/logo_baru_kkm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7200" y="1143000"/>
              <a:ext cx="1600200" cy="1605379"/>
            </a:xfrm>
            <a:prstGeom prst="rect">
              <a:avLst/>
            </a:prstGeom>
            <a:noFill/>
          </p:spPr>
        </p:pic>
        <p:pic>
          <p:nvPicPr>
            <p:cNvPr id="4116" name="Picture 20" descr="http://www.moe.gov.my/cms/upload_files/images/UKK/11%20Nov%202013/LOGO%20KPM%202013%20BI-01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905000" y="1219200"/>
              <a:ext cx="3124200" cy="1333643"/>
            </a:xfrm>
            <a:prstGeom prst="rect">
              <a:avLst/>
            </a:prstGeom>
            <a:noFill/>
          </p:spPr>
        </p:pic>
        <p:pic>
          <p:nvPicPr>
            <p:cNvPr id="4118" name="Picture 22" descr="http://www.sukasociety.org/wp-content/uploads/2012/11/SUKA-Logo-Square-290x290.jp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657600" y="4572000"/>
              <a:ext cx="1981200" cy="1981201"/>
            </a:xfrm>
            <a:prstGeom prst="rect">
              <a:avLst/>
            </a:prstGeom>
            <a:noFill/>
          </p:spPr>
        </p:pic>
        <p:pic>
          <p:nvPicPr>
            <p:cNvPr id="4122" name="Picture 26" descr="Yayasan Kelab-Kelab Rotary Malaysia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486400" y="5029200"/>
              <a:ext cx="3162667" cy="1143000"/>
            </a:xfrm>
            <a:prstGeom prst="rect">
              <a:avLst/>
            </a:prstGeom>
            <a:noFill/>
          </p:spPr>
        </p:pic>
        <p:pic>
          <p:nvPicPr>
            <p:cNvPr id="4126" name="Picture 30" descr="http://cf.juggle-images.com/matte/white/280x280/majlis-aids-malaysia-logo-primary.jp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6705600" y="2590800"/>
              <a:ext cx="2057400" cy="2057400"/>
            </a:xfrm>
            <a:prstGeom prst="rect">
              <a:avLst/>
            </a:prstGeom>
            <a:noFill/>
          </p:spPr>
        </p:pic>
        <p:pic>
          <p:nvPicPr>
            <p:cNvPr id="58370" name="Picture 2" descr="https://encrypted-tbn2.gstatic.com/images?q=tbn:ANd9GcRFg9nMgCJAIbRMYoqtHXMjJ849O5JizuI9mF6ICyRYAiapZziHw9nRPns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6858000" y="1450472"/>
              <a:ext cx="1676400" cy="91172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196815573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 txBox="1">
            <a:spLocks/>
          </p:cNvSpPr>
          <p:nvPr/>
        </p:nvSpPr>
        <p:spPr>
          <a:xfrm>
            <a:off x="685469" y="0"/>
            <a:ext cx="74676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partnership</a:t>
            </a:r>
            <a:endParaRPr lang="en-MY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990600"/>
            <a:ext cx="9144000" cy="5867400"/>
            <a:chOff x="0" y="990600"/>
            <a:chExt cx="9144000" cy="5867400"/>
          </a:xfrm>
        </p:grpSpPr>
        <p:sp>
          <p:nvSpPr>
            <p:cNvPr id="27" name="Rectangle 26"/>
            <p:cNvSpPr/>
            <p:nvPr/>
          </p:nvSpPr>
          <p:spPr>
            <a:xfrm>
              <a:off x="0" y="4995854"/>
              <a:ext cx="9144000" cy="1862146"/>
            </a:xfrm>
            <a:prstGeom prst="rect">
              <a:avLst/>
            </a:prstGeom>
            <a:gradFill rotWithShape="1">
              <a:gsLst>
                <a:gs pos="61000">
                  <a:sysClr val="window" lastClr="FFFFFF">
                    <a:alpha val="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lIns="82945" tIns="41473" rIns="82945" bIns="41473" anchor="ctr"/>
            <a:lstStyle/>
            <a:p>
              <a:pPr algn="ctr" defTabSz="829452"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pic>
          <p:nvPicPr>
            <p:cNvPr id="4112" name="Picture 16" descr="Bali Process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801" y="5082849"/>
              <a:ext cx="8382000" cy="1546551"/>
            </a:xfrm>
            <a:prstGeom prst="rect">
              <a:avLst/>
            </a:prstGeom>
            <a:noFill/>
          </p:spPr>
        </p:pic>
        <p:pic>
          <p:nvPicPr>
            <p:cNvPr id="19" name="Picture 8" descr="http://library.thinkquest.org/07aug/02196/images/aseanlogo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24600" y="3123928"/>
              <a:ext cx="1649288" cy="1655200"/>
            </a:xfrm>
            <a:prstGeom prst="rect">
              <a:avLst/>
            </a:prstGeom>
            <a:noFill/>
          </p:spPr>
        </p:pic>
        <p:grpSp>
          <p:nvGrpSpPr>
            <p:cNvPr id="24" name="Group 23"/>
            <p:cNvGrpSpPr/>
            <p:nvPr/>
          </p:nvGrpSpPr>
          <p:grpSpPr>
            <a:xfrm>
              <a:off x="723904" y="3048000"/>
              <a:ext cx="4991096" cy="1828800"/>
              <a:chOff x="228600" y="3048000"/>
              <a:chExt cx="4991096" cy="1828800"/>
            </a:xfrm>
          </p:grpSpPr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4191000"/>
                <a:ext cx="1914286" cy="6190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3124200"/>
                <a:ext cx="1985840" cy="895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3539" name="Picture 3" descr="https://encrypted-tbn2.gstatic.com/images?q=tbn:ANd9GcQaIKaY8v47DYEmWPFrZjy01HR-R7YzZoWVXROtxTdUEfVgch7Tp2Nzk7M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590800" y="3048000"/>
                <a:ext cx="2628896" cy="914401"/>
              </a:xfrm>
              <a:prstGeom prst="rect">
                <a:avLst/>
              </a:prstGeom>
              <a:noFill/>
            </p:spPr>
          </p:pic>
          <p:pic>
            <p:nvPicPr>
              <p:cNvPr id="193541" name="Picture 5" descr="http://www.icmpd.org/typo3temp/pics/026975e194.jpg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743200" y="4114800"/>
                <a:ext cx="2471344" cy="762000"/>
              </a:xfrm>
              <a:prstGeom prst="rect">
                <a:avLst/>
              </a:prstGeom>
              <a:noFill/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304800" y="990600"/>
              <a:ext cx="8458200" cy="1873370"/>
              <a:chOff x="228600" y="1219200"/>
              <a:chExt cx="8458200" cy="187337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3962400" y="1447800"/>
                <a:ext cx="1295400" cy="1295400"/>
              </a:xfrm>
              <a:prstGeom prst="roundRect">
                <a:avLst>
                  <a:gd name="adj" fmla="val 10000"/>
                </a:avLst>
              </a:prstGeom>
              <a:blipFill rotWithShape="0">
                <a:blip r:embed="rId10"/>
                <a:stretch>
                  <a:fillRect/>
                </a:stretch>
              </a:blipFill>
              <a:effectLst>
                <a:reflection blurRad="6350" stA="50000" endA="300" endPos="55000" dir="5400000" sy="-100000" algn="bl" rotWithShape="0"/>
              </a:effectLst>
            </p:spPr>
            <p:style>
              <a:lnRef idx="1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rgbClr r="0" g="0" b="0"/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pic>
            <p:nvPicPr>
              <p:cNvPr id="34" name="Picture 10" descr="http://regnet.anu.edu.au/sites/default/files/pictures/UNODC_logo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28600" y="1386840"/>
                <a:ext cx="1676400" cy="1508760"/>
              </a:xfrm>
              <a:prstGeom prst="rect">
                <a:avLst/>
              </a:prstGeom>
              <a:noFill/>
            </p:spPr>
          </p:pic>
          <p:pic>
            <p:nvPicPr>
              <p:cNvPr id="4104" name="Picture 8" descr="ILO-Logo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81200" y="1273629"/>
                <a:ext cx="1905000" cy="1698171"/>
              </a:xfrm>
              <a:prstGeom prst="rect">
                <a:avLst/>
              </a:prstGeom>
              <a:noFill/>
            </p:spPr>
          </p:pic>
          <p:pic>
            <p:nvPicPr>
              <p:cNvPr id="4106" name="Picture 10" descr="Logo ICRC">
                <a:hlinkClick r:id="rId13"/>
              </p:cNvPr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6701028" y="1219200"/>
                <a:ext cx="1985772" cy="1873370"/>
              </a:xfrm>
              <a:prstGeom prst="rect">
                <a:avLst/>
              </a:prstGeom>
              <a:noFill/>
            </p:spPr>
          </p:pic>
          <p:pic>
            <p:nvPicPr>
              <p:cNvPr id="193543" name="Picture 7" descr="https://encrypted-tbn2.gstatic.com/images?q=tbn:ANd9GcSkDRbscLHhRCKwZjRbUiNARCl1wDoJfLbc8KkryCLLa2L9VCpYl9b94AQ">
                <a:hlinkClick r:id="rId15"/>
              </p:cNvPr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5562600" y="1462214"/>
                <a:ext cx="1219200" cy="1433386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xmlns="" val="196815573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341784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SCOPE OF PRESENTATION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3769617468"/>
              </p:ext>
            </p:extLst>
          </p:nvPr>
        </p:nvGraphicFramePr>
        <p:xfrm>
          <a:off x="1308720" y="2204864"/>
          <a:ext cx="6647656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Content Placeholder 8" descr="saudi.gif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560" y="2195572"/>
            <a:ext cx="2266950" cy="1512887"/>
          </a:xfrm>
        </p:spPr>
      </p:pic>
      <p:pic>
        <p:nvPicPr>
          <p:cNvPr id="13317" name="Picture 9" descr="union-jack2-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195572"/>
            <a:ext cx="245198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Box 10"/>
          <p:cNvSpPr txBox="1">
            <a:spLocks noChangeArrowheads="1"/>
          </p:cNvSpPr>
          <p:nvPr/>
        </p:nvSpPr>
        <p:spPr bwMode="auto">
          <a:xfrm>
            <a:off x="611560" y="3851756"/>
            <a:ext cx="223224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Georgia" pitchFamily="18" charset="0"/>
              </a:rPr>
              <a:t>18 April </a:t>
            </a:r>
            <a:r>
              <a:rPr lang="en-US" dirty="0">
                <a:latin typeface="Georgia" pitchFamily="18" charset="0"/>
              </a:rPr>
              <a:t>2011</a:t>
            </a:r>
          </a:p>
        </p:txBody>
      </p:sp>
      <p:sp>
        <p:nvSpPr>
          <p:cNvPr id="13319" name="TextBox 11"/>
          <p:cNvSpPr txBox="1">
            <a:spLocks noChangeArrowheads="1"/>
          </p:cNvSpPr>
          <p:nvPr/>
        </p:nvSpPr>
        <p:spPr bwMode="auto">
          <a:xfrm>
            <a:off x="3275856" y="3851756"/>
            <a:ext cx="244827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Georgia" pitchFamily="18" charset="0"/>
              </a:rPr>
              <a:t>25 July </a:t>
            </a:r>
            <a:r>
              <a:rPr lang="en-US" dirty="0">
                <a:latin typeface="Georgia" pitchFamily="18" charset="0"/>
              </a:rPr>
              <a:t>2011</a:t>
            </a:r>
          </a:p>
        </p:txBody>
      </p:sp>
      <p:pic>
        <p:nvPicPr>
          <p:cNvPr id="13320" name="Picture 12" descr="china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2195572"/>
            <a:ext cx="2232248" cy="149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t2.gstatic.com/images?q=tbn:ANd9GcR-lBPvPNqLmElW9p1CVIU6nuiIVzuCKU8VDiRly9WkiFBumiYMm3m0I-W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355812"/>
            <a:ext cx="2448272" cy="1474047"/>
          </a:xfrm>
          <a:prstGeom prst="rect">
            <a:avLst/>
          </a:prstGeom>
          <a:noFill/>
        </p:spPr>
      </p:pic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3275856" y="6011996"/>
            <a:ext cx="2448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Georgia" pitchFamily="18" charset="0"/>
              </a:rPr>
              <a:t>26 November 2012</a:t>
            </a:r>
            <a:endParaRPr lang="en-US" dirty="0">
              <a:latin typeface="Georgia" pitchFamily="18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6084168" y="3851756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Georgia" pitchFamily="18" charset="0"/>
              </a:rPr>
              <a:t>2 August 2012</a:t>
            </a:r>
            <a:endParaRPr lang="en-US" dirty="0">
              <a:latin typeface="Georgia" pitchFamily="18" charset="0"/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467544" y="6002704"/>
            <a:ext cx="2448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Georgia" pitchFamily="18" charset="0"/>
              </a:rPr>
              <a:t>17 July 2012</a:t>
            </a:r>
            <a:endParaRPr lang="en-US" dirty="0">
              <a:latin typeface="Georgia" pitchFamily="18" charset="0"/>
            </a:endParaRPr>
          </a:p>
        </p:txBody>
      </p:sp>
      <p:pic>
        <p:nvPicPr>
          <p:cNvPr id="4100" name="Picture 4" descr="http://flagspot.net/images/u/us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355812"/>
            <a:ext cx="2463258" cy="1296144"/>
          </a:xfrm>
          <a:prstGeom prst="rect">
            <a:avLst/>
          </a:prstGeom>
          <a:noFill/>
        </p:spPr>
      </p:pic>
      <p:sp>
        <p:nvSpPr>
          <p:cNvPr id="9218" name="AutoShape 2" descr="data:image/jpeg;base64,/9j/4AAQSkZJRgABAQAAAQABAAD/2wCEAAkGBwgHBhQIBxQWFRUXFxkaGBYXGR4YHxwgHB0dGB0gHh0cKC0hGBolIRsZIjEjKSwrMTIuGyEzOTMsNygwLiwBCgoKDg0OGxAQGzckICUtNzcsLSwvLiwvNTMtLjcsLDc3MCwwLDQsMCswLC8sLjcsLCwsMC0sNCwsLCwtNCwsLf/AABEIALcBEwMBEQACEQEDEQH/xAAcAAEAAwEBAQEBAAAAAAAAAAAABAYHAgUIAQP/xABAEAABAgMBDAgFAgYCAwAAAAAAAQIDBBEFBgcSEyExMzZBUXGyFBVSYXORodEiMlOBkkKCI3KiscHhJLMXQ2P/xAAbAQEAAgMBAQAAAAAAAAAAAAAABAUDBgcBAv/EADgRAQABAgIFCgUEAgIDAAAAAAABAgMEEQUSMTNxBhMhMkFRgZGxwRQ0NWFyIqHR8EJiI1IWJOH/2gAMAwEAAhEDEQA/AKZDhsxaZEzJsNfmZzdft26NSOiNnc7xbNyeR5rS++ao7o8jFs3J5DWk5qjujyMWzcnkNaTmqO6PIxbNyeQ1pOao7o8jFs3J5DWk5qjujyMWzcnkNaTmqO6PIxbNyeQ1pOao7o8l8vOwIMS6GKkRrV/gLnRF/Wwm4GZ154NZ5VUUxhaMo/y9pa70KU+mz8ULRoZ0KU+mz8UAdClPps/FAHQpT6bPxQB0KU+mz8UAdClPps/FAHQpT6bPxQB0KU+mz8UAdClPps/FAHQpT6bPxQB0KU+mz8UAdClPps/FAHQpT6bPxQB0KU+mz8UAdClPps/FAHQpT6bPxQCuXxJSWZcZMOYxqLRuZqdtpHxW6lbaCiJx9uJ+/pLCcWzcnkU2tLpnNUd0eRi2bk8hrSc1R3R5GLZuTyGtJzVHdHkYtm5PIa0nNUd0eRi2bk8hrSc1R3R5GLZuTyGtJzVHdHkYtm5PIa0nNUd0eRi2bk8hrSc1R3R5IcdjMauRPIzUzOSuv26ecnoTIWjTghhnasbXUjg6PGQAAAAAABfrzWsUXwF52E3AbyeDV+VfylH5e0thLVoIAAAAAAAAAAAAAAAAAVu+NqXMcGc7SPit1K30D9Qt+PpLBCldPAAAAAAAAIcxplM1GxW4jeSlQtGnBDFO1OtdSODo8ZAAAAAAAF+vNaxRfAXnYTcBvJ4NX5V/KUfl7S2EtWggAAAAAAAAAAAAAAAABW742pcxwZztI+K3UrfQP1C34+ksEKV08AAAAAAAAhzGmUzUbFbiN5KVC0acEMU7U611I4OjxkAAAAAAAX681rFF8BedhNwG8ng1flX8pR+XtLYS1aCAAAAAAA/FVGpVwIjN5dztuyl0Em6akszXuYqcFyL920X702GO1di5GcJuOwNzB3IoudsRPnt8pzh6pkQgAAAAAAFbvjalzHBnO0j4rdSt9A/ULfj6SwQpXTwAAAAAAACHMaZTNRsVuI3kpULRpwQxTtTrXUjg6PGQAAAAAABfrzWsUXwF52E3AbyeDV+VfylH5e0thLVoIAAAAAACl30re6qsHoUFf4kereDP1r96o39y7iJjLupRlG2Ww8nMB8Riecq6tHT49n8+CiXsbe6ot9JaMtIcejF7nfoXzWn7q7CFhLupXlOyWzcocB8ThdenrUdMcO3+fBt5cOcAAAAAAAK3fG1LmODOdpHxW6lb6B+oW/H0lghSungAAAAAAAEOY0ymajYrcRvJSoWjTghinanWupHB0eMgAAAAAAC/XmtYovgLzsJuA3k8Gr8q/lKPy9pbCWrQQAAAAVyauwkLPugdZFq/wsjVZEVfhciomdf0LWqZcmTOmYjziKaa9SroW9vQ969hYxFn9W3OO2MvXo8enYsOMZi8ZVKUrWuSmetdxIzVOrOeWXS+fbsrcdb9vxJxPkT4YabmNzeeV37iiv3ecrmfJ1PRWBjB4am327auM/xs8HiGJZN9uEt3r655keItYjPgifzJt/clF4qqbC7w13nKM+3tcu0zgfg8VVTHVnpp4T2eGx/W6W6yy7nYf/MdhRKZITcrl49lO9ftU9u36Le3b3PnR+icRjZ/44yp/wC07P8A74PWkI0SYkYceM3Bc5jXK2taKqVpXbTNUyUzMxEyg3qKaLlVNM5xEzGffk/ufTEAAAFbvjalzHBnO0j4rdSt9A/ULfj6SwQpXTwAAAAAAACHMaZTNRsVuI3kpULRpwQxTtTrXUjg6PGQAAAAAABfrzWsUXwF52E3AbyeDV+VfylH5e0thLVoIAAAAMnv0SeBaMvOp+pjmL+xapzr5FZj6f1RU3jkneztXLXdMT5xl7KTLW7asrZzrOgRnpCeio5lapRc6JX5a7aUqQ4u1xTqxPQ2O5gcPcuxeqojWjZP925dmbzj4SwCfZVs2lZCP6tiuh4aUdg7aZuCpVcqZcp90XKqOrOSLicFYxOrz1MVZbM3NmQH2pbMKXiqrlixWtVVWqrhORFVV+9aiiNeuIntl7iLkYfD1V09EU0zl4Q+kkSiUQv3IgAAAAVu+NqXMcGc7SPit1K30D9Qt+PpLBCldPAAAAAAAAIcxplM1GxW4jeSlQtGnBDFO1OtdSODo8ZAAAAAAAF+vNaxRfAXnYTcBvJ4NX5V/KUfl7S2EtWggADmI9kNuFEVETeq0z5EGeT2mmapyiHQeKPfdk1mLl0mG/8AriNVeDqs/urSHjac7efdLY+S97Uxk0f9qZ/bp9pYwVLoYAAAWy9fJrN3YQ3bIbXvX7Jgp6uQk4OnO7H2UfKK9zeAqj/tMR++fpEtzLlzVzhsxmLqlaVpXLTNWm4ZvdWcs8uh0HgAArd8bUuY4M52kfFbqVvoH6hb8fSWCFK6eAAAAAAAAQ5jTKZqNitxG8lKhaNOCGKdqda6kcHR4yAAAAAAAL9ea1ii+AvOwm4DeTwavyr+Uo/L2lsJatBVKLd/ZMnasSzrUR8FzHK3CVMJqpsVFblypRc20izi6Kappq6F5ToDE3LNN6zMVRVGeWyfvt6OjZte7JW3ZU+2snHhP7kelfumdDPTdoq2SrbuBxNneW5jwlRL7F0ku+RSxZF6Oc5UdFwVqiImVGqqbVWi02YKbyFjb0ZakeLZuTOja4uTiblOURGVOffO2fLo8Uu9tdn1lCSyLUd/FanwPX9aJsXe9E80761+sLiNb9FW1g0/obmJnEWY/RO2O6f4n9uC0XXyfT7mJmXpVVhuVE72/E31RCTfp1rcx9lLou9zOMt1/wC0eU9E/tL54KJ1cAAANMvLSdY8xPOTMjGIvFVc5P6WlhgKemamncrb36bdqO+Znw6I9ZX+6K3JS5+zHTs4vc1qZ3O2InvsQnXbsW6daWrYDA3MZei1b8Z7o72QWNdlNMuzS2rScuC6rHomZrFzI1NzVo6m2i7VKq3iJ53Xqb7i9DW5wE4azHTHTH3q+/3nZ9uDaEtSz1l+kJGh4CpXCw20pxrQt9enLPNz34W/rampOfdlObwrTu+uds9FTG413ZhJh/1fL6mCvFWqe3PgssPoDHXv8NWO+ro/bb+z2bDtHraymT6MViPRVRrlqtKqiKtN6UX7ma3Xr0xUr8Zh/hr1VrPPLbMd/b5bHlXxtS5jgznaYsVupTtA/ULfj6SwQpXTwAAAAAAACHMaZTNRsVuI3kpULRpwQxTtTrXUjg6PGQAAAAAABfrzWsUXwF52E3AbyeDV+VfylH5e0thLVoLG779n9GuhZOtTJFYlf5mfCv8ATgFTjqMq9bvdA5LYjXws2p/xn9p6fXNRCG2YA6hxHwoiRISqioqKiotFRUyoqLsUROT5qpiqJiYziWy3GXdyVp2ZibbiMhxWJRyvVGpETelcmFvROKbktrGKpqpyrnKXP9LaCu2L2thqZqpnZl0zH24d0+f3xuOkNI7kgrVtVwVXalcnoVM5Z9Df6NbVjW29rgPsAAape2tyxrGuTiPnIrWvSI5zmKqYS5GoiNbndWmzbUssJdootznLSdP4HFYrG0xbomYyiIns2znnPYol1V0M1dHaazUxkamSGzY1v+VXau3giIkK9em7VnLZtG6Pt4KzzdG3tnvn+O7+c3jGJYAH9ZSXiTc0yWg/M9yNTi5aJ/c9pjOcoY7tym3RNdWyIznwfSknLw5OUZLQflY1rU4NSif2NgpjKMochu3JuV1V1bZnOfF4N8bUuY4M52mDFbqVnoH6hb8fSWCFK6eAAAAAAAAQ5jTKZqNitxG8lKhaNOCGKdqda6kcHR4yAAAAAAAL9ea1ii+AvOwm4DeTwavyr+Uo/L2lsJatBUS/DJpGucZMpnhxU8nIqL64PkQsdTnbie6Wzclr2ri6qOyqn94/ssbKp0AAAAAAAAAAAAAC0XtJNJu7GDh5mYT1/ai0/qVFJGEpzuwpeUF7m8BXl25R5z0/tm3cunM1bvjalzHBnO0j4rdSt9A/ULfj6SwQpXTwAAAAAAACHMaZTNRsVuI3kpULRpwQxTtTrXUjg6PGQAAAAAABfrzWsUXwF52E3AbyeDV+VfylH5e0teirESEqwURXUWiKuCirsRVRFonfReBaT9mh06utGts7e3+PWGJXf3RW5PzS2ZasNILWOri0y12Iqu/WmeipRCoxN65VOrVGTouhNHYSzRz9irXmY2+2XZ49KoEVfgAAAAAAAAAAAATLJtOasifbPSLsF7c21FrkVFTaiofVFc0Va0I+Jw1vE2ptXIziW8XJ2ja1p2YkzbEFsFVpg0VauTerVT4EzUyqvDbdWa66qc6oycy0nh8NYvalivWjt+3j2/foj+I18bUuY4M52nzit1LNoH6hb8fSWCFK6eAAAAAAAAQ5jTKZqNitxG8lKhaNOCGKdqda6kcHR4yAAAAAAAL9ea1ii+AvOwm4DeTwavyr+Uo/L2lsJatBeNdNc3IXRyeInUo5PkiJ8zV/ym9Fyfeipiu2absZSsNH6SvYK5rW56J2x2T/AHvYhdLc7P3OzvR51Mi/JET5XJ3LsXemdPJVp7tmq3OUuj6P0jZxtvXtz09sdsf3sl5BiTwAAAAAAAAAA7gwokeKkKCiucq0RqJVVXciJnUREz0Q+aqqaImqqcojtlrlw976FZuDaNtojoudsPO1neuxz/RO9aKWmHwkU/qr2tE0xygqv52cPOVPbPbP8R+8/s0AnNWVu+NqXMcGc7SPit1K30D9Qt+PpLBCldPAAAAAAAAIcxplM1GxW4jeSlQtGnBDFO1OtdSODo8ZAAAAAAAF+vNaxRfAXnYTcBvJ4NX5V/KUfl7S2EtWggES1LNlLWknSc+xHsXYuzvRdi95810U1xlUz4fE3cPci5anKYYpdncXOXORFjw6xICrkfTK2uZH7l2VzL3Ziov4aq107YdE0Vpq1jY1Z/TX2x38P42x99qrEZdgAAAAAAAEuyrMnLXnUk7Par3rsTYm9V2Im8+qKKq5ypR8TibWGtzcuzlENruMuMlLm4OOiUiR1T4olMidzNyd+de7MlvYw1NqM+1zvS2mbuOq1Y/TR2R3/ef7lH7rSSVKAVu+NqXMcGc7SPit1K30D9Qt+PpLBCldPAAAAAAAAIcxplM1GxW4jeSlQtGnBDFO1OtdSODo8ZAAAAAAAF+vNaxRfAXnYTcBvJ4NX5V/KUfl7S2EtWggADiNChx4SwY6I5rkVFaqVRUXOioudDyYiYyl9UV1UVRVTOUxsmGKXyrmZW5+0YcWQyQ4qOVGZ8FW0rRez8SepUYuzFuqJp2S6Jyf0ncxlqqm71qcunvz2ePQpxFbAAAAAABIs6VdPWhDk2LRYj2sRV2K5Ub/AJPaadaqI72G/dizaquT/jEz5Rm+gbnbn7Puek+jyDcq0wnr8zlTevnkzJUvLVqm3GVLluO0hexlzXuzwjsj++b1jKggACt3xtS5jgznaR8VupW+gfqFvx9JYIUrp4AAAAAAABDmNMpmo2K3EbyUqFo04IYp2p1rqRwdHjIAAAAAAAv15rWKL4C87CbgN5PBq/Kv5Sj8vaWwlq0EAAAMbvoT8S2bpEkJBqvSA3BVGorviXK7Nu+FOKKVOMqmu5q09joHJ2xThsJztyctec+no6I2e88JV+UuRuhm9DLRf3NwOehhpw92dlK0u6XwVvrXY8Jz9M3sSt7K6KO2sVIUPue+vIimWMFdn7IFzlNgaNmdXCP5yep/4lnOjq7pDMOmRuAtFXdhVycaGT4CrLahf+WWtbLm5y78+nyy93i3HXDxrp5F84kVIbWvwE+HCVVREcu1KJ8SGGxhpuxnnksdK6cpwFym3qa0zGe3Lty+/c9CavVWzDX/AI0SC9O9XNXyoqepknA1xsmEW3yqwtXXpqjyn39njzVwd00tXCl1cm9jmu9EWvoYpwt2OxPt6ewFey5lxiY9nl9CtWyJhs3FgxIascjkV7HNSqLVM6GLVronOYyTeew+Jpm3TXFUTGXRMTtfQdlT8G1LOhz0svwvajk7t6L3otUXvQvaK4rpiqHK8TYrw92q1Xtif757Us+mAAAVu+NqXMcGc7SPit1K30D9Qt+PpLBCldPAAAAAAAAIcxplM1GxW4jeSlQtGnBDFO1OtdSODo8ZAAAAAAAF+vNaxRfAXnYTcBvJ4NX5V/KUfl7S2EtWggAAB+NajUo0PZmZ2v0PADiM7Agq7ciqeTsfVMZ1RCh3mnVueit/+6r5sZ7ELAdSeLZuVcf+1RP+vvK/k5q4AA/GtRqUbkD2Zmdr9DwAAVu+NqXMcGc7SPit1K30D9Qt+PpLBCldPAAAAAAAAIcxplM1GxW4jeSlQtGnBDFO1OtdSODo8ZAAAAAAAF+vNaxRfAXnYTcBvJ4NX5V/KUfl7S2EtWggAAAAAAI1pvxdmxX7ob18mqfNfVlmw8Z3aI+8eqh3l31sqYZuiNXzb/ohYDqy2blZH/Nbn7e7RSe1MAAAAAABW742pcxwZztI+K3UrfQP1C34+ksEKV08AAAAAAAAhzGmUzUbFbiN5KVC0acEMU7U611I4OjxkAAAAAAAX681rFF8BedhNwG8ng1flX8pR+XtLYS1aCAAAAAAA8y6h6w7mpp6bIEXkUx3t3VwlM0dGeLtR/vT6wod5R60m2eEv/Z/ohYD/LwbNyujcz+Xs08sWmgAAAAAAK3fG1LmODOdpHxW6lb6B+oW/H0lghSungAAAAAAAEOY0ymajYrcRvJSoWjTghinanWupHB0eMgAAAAAAC/XmtYovgLzsJuA3k8Gr8q/lKPy9pbCWrQQAAAAAAEW05JlpWdEkoqqjYjVaqpnoqUWlT5rp1qZpntZsPemxdpu07aZz6fs8i5a5KSuYfEfJPiOxiNRcNWr8taUoib1MVnD02s8u1P0lpe7j4pi5TEauezPt4zPcsJnVQAAAAAACt3xtS5jgznaR8VupW+gfqFvx9JYIUrp4AAAAAAABDmNMpmo2K3EbyUqFo04IYp2p1rqRwdHjIAAAAAAAv15rWKL4C87CbgN5PBq/Kv5Sj8vaWwlq0EAAAAAAAAAAAAAAAAAK3fG1LmODOdpHxW6lb6B+oW/H0lghSungAAAAAAAEOY0ymajYrcRvJSoWjTghinanWupHB0eMgAAAAAAC/XmtYovgLzsJuA3k8Gr8q/lKPy9pbCWrQQAAAAAAAAAAAAAAAAArd8bUuY4M52kfFbqVvoH6hb8fSWCFK6eAAAAAAAAQ5jTKZqNitxG8l/aHGh4tMuxD4mmc0m3ft6kdPY6x8Peeakvv4i33mPh7xqSfEW+8x8PeNST4i33mPh7xqSfEW+8x8PeNST4i33mPh7xqSfEW+8x8PeNST4i33r1egnJeDdBFdFdRMSuxe2wmYGmYrng1nlRdpqwtERP+XtLW+tpHt+jvYtGinW0j2/R3sA62ke36O9gHW0j2/R3sA62ke36O9gHW0j2/R3sA62ke36O9gHW0j2/R3sA62ke36O9gHW0j2/R3sA62ke36O9gHW0j2/R3sA62ke36O9gHW0j2/R3sA62ke36O9gHW0j2/R3sBXb4VpScW46YYx1Vo3Yvbb3GDExnalbaDqinH25n7+ksMx8PeU2pLpXxFvvMfD3jUk+It95j4e8aknxFvvMfD3jUk+It95j4e8aknxFvvMfD3jUk+It95j4e8aknxFvvMfD3jUk+It96JHisWKuUy00zkrr96jnJ6X//Z"/>
          <p:cNvSpPr>
            <a:spLocks noChangeAspect="1" noChangeArrowheads="1"/>
          </p:cNvSpPr>
          <p:nvPr/>
        </p:nvSpPr>
        <p:spPr bwMode="auto">
          <a:xfrm>
            <a:off x="155575" y="-2560638"/>
            <a:ext cx="7991475" cy="533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9220" name="AutoShape 4" descr="data:image/jpeg;base64,/9j/4AAQSkZJRgABAQAAAQABAAD/2wCEAAkGBwgHBhQIBxQWFRUXFxkaGBYXGR4YHxwgHB0dGB0gHh0cKC0hGBolIRsZIjEjKSwrMTIuGyEzOTMsNygwLiwBCgoKDg0OGxAQGzckICUtNzcsLSwvLiwvNTMtLjcsLDc3MCwwLDQsMCswLC8sLjcsLCwsMC0sNCwsLCwtNCwsLf/AABEIALcBEwMBEQACEQEDEQH/xAAcAAEAAwEBAQEBAAAAAAAAAAAABAYHAgUIAQP/xABAEAABAgMBDAgFAgYCAwAAAAAAAQIDBBEFBgcSEyExMzZBUXGyFBVSYXORodEiMlOBkkKCI3KiscHhJLMXQ2P/xAAbAQEAAgMBAQAAAAAAAAAAAAAABAUDBgcBAv/EADgRAQABAgIFCgUEAgIDAAAAAAABAgMEEQUSMTNxBhMhMkFRgZGxwRQ0NWFyIqHR8EJiI1IWJOH/2gAMAwEAAhEDEQA/AKZDhsxaZEzJsNfmZzdft26NSOiNnc7xbNyeR5rS++ao7o8jFs3J5DWk5qjujyMWzcnkNaTmqO6PIxbNyeQ1pOao7o8jFs3J5DWk5qjujyMWzcnkNaTmqO6PIxbNyeQ1pOao7o8l8vOwIMS6GKkRrV/gLnRF/Wwm4GZ154NZ5VUUxhaMo/y9pa70KU+mz8ULRoZ0KU+mz8UAdClPps/FAHQpT6bPxQB0KU+mz8UAdClPps/FAHQpT6bPxQB0KU+mz8UAdClPps/FAHQpT6bPxQB0KU+mz8UAdClPps/FAHQpT6bPxQB0KU+mz8UAdClPps/FAHQpT6bPxQCuXxJSWZcZMOYxqLRuZqdtpHxW6lbaCiJx9uJ+/pLCcWzcnkU2tLpnNUd0eRi2bk8hrSc1R3R5GLZuTyGtJzVHdHkYtm5PIa0nNUd0eRi2bk8hrSc1R3R5GLZuTyGtJzVHdHkYtm5PIa0nNUd0eRi2bk8hrSc1R3R5IcdjMauRPIzUzOSuv26ecnoTIWjTghhnasbXUjg6PGQAAAAAABfrzWsUXwF52E3AbyeDV+VfylH5e0thLVoIAAAAAAAAAAAAAAAAAVu+NqXMcGc7SPit1K30D9Qt+PpLBCldPAAAAAAAAIcxplM1GxW4jeSlQtGnBDFO1OtdSODo8ZAAAAAAAF+vNaxRfAXnYTcBvJ4NX5V/KUfl7S2EtWggAAAAAAAAAAAAAAAABW742pcxwZztI+K3UrfQP1C34+ksEKV08AAAAAAAAhzGmUzUbFbiN5KVC0acEMU7U611I4OjxkAAAAAAAX681rFF8BedhNwG8ng1flX8pR+XtLYS1aCAAAAAAA/FVGpVwIjN5dztuyl0Em6akszXuYqcFyL920X702GO1di5GcJuOwNzB3IoudsRPnt8pzh6pkQgAAAAAAFbvjalzHBnO0j4rdSt9A/ULfj6SwQpXTwAAAAAAACHMaZTNRsVuI3kpULRpwQxTtTrXUjg6PGQAAAAAABfrzWsUXwF52E3AbyeDV+VfylH5e0thLVoIAAAAAACl30re6qsHoUFf4kereDP1r96o39y7iJjLupRlG2Ww8nMB8Riecq6tHT49n8+CiXsbe6ot9JaMtIcejF7nfoXzWn7q7CFhLupXlOyWzcocB8ThdenrUdMcO3+fBt5cOcAAAAAAAK3fG1LmODOdpHxW6lb6B+oW/H0lghSungAAAAAAAEOY0ymajYrcRvJSoWjTghinanWupHB0eMgAAAAAAC/XmtYovgLzsJuA3k8Gr8q/lKPy9pbCWrQQAAAAVyauwkLPugdZFq/wsjVZEVfhciomdf0LWqZcmTOmYjziKaa9SroW9vQ969hYxFn9W3OO2MvXo8enYsOMZi8ZVKUrWuSmetdxIzVOrOeWXS+fbsrcdb9vxJxPkT4YabmNzeeV37iiv3ecrmfJ1PRWBjB4am327auM/xs8HiGJZN9uEt3r655keItYjPgifzJt/clF4qqbC7w13nKM+3tcu0zgfg8VVTHVnpp4T2eGx/W6W6yy7nYf/MdhRKZITcrl49lO9ftU9u36Le3b3PnR+icRjZ/44yp/wC07P8A74PWkI0SYkYceM3Bc5jXK2taKqVpXbTNUyUzMxEyg3qKaLlVNM5xEzGffk/ufTEAAAFbvjalzHBnO0j4rdSt9A/ULfj6SwQpXTwAAAAAAACHMaZTNRsVuI3kpULRpwQxTtTrXUjg6PGQAAAAAABfrzWsUXwF52E3AbyeDV+VfylH5e0thLVoIAAAAMnv0SeBaMvOp+pjmL+xapzr5FZj6f1RU3jkneztXLXdMT5xl7KTLW7asrZzrOgRnpCeio5lapRc6JX5a7aUqQ4u1xTqxPQ2O5gcPcuxeqojWjZP925dmbzj4SwCfZVs2lZCP6tiuh4aUdg7aZuCpVcqZcp90XKqOrOSLicFYxOrz1MVZbM3NmQH2pbMKXiqrlixWtVVWqrhORFVV+9aiiNeuIntl7iLkYfD1V09EU0zl4Q+kkSiUQv3IgAAAAVu+NqXMcGc7SPit1K30D9Qt+PpLBCldPAAAAAAAAIcxplM1GxW4jeSlQtGnBDFO1OtdSODo8ZAAAAAAAF+vNaxRfAXnYTcBvJ4NX5V/KUfl7S2EtWggADmI9kNuFEVETeq0z5EGeT2mmapyiHQeKPfdk1mLl0mG/8AriNVeDqs/urSHjac7efdLY+S97Uxk0f9qZ/bp9pYwVLoYAAAWy9fJrN3YQ3bIbXvX7Jgp6uQk4OnO7H2UfKK9zeAqj/tMR++fpEtzLlzVzhsxmLqlaVpXLTNWm4ZvdWcs8uh0HgAArd8bUuY4M52kfFbqVvoH6hb8fSWCFK6eAAAAAAAAQ5jTKZqNitxG8lKhaNOCGKdqda6kcHR4yAAAAAAAL9ea1ii+AvOwm4DeTwavyr+Uo/L2lsJatBVKLd/ZMnasSzrUR8FzHK3CVMJqpsVFblypRc20izi6Kappq6F5ToDE3LNN6zMVRVGeWyfvt6OjZte7JW3ZU+2snHhP7kelfumdDPTdoq2SrbuBxNneW5jwlRL7F0ku+RSxZF6Oc5UdFwVqiImVGqqbVWi02YKbyFjb0ZakeLZuTOja4uTiblOURGVOffO2fLo8Uu9tdn1lCSyLUd/FanwPX9aJsXe9E80761+sLiNb9FW1g0/obmJnEWY/RO2O6f4n9uC0XXyfT7mJmXpVVhuVE72/E31RCTfp1rcx9lLou9zOMt1/wC0eU9E/tL54KJ1cAAANMvLSdY8xPOTMjGIvFVc5P6WlhgKemamncrb36bdqO+Znw6I9ZX+6K3JS5+zHTs4vc1qZ3O2InvsQnXbsW6daWrYDA3MZei1b8Z7o72QWNdlNMuzS2rScuC6rHomZrFzI1NzVo6m2i7VKq3iJ53Xqb7i9DW5wE4azHTHTH3q+/3nZ9uDaEtSz1l+kJGh4CpXCw20pxrQt9enLPNz34W/rampOfdlObwrTu+uds9FTG413ZhJh/1fL6mCvFWqe3PgssPoDHXv8NWO+ro/bb+z2bDtHraymT6MViPRVRrlqtKqiKtN6UX7ma3Xr0xUr8Zh/hr1VrPPLbMd/b5bHlXxtS5jgznaYsVupTtA/ULfj6SwQpXTwAAAAAAACHMaZTNRsVuI3kpULRpwQxTtTrXUjg6PGQAAAAAABfrzWsUXwF52E3AbyeDV+VfylH5e0thLVoLG779n9GuhZOtTJFYlf5mfCv8ATgFTjqMq9bvdA5LYjXws2p/xn9p6fXNRCG2YA6hxHwoiRISqioqKiotFRUyoqLsUROT5qpiqJiYziWy3GXdyVp2ZibbiMhxWJRyvVGpETelcmFvROKbktrGKpqpyrnKXP9LaCu2L2thqZqpnZl0zH24d0+f3xuOkNI7kgrVtVwVXalcnoVM5Z9Df6NbVjW29rgPsAAape2tyxrGuTiPnIrWvSI5zmKqYS5GoiNbndWmzbUssJdootznLSdP4HFYrG0xbomYyiIns2znnPYol1V0M1dHaazUxkamSGzY1v+VXau3giIkK9em7VnLZtG6Pt4KzzdG3tnvn+O7+c3jGJYAH9ZSXiTc0yWg/M9yNTi5aJ/c9pjOcoY7tym3RNdWyIznwfSknLw5OUZLQflY1rU4NSif2NgpjKMochu3JuV1V1bZnOfF4N8bUuY4M52mDFbqVnoH6hb8fSWCFK6eAAAAAAAAQ5jTKZqNitxG8lKhaNOCGKdqda6kcHR4yAAAAAAAL9ea1ii+AvOwm4DeTwavyr+Uo/L2lsJatBUS/DJpGucZMpnhxU8nIqL64PkQsdTnbie6Wzclr2ri6qOyqn94/ssbKp0AAAAAAAAAAAAAC0XtJNJu7GDh5mYT1/ai0/qVFJGEpzuwpeUF7m8BXl25R5z0/tm3cunM1bvjalzHBnO0j4rdSt9A/ULfj6SwQpXTwAAAAAAACHMaZTNRsVuI3kpULRpwQxTtTrXUjg6PGQAAAAAABfrzWsUXwF52E3AbyeDV+VfylH5e0teirESEqwURXUWiKuCirsRVRFonfReBaT9mh06utGts7e3+PWGJXf3RW5PzS2ZasNILWOri0y12Iqu/WmeipRCoxN65VOrVGTouhNHYSzRz9irXmY2+2XZ49KoEVfgAAAAAAAAAAAATLJtOasifbPSLsF7c21FrkVFTaiofVFc0Va0I+Jw1vE2ptXIziW8XJ2ja1p2YkzbEFsFVpg0VauTerVT4EzUyqvDbdWa66qc6oycy0nh8NYvalivWjt+3j2/foj+I18bUuY4M52nzit1LNoH6hb8fSWCFK6eAAAAAAAAQ5jTKZqNitxG8lKhaNOCGKdqda6kcHR4yAAAAAAAL9ea1ii+AvOwm4DeTwavyr+Uo/L2lsJatBeNdNc3IXRyeInUo5PkiJ8zV/ym9Fyfeipiu2absZSsNH6SvYK5rW56J2x2T/AHvYhdLc7P3OzvR51Mi/JET5XJ3LsXemdPJVp7tmq3OUuj6P0jZxtvXtz09sdsf3sl5BiTwAAAAAAAAAA7gwokeKkKCiucq0RqJVVXciJnUREz0Q+aqqaImqqcojtlrlw976FZuDaNtojoudsPO1neuxz/RO9aKWmHwkU/qr2tE0xygqv52cPOVPbPbP8R+8/s0AnNWVu+NqXMcGc7SPit1K30D9Qt+PpLBCldPAAAAAAAAIcxplM1GxW4jeSlQtGnBDFO1OtdSODo8ZAAAAAAAF+vNaxRfAXnYTcBvJ4NX5V/KUfl7S2EtWggES1LNlLWknSc+xHsXYuzvRdi95810U1xlUz4fE3cPci5anKYYpdncXOXORFjw6xICrkfTK2uZH7l2VzL3Ziov4aq107YdE0Vpq1jY1Z/TX2x38P42x99qrEZdgAAAAAAAEuyrMnLXnUk7Par3rsTYm9V2Im8+qKKq5ypR8TibWGtzcuzlENruMuMlLm4OOiUiR1T4olMidzNyd+de7MlvYw1NqM+1zvS2mbuOq1Y/TR2R3/ef7lH7rSSVKAVu+NqXMcGc7SPit1K30D9Qt+PpLBCldPAAAAAAAAIcxplM1GxW4jeSlQtGnBDFO1OtdSODo8ZAAAAAAAF+vNaxRfAXnYTcBvJ4NX5V/KUfl7S2EtWggADiNChx4SwY6I5rkVFaqVRUXOioudDyYiYyl9UV1UVRVTOUxsmGKXyrmZW5+0YcWQyQ4qOVGZ8FW0rRez8SepUYuzFuqJp2S6Jyf0ncxlqqm71qcunvz2ePQpxFbAAAAAABIs6VdPWhDk2LRYj2sRV2K5Ub/AJPaadaqI72G/dizaquT/jEz5Rm+gbnbn7Puek+jyDcq0wnr8zlTevnkzJUvLVqm3GVLluO0hexlzXuzwjsj++b1jKggACt3xtS5jgznaR8VupW+gfqFvx9JYIUrp4AAAAAAABDmNMpmo2K3EbyUqFo04IYp2p1rqRwdHjIAAAAAAAv15rWKL4C87CbgN5PBq/Kv5Sj8vaWwlq0EAAAMbvoT8S2bpEkJBqvSA3BVGorviXK7Nu+FOKKVOMqmu5q09joHJ2xThsJztyctec+no6I2e88JV+UuRuhm9DLRf3NwOehhpw92dlK0u6XwVvrXY8Jz9M3sSt7K6KO2sVIUPue+vIimWMFdn7IFzlNgaNmdXCP5yep/4lnOjq7pDMOmRuAtFXdhVycaGT4CrLahf+WWtbLm5y78+nyy93i3HXDxrp5F84kVIbWvwE+HCVVREcu1KJ8SGGxhpuxnnksdK6cpwFym3qa0zGe3Lty+/c9CavVWzDX/AI0SC9O9XNXyoqepknA1xsmEW3yqwtXXpqjyn39njzVwd00tXCl1cm9jmu9EWvoYpwt2OxPt6ewFey5lxiY9nl9CtWyJhs3FgxIascjkV7HNSqLVM6GLVronOYyTeew+Jpm3TXFUTGXRMTtfQdlT8G1LOhz0svwvajk7t6L3otUXvQvaK4rpiqHK8TYrw92q1Xtif757Us+mAAAVu+NqXMcGc7SPit1K30D9Qt+PpLBCldPAAAAAAAAIcxplM1GxW4jeSlQtGnBDFO1OtdSODo8ZAAAAAAAF+vNaxRfAXnYTcBvJ4NX5V/KUfl7S2EtWggAAB+NajUo0PZmZ2v0PADiM7Agq7ciqeTsfVMZ1RCh3mnVueit/+6r5sZ7ELAdSeLZuVcf+1RP+vvK/k5q4AA/GtRqUbkD2Zmdr9DwAAVu+NqXMcGc7SPit1K30D9Qt+PpLBCldPAAAAAAAAIcxplM1GxW4jeSlQtGnBDFO1OtdSODo8ZAAAAAAAF+vNaxRfAXnYTcBvJ4NX5V/KUfl7S2EtWggAAAAAAI1pvxdmxX7ob18mqfNfVlmw8Z3aI+8eqh3l31sqYZuiNXzb/ohYDqy2blZH/Nbn7e7RSe1MAAAAAABW742pcxwZztI+K3UrfQP1C34+ksEKV08AAAAAAAAhzGmUzUbFbiN5KVC0acEMU7U611I4OjxkAAAAAAAX681rFF8BedhNwG8ng1flX8pR+XtLYS1aCAAAAAAA8y6h6w7mpp6bIEXkUx3t3VwlM0dGeLtR/vT6wod5R60m2eEv/Z/ohYD/LwbNyujcz+Xs08sWmgAAAAAAK3fG1LmODOdpHxW6lb6B+oW/H0lghSungAAAAAAAEOY0ymajYrcRvJSoWjTghinanWupHB0eMgAAAAAAC/XmtYovgLzsJuA3k8Gr8q/lKPy9pbCWrQQAAAAAAEW05JlpWdEkoqqjYjVaqpnoqUWlT5rp1qZpntZsPemxdpu07aZz6fs8i5a5KSuYfEfJPiOxiNRcNWr8taUoib1MVnD02s8u1P0lpe7j4pi5TEauezPt4zPcsJnVQAAAAAACt3xtS5jgznaR8VupW+gfqFvx9JYIUrp4AAAAAAABDmNMpmo2K3EbyUqFo04IYp2p1rqRwdHjIAAAAAAAv15rWKL4C87CbgN5PBq/Kv5Sj8vaWwlq0EAAAAAAAAAAAAAAAAAK3fG1LmODOdpHxW6lb6B+oW/H0lghSungAAAAAAAEOY0ymajYrcRvJSoWjTghinanWupHB0eMgAAAAAAC/XmtYovgLzsJuA3k8Gr8q/lKPy9pbCWrQQAAAAAAAAAAAAAAAAArd8bUuY4M52kfFbqVvoH6hb8fSWCFK6eAAAAAAAAQ5jTKZqNitxG8l/aHGh4tMuxD4mmc0m3ft6kdPY6x8Peeakvv4i33mPh7xqSfEW+8x8PeNST4i33mPh7xqSfEW+8x8PeNST4i33mPh7xqSfEW+8x8PeNST4i33r1egnJeDdBFdFdRMSuxe2wmYGmYrng1nlRdpqwtERP+XtLW+tpHt+jvYtGinW0j2/R3sA62ke36O9gHW0j2/R3sA62ke36O9gHW0j2/R3sA62ke36O9gHW0j2/R3sA62ke36O9gHW0j2/R3sA62ke36O9gHW0j2/R3sA62ke36O9gHW0j2/R3sA62ke36O9gHW0j2/R3sBXb4VpScW46YYx1Vo3Yvbb3GDExnalbaDqinH25n7+ksMx8PeU2pLpXxFvvMfD3jUk+It95j4e8aknxFvvMfD3jUk+It95j4e8aknxFvvMfD3jUk+It95j4e8aknxFvvMfD3jUk+It96JHisWKuUy00zkrr96jnJ6X//Z"/>
          <p:cNvSpPr>
            <a:spLocks noChangeAspect="1" noChangeArrowheads="1"/>
          </p:cNvSpPr>
          <p:nvPr/>
        </p:nvSpPr>
        <p:spPr bwMode="auto">
          <a:xfrm>
            <a:off x="155575" y="-2560638"/>
            <a:ext cx="7991475" cy="533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pic>
        <p:nvPicPr>
          <p:cNvPr id="9222" name="Picture 6" descr="http://singout.org/wp-content/uploads/2013/08/Canada-Flag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4365105"/>
            <a:ext cx="2265550" cy="1512167"/>
          </a:xfrm>
          <a:prstGeom prst="rect">
            <a:avLst/>
          </a:prstGeom>
          <a:noFill/>
        </p:spPr>
      </p:pic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6084168" y="6021288"/>
            <a:ext cx="23097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Georgia" pitchFamily="18" charset="0"/>
              </a:rPr>
              <a:t>6 October 2013</a:t>
            </a:r>
            <a:endParaRPr lang="en-US" dirty="0">
              <a:latin typeface="Georgia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33400" y="609600"/>
            <a:ext cx="79248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 anchorCtr="1">
            <a:normAutofit fontScale="7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Bilateral cooperation</a:t>
            </a:r>
            <a:endParaRPr lang="en-MY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655653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85800" y="304800"/>
            <a:ext cx="74676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 anchorCtr="1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Cooperation</a:t>
            </a:r>
            <a:endParaRPr lang="en-MY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914400" y="1828800"/>
            <a:ext cx="6858000" cy="1447800"/>
            <a:chOff x="914400" y="1524000"/>
            <a:chExt cx="6858000" cy="1447800"/>
          </a:xfrm>
        </p:grpSpPr>
        <p:sp>
          <p:nvSpPr>
            <p:cNvPr id="41" name="Rounded Rectangle 40"/>
            <p:cNvSpPr/>
            <p:nvPr/>
          </p:nvSpPr>
          <p:spPr>
            <a:xfrm>
              <a:off x="914400" y="1524000"/>
              <a:ext cx="1189836" cy="1427035"/>
            </a:xfrm>
            <a:prstGeom prst="roundRect">
              <a:avLst>
                <a:gd name="adj" fmla="val 10000"/>
              </a:avLst>
            </a:prstGeom>
            <a:blipFill rotWithShape="0">
              <a:blip r:embed="rId2" cstate="print"/>
              <a:stretch>
                <a:fillRect/>
              </a:stretch>
            </a:blipFill>
            <a:effectLst>
              <a:reflection blurRad="6350" stA="50000" endA="300" endPos="55000" dir="5400000" sy="-100000" algn="bl" rotWithShape="0"/>
            </a:effectLst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42" name="Group 41"/>
            <p:cNvGrpSpPr/>
            <p:nvPr/>
          </p:nvGrpSpPr>
          <p:grpSpPr>
            <a:xfrm>
              <a:off x="2286000" y="1600200"/>
              <a:ext cx="5486400" cy="1371600"/>
              <a:chOff x="5483111" y="1945957"/>
              <a:chExt cx="1189836" cy="2378392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sp>
            <p:nvSpPr>
              <p:cNvPr id="43" name="Round Same Side Corner Rectangle 42"/>
              <p:cNvSpPr/>
              <p:nvPr/>
            </p:nvSpPr>
            <p:spPr>
              <a:xfrm rot="10800000">
                <a:off x="5483111" y="1945957"/>
                <a:ext cx="1189836" cy="2378392"/>
              </a:xfrm>
              <a:prstGeom prst="round2SameRect">
                <a:avLst>
                  <a:gd name="adj1" fmla="val 10500"/>
                  <a:gd name="adj2" fmla="val 0"/>
                </a:avLst>
              </a:prstGeom>
              <a:solidFill>
                <a:schemeClr val="accent5">
                  <a:lumMod val="9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</p:sp>
          <p:sp>
            <p:nvSpPr>
              <p:cNvPr id="44" name="Round Same Side Corner Rectangle 5"/>
              <p:cNvSpPr/>
              <p:nvPr/>
            </p:nvSpPr>
            <p:spPr>
              <a:xfrm rot="21600000">
                <a:off x="5519703" y="1945957"/>
                <a:ext cx="1116652" cy="2341800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5344" tIns="85344" rIns="85344" bIns="85344" numCol="1" spcCol="1270" anchor="t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 dirty="0" err="1" smtClean="0"/>
                  <a:t>MoU</a:t>
                </a:r>
                <a:r>
                  <a:rPr lang="en-US" kern="1200" dirty="0" smtClean="0"/>
                  <a:t> on TIP</a:t>
                </a:r>
                <a:br>
                  <a:rPr lang="en-US" kern="1200" dirty="0" smtClean="0"/>
                </a:br>
                <a:r>
                  <a:rPr lang="en-US" kern="1200" dirty="0" smtClean="0"/>
                  <a:t/>
                </a:r>
                <a:br>
                  <a:rPr lang="en-US" kern="1200" dirty="0" smtClean="0"/>
                </a:br>
                <a:r>
                  <a:rPr lang="en-US" kern="1200" dirty="0" smtClean="0"/>
                  <a:t> [in the pipeline]</a:t>
                </a:r>
                <a:endParaRPr lang="en-US" kern="1200" dirty="0"/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990600" y="3886200"/>
            <a:ext cx="6752436" cy="1600200"/>
            <a:chOff x="990600" y="3733800"/>
            <a:chExt cx="6752436" cy="1600200"/>
          </a:xfrm>
        </p:grpSpPr>
        <p:sp>
          <p:nvSpPr>
            <p:cNvPr id="45" name="Rounded Rectangle 44"/>
            <p:cNvSpPr/>
            <p:nvPr/>
          </p:nvSpPr>
          <p:spPr>
            <a:xfrm>
              <a:off x="6553200" y="3733800"/>
              <a:ext cx="1189836" cy="1427035"/>
            </a:xfrm>
            <a:prstGeom prst="roundRect">
              <a:avLst>
                <a:gd name="adj" fmla="val 10000"/>
              </a:avLst>
            </a:prstGeom>
            <a:blipFill rotWithShape="0">
              <a:blip r:embed="rId3" cstate="print"/>
              <a:stretch>
                <a:fillRect/>
              </a:stretch>
            </a:blipFill>
            <a:effectLst>
              <a:reflection blurRad="6350" stA="50000" endA="300" endPos="55000" dir="5400000" sy="-100000" algn="bl" rotWithShape="0"/>
            </a:effectLst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46" name="Group 45"/>
            <p:cNvGrpSpPr/>
            <p:nvPr/>
          </p:nvGrpSpPr>
          <p:grpSpPr>
            <a:xfrm>
              <a:off x="990600" y="3962400"/>
              <a:ext cx="5410200" cy="1371600"/>
              <a:chOff x="6791931" y="1485973"/>
              <a:chExt cx="1189836" cy="2838376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sp>
            <p:nvSpPr>
              <p:cNvPr id="47" name="Round Same Side Corner Rectangle 46"/>
              <p:cNvSpPr/>
              <p:nvPr/>
            </p:nvSpPr>
            <p:spPr>
              <a:xfrm rot="10800000">
                <a:off x="6791931" y="1485973"/>
                <a:ext cx="1189836" cy="2838376"/>
              </a:xfrm>
              <a:prstGeom prst="round2SameRect">
                <a:avLst>
                  <a:gd name="adj1" fmla="val 10500"/>
                  <a:gd name="adj2" fmla="val 0"/>
                </a:avLst>
              </a:prstGeom>
              <a:solidFill>
                <a:schemeClr val="accent5">
                  <a:lumMod val="9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</p:sp>
          <p:sp>
            <p:nvSpPr>
              <p:cNvPr id="48" name="Round Same Side Corner Rectangle 8"/>
              <p:cNvSpPr/>
              <p:nvPr/>
            </p:nvSpPr>
            <p:spPr>
              <a:xfrm rot="21600000">
                <a:off x="6828523" y="1945957"/>
                <a:ext cx="1116652" cy="2341800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5344" tIns="85344" rIns="85344" bIns="85344" numCol="1" spcCol="1270" anchor="t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 dirty="0" err="1" smtClean="0"/>
                  <a:t>MoU</a:t>
                </a:r>
                <a:r>
                  <a:rPr lang="en-US" kern="1200" dirty="0" smtClean="0"/>
                  <a:t> on TIP </a:t>
                </a:r>
                <a:br>
                  <a:rPr lang="en-US" kern="1200" dirty="0" smtClean="0"/>
                </a:br>
                <a:r>
                  <a:rPr lang="en-US" kern="1200" dirty="0" smtClean="0"/>
                  <a:t/>
                </a:r>
                <a:br>
                  <a:rPr lang="en-US" kern="1200" dirty="0" smtClean="0"/>
                </a:br>
                <a:r>
                  <a:rPr lang="en-US" kern="1200" dirty="0" smtClean="0"/>
                  <a:t>[in the pipeline]</a:t>
                </a:r>
                <a:endParaRPr lang="en-US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69366628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8"/>
          <p:cNvGrpSpPr/>
          <p:nvPr/>
        </p:nvGrpSpPr>
        <p:grpSpPr>
          <a:xfrm>
            <a:off x="533400" y="3429001"/>
            <a:ext cx="7924800" cy="1142999"/>
            <a:chOff x="685799" y="3886200"/>
            <a:chExt cx="7772401" cy="1530805"/>
          </a:xfrm>
        </p:grpSpPr>
        <p:pic>
          <p:nvPicPr>
            <p:cNvPr id="54274" name="Picture 2" descr="Flag of Indonesia.sv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799" y="3886200"/>
              <a:ext cx="1143001" cy="153080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sp>
          <p:nvSpPr>
            <p:cNvPr id="16" name="Round Same Side Corner Rectangle 15"/>
            <p:cNvSpPr/>
            <p:nvPr/>
          </p:nvSpPr>
          <p:spPr>
            <a:xfrm rot="10800000">
              <a:off x="1905000" y="3962400"/>
              <a:ext cx="2438400" cy="1371600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17" name="Round Same Side Corner Rectangle 5"/>
            <p:cNvSpPr/>
            <p:nvPr/>
          </p:nvSpPr>
          <p:spPr>
            <a:xfrm>
              <a:off x="1903790" y="3962400"/>
              <a:ext cx="2288420" cy="1350498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5344" tIns="85344" rIns="85344" bIns="85344" numCol="1" spcCol="1270" anchor="t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err="1" smtClean="0"/>
                <a:t>MoU</a:t>
              </a:r>
              <a:r>
                <a:rPr lang="en-US" kern="1200" dirty="0" smtClean="0"/>
                <a:t> on TNC</a:t>
              </a:r>
              <a:br>
                <a:rPr lang="en-US" kern="1200" dirty="0" smtClean="0"/>
              </a:br>
              <a:r>
                <a:rPr lang="en-US" kern="1200" dirty="0" smtClean="0"/>
                <a:t/>
              </a:r>
              <a:br>
                <a:rPr lang="en-US" kern="1200" dirty="0" smtClean="0"/>
              </a:br>
              <a:r>
                <a:rPr lang="en-US" kern="1200" dirty="0" smtClean="0"/>
                <a:t> [in the pipeline]</a:t>
              </a:r>
              <a:endParaRPr lang="en-US" kern="1200" dirty="0"/>
            </a:p>
          </p:txBody>
        </p:sp>
        <p:grpSp>
          <p:nvGrpSpPr>
            <p:cNvPr id="13" name="Group 18"/>
            <p:cNvGrpSpPr/>
            <p:nvPr/>
          </p:nvGrpSpPr>
          <p:grpSpPr>
            <a:xfrm>
              <a:off x="5867400" y="4038600"/>
              <a:ext cx="2590800" cy="1149320"/>
              <a:chOff x="6791931" y="1945957"/>
              <a:chExt cx="1189836" cy="2378392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sp>
            <p:nvSpPr>
              <p:cNvPr id="20" name="Round Same Side Corner Rectangle 19"/>
              <p:cNvSpPr/>
              <p:nvPr/>
            </p:nvSpPr>
            <p:spPr>
              <a:xfrm rot="10800000">
                <a:off x="6791931" y="1945957"/>
                <a:ext cx="1189836" cy="2378392"/>
              </a:xfrm>
              <a:prstGeom prst="round2SameRect">
                <a:avLst>
                  <a:gd name="adj1" fmla="val 10500"/>
                  <a:gd name="adj2" fmla="val 0"/>
                </a:avLst>
              </a:prstGeom>
              <a:solidFill>
                <a:schemeClr val="accent5">
                  <a:lumMod val="9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</p:sp>
          <p:sp>
            <p:nvSpPr>
              <p:cNvPr id="21" name="Round Same Side Corner Rectangle 8"/>
              <p:cNvSpPr/>
              <p:nvPr/>
            </p:nvSpPr>
            <p:spPr>
              <a:xfrm rot="21600000">
                <a:off x="6828523" y="1945957"/>
                <a:ext cx="1116652" cy="2341800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5344" tIns="85344" rIns="85344" bIns="85344" numCol="1" spcCol="1270" anchor="t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 dirty="0" err="1" smtClean="0"/>
                  <a:t>MoU</a:t>
                </a:r>
                <a:r>
                  <a:rPr lang="en-US" kern="1200" dirty="0" smtClean="0"/>
                  <a:t> on TNC</a:t>
                </a:r>
                <a:br>
                  <a:rPr lang="en-US" kern="1200" dirty="0" smtClean="0"/>
                </a:br>
                <a:r>
                  <a:rPr lang="en-US" kern="1200" dirty="0" smtClean="0"/>
                  <a:t/>
                </a:r>
                <a:br>
                  <a:rPr lang="en-US" kern="1200" dirty="0" smtClean="0"/>
                </a:br>
                <a:r>
                  <a:rPr lang="en-US" kern="1200" dirty="0" smtClean="0"/>
                  <a:t>[in the pipeline]</a:t>
                </a:r>
                <a:endParaRPr lang="en-US" kern="1200" dirty="0"/>
              </a:p>
            </p:txBody>
          </p:sp>
        </p:grpSp>
        <p:pic>
          <p:nvPicPr>
            <p:cNvPr id="54276" name="Picture 4" descr="http://upload.wikimedia.org/wikipedia/commons/thumb/2/21/Flag_of_Vietnam.svg/250px-Flag_of_Vietnam.svg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72000" y="3962400"/>
              <a:ext cx="1143000" cy="143827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grpSp>
        <p:nvGrpSpPr>
          <p:cNvPr id="14" name="Group 31"/>
          <p:cNvGrpSpPr/>
          <p:nvPr/>
        </p:nvGrpSpPr>
        <p:grpSpPr>
          <a:xfrm>
            <a:off x="533400" y="5105400"/>
            <a:ext cx="7962900" cy="1143000"/>
            <a:chOff x="647700" y="4724400"/>
            <a:chExt cx="7734301" cy="1471612"/>
          </a:xfrm>
        </p:grpSpPr>
        <p:sp>
          <p:nvSpPr>
            <p:cNvPr id="22" name="Round Same Side Corner Rectangle 21"/>
            <p:cNvSpPr/>
            <p:nvPr/>
          </p:nvSpPr>
          <p:spPr>
            <a:xfrm rot="10800000">
              <a:off x="1828801" y="4724400"/>
              <a:ext cx="2438400" cy="1371600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23" name="Round Same Side Corner Rectangle 5"/>
            <p:cNvSpPr/>
            <p:nvPr/>
          </p:nvSpPr>
          <p:spPr>
            <a:xfrm>
              <a:off x="1827591" y="4724400"/>
              <a:ext cx="2288420" cy="1350498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5344" tIns="85344" rIns="85344" bIns="85344" numCol="1" spcCol="1270" anchor="t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err="1" smtClean="0"/>
                <a:t>MoU</a:t>
              </a:r>
              <a:r>
                <a:rPr lang="en-US" kern="1200" dirty="0" smtClean="0"/>
                <a:t> on TNC</a:t>
              </a:r>
              <a:br>
                <a:rPr lang="en-US" kern="1200" dirty="0" smtClean="0"/>
              </a:br>
              <a:r>
                <a:rPr lang="en-US" kern="1200" dirty="0" smtClean="0"/>
                <a:t/>
              </a:r>
              <a:br>
                <a:rPr lang="en-US" kern="1200" dirty="0" smtClean="0"/>
              </a:br>
              <a:r>
                <a:rPr lang="en-US" kern="1200" dirty="0" smtClean="0"/>
                <a:t> [in the pipeline]</a:t>
              </a:r>
              <a:endParaRPr lang="en-US" kern="1200" dirty="0"/>
            </a:p>
          </p:txBody>
        </p:sp>
        <p:grpSp>
          <p:nvGrpSpPr>
            <p:cNvPr id="15" name="Group 23"/>
            <p:cNvGrpSpPr/>
            <p:nvPr/>
          </p:nvGrpSpPr>
          <p:grpSpPr>
            <a:xfrm>
              <a:off x="5791201" y="4800600"/>
              <a:ext cx="2590800" cy="1295400"/>
              <a:chOff x="6791931" y="1945957"/>
              <a:chExt cx="1189836" cy="2378392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sp>
            <p:nvSpPr>
              <p:cNvPr id="25" name="Round Same Side Corner Rectangle 24"/>
              <p:cNvSpPr/>
              <p:nvPr/>
            </p:nvSpPr>
            <p:spPr>
              <a:xfrm rot="10800000">
                <a:off x="6791931" y="1945957"/>
                <a:ext cx="1189836" cy="2378392"/>
              </a:xfrm>
              <a:prstGeom prst="round2SameRect">
                <a:avLst>
                  <a:gd name="adj1" fmla="val 10500"/>
                  <a:gd name="adj2" fmla="val 0"/>
                </a:avLst>
              </a:prstGeom>
              <a:solidFill>
                <a:schemeClr val="accent5">
                  <a:lumMod val="9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</p:sp>
          <p:sp>
            <p:nvSpPr>
              <p:cNvPr id="26" name="Round Same Side Corner Rectangle 8"/>
              <p:cNvSpPr/>
              <p:nvPr/>
            </p:nvSpPr>
            <p:spPr>
              <a:xfrm rot="21600000">
                <a:off x="6828523" y="1945957"/>
                <a:ext cx="1116652" cy="2341800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5344" tIns="85344" rIns="85344" bIns="85344" numCol="1" spcCol="1270" anchor="t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 dirty="0" err="1" smtClean="0"/>
                  <a:t>MoU</a:t>
                </a:r>
                <a:r>
                  <a:rPr lang="en-US" kern="1200" dirty="0" smtClean="0"/>
                  <a:t> on TNC</a:t>
                </a:r>
                <a:br>
                  <a:rPr lang="en-US" kern="1200" dirty="0" smtClean="0"/>
                </a:br>
                <a:r>
                  <a:rPr lang="en-US" kern="1200" dirty="0" smtClean="0"/>
                  <a:t/>
                </a:r>
                <a:br>
                  <a:rPr lang="en-US" kern="1200" dirty="0" smtClean="0"/>
                </a:br>
                <a:r>
                  <a:rPr lang="en-US" kern="1200" dirty="0" smtClean="0"/>
                  <a:t>[in the pipeline]</a:t>
                </a:r>
                <a:endParaRPr lang="en-US" kern="1200" dirty="0"/>
              </a:p>
            </p:txBody>
          </p:sp>
        </p:grpSp>
        <p:pic>
          <p:nvPicPr>
            <p:cNvPr id="30" name="Picture 29" descr="220px-Flag_of_Myanmar_svg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700" y="4724400"/>
              <a:ext cx="1181100" cy="140017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31" name="Picture 30" descr="800px-Flag_of_India_svg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48200" y="4800600"/>
              <a:ext cx="1066800" cy="1395412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grpSp>
        <p:nvGrpSpPr>
          <p:cNvPr id="32" name="Group 31"/>
          <p:cNvGrpSpPr/>
          <p:nvPr/>
        </p:nvGrpSpPr>
        <p:grpSpPr>
          <a:xfrm>
            <a:off x="533400" y="1752600"/>
            <a:ext cx="7924800" cy="1219200"/>
            <a:chOff x="533400" y="1524000"/>
            <a:chExt cx="7924800" cy="1219200"/>
          </a:xfrm>
        </p:grpSpPr>
        <p:grpSp>
          <p:nvGrpSpPr>
            <p:cNvPr id="2" name="Group 27"/>
            <p:cNvGrpSpPr/>
            <p:nvPr/>
          </p:nvGrpSpPr>
          <p:grpSpPr>
            <a:xfrm>
              <a:off x="1764437" y="1581941"/>
              <a:ext cx="6693763" cy="1085060"/>
              <a:chOff x="1905000" y="1600200"/>
              <a:chExt cx="6629400" cy="1427035"/>
            </a:xfrm>
          </p:grpSpPr>
          <p:grpSp>
            <p:nvGrpSpPr>
              <p:cNvPr id="3" name="Group 4"/>
              <p:cNvGrpSpPr/>
              <p:nvPr/>
            </p:nvGrpSpPr>
            <p:grpSpPr>
              <a:xfrm>
                <a:off x="1905000" y="1600200"/>
                <a:ext cx="2438400" cy="1371600"/>
                <a:chOff x="5483111" y="1945957"/>
                <a:chExt cx="1189836" cy="2378392"/>
              </a:xfrm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</p:grpSpPr>
            <p:sp>
              <p:nvSpPr>
                <p:cNvPr id="10" name="Round Same Side Corner Rectangle 9"/>
                <p:cNvSpPr/>
                <p:nvPr/>
              </p:nvSpPr>
              <p:spPr>
                <a:xfrm rot="10800000">
                  <a:off x="5483111" y="1945957"/>
                  <a:ext cx="1189836" cy="2378392"/>
                </a:xfrm>
                <a:prstGeom prst="round2SameRect">
                  <a:avLst>
                    <a:gd name="adj1" fmla="val 10500"/>
                    <a:gd name="adj2" fmla="val 0"/>
                  </a:avLst>
                </a:prstGeom>
                <a:solidFill>
                  <a:schemeClr val="accent5">
                    <a:lumMod val="90000"/>
                  </a:schemeClr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style>
                <a:lnRef idx="0">
                  <a:scrgbClr r="0" g="0" b="0"/>
                </a:lnRef>
                <a:fillRef idx="2">
                  <a:scrgbClr r="0" g="0" b="0"/>
                </a:fillRef>
                <a:effectRef idx="1">
                  <a:scrgbClr r="0" g="0" b="0"/>
                </a:effectRef>
                <a:fontRef idx="minor">
                  <a:schemeClr val="dk1"/>
                </a:fontRef>
              </p:style>
            </p:sp>
            <p:sp>
              <p:nvSpPr>
                <p:cNvPr id="11" name="Round Same Side Corner Rectangle 5"/>
                <p:cNvSpPr/>
                <p:nvPr/>
              </p:nvSpPr>
              <p:spPr>
                <a:xfrm rot="21600000">
                  <a:off x="5519703" y="1945957"/>
                  <a:ext cx="1116652" cy="2341800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horz" wrap="square" lIns="85344" tIns="85344" rIns="85344" bIns="85344" numCol="1" spcCol="1270" anchor="t" anchorCtr="0">
                  <a:noAutofit/>
                </a:bodyPr>
                <a:lstStyle/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kern="1200" dirty="0" err="1" smtClean="0"/>
                    <a:t>MoU</a:t>
                  </a:r>
                  <a:r>
                    <a:rPr lang="en-US" kern="1200" dirty="0" smtClean="0"/>
                    <a:t> on TNC</a:t>
                  </a:r>
                  <a:br>
                    <a:rPr lang="en-US" kern="1200" dirty="0" smtClean="0"/>
                  </a:br>
                  <a:r>
                    <a:rPr lang="en-US" kern="1200" dirty="0" smtClean="0"/>
                    <a:t/>
                  </a:r>
                  <a:br>
                    <a:rPr lang="en-US" kern="1200" dirty="0" smtClean="0"/>
                  </a:br>
                  <a:r>
                    <a:rPr lang="en-US" kern="1200" dirty="0" smtClean="0"/>
                    <a:t> [in the pipeline]</a:t>
                  </a:r>
                  <a:endParaRPr lang="en-US" kern="1200" dirty="0"/>
                </a:p>
              </p:txBody>
            </p:sp>
          </p:grpSp>
          <p:grpSp>
            <p:nvGrpSpPr>
              <p:cNvPr id="5" name="Group 6"/>
              <p:cNvGrpSpPr/>
              <p:nvPr/>
            </p:nvGrpSpPr>
            <p:grpSpPr>
              <a:xfrm>
                <a:off x="5943600" y="1676400"/>
                <a:ext cx="2590800" cy="1350835"/>
                <a:chOff x="6791931" y="1945957"/>
                <a:chExt cx="1189836" cy="2795406"/>
              </a:xfrm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</p:grpSpPr>
            <p:sp>
              <p:nvSpPr>
                <p:cNvPr id="8" name="Round Same Side Corner Rectangle 7"/>
                <p:cNvSpPr/>
                <p:nvPr/>
              </p:nvSpPr>
              <p:spPr>
                <a:xfrm rot="10800000">
                  <a:off x="6791931" y="1945957"/>
                  <a:ext cx="1189836" cy="2795406"/>
                </a:xfrm>
                <a:prstGeom prst="round2SameRect">
                  <a:avLst>
                    <a:gd name="adj1" fmla="val 10500"/>
                    <a:gd name="adj2" fmla="val 0"/>
                  </a:avLst>
                </a:prstGeom>
                <a:solidFill>
                  <a:schemeClr val="accent5">
                    <a:lumMod val="90000"/>
                  </a:schemeClr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style>
                <a:lnRef idx="0">
                  <a:scrgbClr r="0" g="0" b="0"/>
                </a:lnRef>
                <a:fillRef idx="2">
                  <a:scrgbClr r="0" g="0" b="0"/>
                </a:fillRef>
                <a:effectRef idx="1">
                  <a:scrgbClr r="0" g="0" b="0"/>
                </a:effectRef>
                <a:fontRef idx="minor">
                  <a:schemeClr val="dk1"/>
                </a:fontRef>
              </p:style>
            </p:sp>
            <p:sp>
              <p:nvSpPr>
                <p:cNvPr id="9" name="Round Same Side Corner Rectangle 8"/>
                <p:cNvSpPr/>
                <p:nvPr/>
              </p:nvSpPr>
              <p:spPr>
                <a:xfrm>
                  <a:off x="6828523" y="1945957"/>
                  <a:ext cx="1116652" cy="2795406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horz" wrap="square" lIns="85344" tIns="85344" rIns="85344" bIns="85344" numCol="1" spcCol="1270" anchor="t" anchorCtr="0">
                  <a:noAutofit/>
                </a:bodyPr>
                <a:lstStyle/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dirty="0" err="1" smtClean="0"/>
                    <a:t>MoU</a:t>
                  </a:r>
                  <a:r>
                    <a:rPr lang="en-US" dirty="0" smtClean="0"/>
                    <a:t> on TNC</a:t>
                  </a:r>
                </a:p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kern="1200" dirty="0" smtClean="0"/>
                    <a:t>[in the pipeline]</a:t>
                  </a:r>
                  <a:endParaRPr lang="en-US" kern="1200" dirty="0"/>
                </a:p>
              </p:txBody>
            </p:sp>
          </p:grpSp>
        </p:grpSp>
        <p:pic>
          <p:nvPicPr>
            <p:cNvPr id="1026" name="Picture 2" descr="http://upload.wikimedia.org/wikipedia/commons/thumb/b/b9/Flag_of_Australia.svg/250px-Flag_of_Australia.svg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33400" y="1524000"/>
              <a:ext cx="1143000" cy="119062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028" name="Picture 4" descr="http://upload.wikimedia.org/wikipedia/commons/thumb/b/b4/Flag_of_Turkey.svg/220px-Flag_of_Turkey.svg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648200" y="1524000"/>
              <a:ext cx="1143000" cy="12192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sp>
        <p:nvSpPr>
          <p:cNvPr id="29" name="Title 1"/>
          <p:cNvSpPr txBox="1">
            <a:spLocks/>
          </p:cNvSpPr>
          <p:nvPr/>
        </p:nvSpPr>
        <p:spPr>
          <a:xfrm>
            <a:off x="762000" y="457200"/>
            <a:ext cx="74676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 anchorCtr="1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Cooperation</a:t>
            </a:r>
            <a:endParaRPr lang="en-MY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366628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le 1"/>
          <p:cNvSpPr>
            <a:spLocks noGrp="1"/>
          </p:cNvSpPr>
          <p:nvPr>
            <p:ph type="ctrTitle"/>
          </p:nvPr>
        </p:nvSpPr>
        <p:spPr>
          <a:xfrm>
            <a:off x="3101237" y="1412776"/>
            <a:ext cx="6048672" cy="2101592"/>
          </a:xfrm>
          <a:solidFill>
            <a:schemeClr val="accent1">
              <a:lumMod val="50000"/>
            </a:scheme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3848" y="3836640"/>
            <a:ext cx="5904656" cy="1752600"/>
          </a:xfrm>
        </p:spPr>
        <p:txBody>
          <a:bodyPr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sz="1800" dirty="0" smtClean="0"/>
              <a:t>Secretariat </a:t>
            </a:r>
            <a:r>
              <a:rPr lang="en-US" sz="1800" dirty="0" smtClean="0"/>
              <a:t>to</a:t>
            </a:r>
            <a:r>
              <a:rPr sz="1800" dirty="0" smtClean="0"/>
              <a:t> the Council for Anti-Trafficking in Persons and Anti Smuggling of Migrant</a:t>
            </a:r>
            <a:endParaRPr lang="en-US" sz="18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1800" dirty="0" smtClean="0"/>
              <a:t>International Division</a:t>
            </a:r>
            <a:endParaRPr sz="18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sz="1800" dirty="0" smtClean="0"/>
              <a:t>Ministry of Home </a:t>
            </a:r>
            <a:r>
              <a:rPr sz="1800" smtClean="0"/>
              <a:t>Affairs </a:t>
            </a:r>
            <a:r>
              <a:rPr lang="en-US" dirty="0" smtClean="0"/>
              <a:t>MALAYSIA</a:t>
            </a:r>
            <a:endParaRPr sz="18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sz="18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8640"/>
            <a:ext cx="30670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2214563"/>
            <a:ext cx="3175000" cy="43894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2286000"/>
            <a:ext cx="3292475" cy="4286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</p:spTree>
  </p:cSld>
  <p:clrMapOvr>
    <a:masterClrMapping/>
  </p:clrMapOvr>
  <p:transition spd="med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MY" dirty="0"/>
              <a:t>How can NREMs foster cooperation with State actors in destination, transit and source countries while retaining independence and impartiality? </a:t>
            </a:r>
            <a:r>
              <a:rPr lang="en-MY" dirty="0" smtClean="0"/>
              <a:t>Challenges </a:t>
            </a:r>
            <a:r>
              <a:rPr lang="en-MY" dirty="0"/>
              <a:t>and good </a:t>
            </a:r>
            <a:r>
              <a:rPr lang="en-MY" dirty="0" smtClean="0"/>
              <a:t>practices</a:t>
            </a:r>
          </a:p>
          <a:p>
            <a:endParaRPr lang="en-MY" dirty="0"/>
          </a:p>
          <a:p>
            <a:r>
              <a:rPr lang="en-MY" i="1" dirty="0"/>
              <a:t>What is the role of national rapporteurs in strengthening cooperation with non-state actors (including CSOs, business and medical communities)? Challenges and good practices </a:t>
            </a:r>
            <a:endParaRPr lang="en-MY" dirty="0"/>
          </a:p>
          <a:p>
            <a:pPr marL="0" indent="0">
              <a:buNone/>
            </a:pPr>
            <a:r>
              <a:rPr lang="en-MY" dirty="0"/>
              <a:t>	</a:t>
            </a:r>
          </a:p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xmlns="" val="65911476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INTERNATIONAL 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COOPERATION</a:t>
            </a:r>
            <a:endParaRPr lang="en-MY" sz="3600" dirty="0">
              <a:solidFill>
                <a:schemeClr val="tx1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"/>
          </p:nvPr>
        </p:nvGraphicFramePr>
        <p:xfrm>
          <a:off x="457200" y="1916832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06303685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714202"/>
          </a:xfrm>
        </p:spPr>
        <p:txBody>
          <a:bodyPr/>
          <a:lstStyle/>
          <a:p>
            <a:pPr algn="r"/>
            <a:r>
              <a:rPr lang="en-MY" sz="400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MULTILATERAL</a:t>
            </a:r>
            <a:br>
              <a:rPr lang="en-MY" sz="4000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n-MY" sz="400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ENGAGEMENT</a:t>
            </a:r>
            <a:endParaRPr lang="en-MY" dirty="0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sp>
        <p:nvSpPr>
          <p:cNvPr id="136194" name="AutoShape 2" descr="data:image/jpeg;base64,/9j/4AAQSkZJRgABAQAAAQABAAD/2wCEAAkGBhMSEBUUEhQVFRUWFxYVGBgXGBkYHRcaHBkYGhYYHBwXHCceHBokHBgVIC8gIycpLCwtGB4xNTAqNSYrLCkBCQoKDgwOGg8PGjIkHyQtLC8sMjQqLSoqMiw0LDQsLCwsLzApLCwvMDQsNCw0LCwvLywsLDUsLCwsLCwsLSwuMP/AABEIAMIBAwMBIgACEQEDEQH/xAAbAAEAAgMBAQAAAAAAAAAAAAAABQYDBAcCAf/EAEUQAAEDAgMEBQcJBgUFAAAAAAEAAgMEERIhMQUGQVETImFxkTI0QnKBobEHFCMzUmKywdEVgpLh8PEkQ1NzohYXY8LS/8QAGgEBAAIDAQAAAAAAAAAAAAAAAAMEAQIFBv/EADoRAAEDAQQHBwMDAwQDAAAAAAEAAgMRBBIhMRNBUWGBobEFInGRwdHwMkLhFDNSNHLxIzWy0hWCov/aAAwDAQACEQMRAD8A7iiIiIiIiIiIiIiIiIiLDNWMaQHOAJvYcbDU9w5osE0zWZfLqkVm9U1VOKej6rSSDJa5sNXDk33m40VrpaZlPFbEbAXc95uTzc4lTSQmMC9mdSrxWlsxNzIa9Vdy3VH7S2/BT/WyNafs6u8BmoOTatRWuLKT6KEGzpzq7mGf14KR2ZupTwdYjpH6mSTrG/PPILbRtZ+4cdgz47Fppny/sjDacuAzPIb1q/8AVsknm9JK8fad1B71p7T3krYWtdJBEwOcGC7iTc31t3KUrt8qWLLpMbtLRjF7MslV97N5BURxhsMrQ2VrgXtsHGxs3LiVZhjvOH+nhvr7+ipWme4wkTVdsFPY9VYDtXaDPKpWPH3JP1XqLfaMHDURywHTrtOHxCr828UjnXmlqoANA2IBo53ublXCi2nT1LMLXslyzBtf2tP6LSSMNFXM8q+tQpYZTISGSY7HUPIUK3qeqZI0OY4OadC03HuWVVas3bbHJio5egmILhHfqPA16vLTTRbext5Mb+hnb0VQPROj+1h46aKB0VReYajn83q02ejrkgoeR47dx5qcZIDoQeGS9Ktb07KkANRSlzJW5uDf8xo1uNC4fDJY92t82zsIlFpGDEcIviaNXAa5cQmgJZfbjt2hY/VNbLon4HVsPzYrSixU9S2Rocxwc0i4INwVlUCtA1xCIiIsoiIiIiIiIiIiIiIiIiIiIiIiIiIiIiIURam09oNhifI70Wl1udv5kD2qhRyTTUz5AC+eqk6IW9GJou4Dk2+S2tt7U+cU9a8G4bJFE0fdDhfxdf3LRbWzPZHR0uWBlpZBlmc3gu9FgJ7yQurBDcbXXXGuoUr1ouBarQJH0xu0NKZkkkYcAfBT259EyF7o2EPeG3meNGn0Y2nszJPYsG0el2k57IXYKeO4xcJX8B6oK+7Qo/mtPHRU5+lqDZzuNvTd3cO66sTGRUVL9mOJvj/Mn4qF76O0gxccvf2ViOK8zQuwa0d6n/Gvhi461B7O3uZDCY52dHLFZvRtHl8sFss19j2RU1vXqnGKI5iFmRI+8f19y1KfYEtY11VI4xyusYBwY0G7b9/817j3sqX2pmRj50CWuJIwi2rv5LctxJipe17vDdvzUYeSAJ63ftFPq2VprpqwGs7rBDs+lpGXDY4wPSda/i7Mqsb57xU80cbIpA4tla82DrWAcCb2txUtR7ksJ6Sqc6okOuI9Udw5KP32jhZDE2LomkTMuG4QQLO1tnbRaw3NKMS47dXv0W9p0ogd3Q1uzM8qAc1O0u9VJLkJmG/B12/iC1ts7qQStL4wIpbXY9hw3dqBkbG9ltybIpKhubIn9rbX8WqB2turNBG40krjH5RjcfJwm4cwniCFHHcvdxxad+XzgpptIWHSMDxuz8j6GqquzNtywTNe4l2FxxB/W7HWJ0OuYVmqGP2nMDH9HBFfDLaznOtw4627lCyUQqaQSwsvMxzuntq4G7sduPs7Vvbkb09G4QSn6NxsxxsMBPA9hPvXRmFQZGDvDD56Li2d11whld3HUI37q9d6smwdryPD6ebq1MYIv9sei8c+F1WJKcGX5zTC0sTrzwDUEGzywcWnPIKy72UDgG1UX1sBxG3pM9Jp55X96j9u7GbOI6uldglfhIzw4za4z4P1HbaypwuaDeGAdhursO48l07Qx5Fw4luI2kaiN417eIWLZe0TTbRfCPqZiHsHBpc3ECO83HgrrHIHAEG4OYXM37QdPU0zntwzRyNjkFrX6wLTbhliB/mrZu1tK9RUwX8iRzmeqT1h7HfFYtMJoHa6Y9K9FtYrQKllcC408q04YqxoiLnrroiIiIiIiIiIiIiIiIiIiIiIiIiIiIsVS6zHH7p+CyqL2xXdG6Bp0klwHuwu/Oy2aCTQLR7g0VKoO6tO6anqogRd3QuudG2ecTvYM/YpTY8jZahlPTC1PGRJI/jMWnIuPIutlxsoSeF9O6pp23xPeyIAalty4D2gtCuu69C2mY+PIyNa18rvvEE4e4ADxXXtDgA523LyGPsvOWJhcWx5Xahx4k3R67li2KOn2hUTnMRfQM7LeV+fim8n+IqoKQeT9bL6o8kHs/ULLuG29Jj4ySSPP8VvyXjYAx19ZKfRLIh2WGfwVQm7I4/xFB0/K6LRfiY3+ZqfD6umC296dqmngAjH0khEUYHAnK/s/RRc250cdKHGTo52XkM97HFqbnUtWTaMoftNuPyKaB0x7+fw8FTd4N5ZKp3WyYPJYNOOZ5uU1nheQ0MNNZPQeSrWy0xMLnSCv2tHhmd2OvdgrBs2vqNono3TNhY0DHgNnydoHL3LX3p2NSU8YbGQZQ9mPE4lxaQb5ctFU45nNN2ktPMGx8QrHsjdKoqWulcbBwux7ySXG44Xva18z4K4+IQuvXqN2fM1zYrQ60sLAy8/accPRTMewaSZ7hRyujka0OLo3EtF9Ac9ewFRrNtSVVoamZscTS4Pf5JlsbYf171FVlTU0okpXHCCQThAFxwIcM7FQ5cVmOzk4l1dhzPitZ7c1hutbQ/cMgccqV561eN4GspOiqaIgBw6M4c2EDQ3GWLhmtnbO60dZE2op8LHOaXGwsH5cuDr8VWd3tqyAiC94X48TMOLHdugyuDkLaAaq97l1BdShpt9E4x5fd59uqqTh8ABBxGvaDtXRspitdWkd12rY4UrTxWfdnaHzikY52Zw4HjtGR8fzULsuhLoquivYxPLojyBOKMjuI96291B0dRWQjRsoeP3h/Zeh1Nr24SU9z3td+gVf6XPDf7h16K6O+yMu2lp5g8wFA7LrG1M0YnAZVxPbZ2nShp6zXffABsvm6sp/asx59Nf+MfyXveegxufUxZSQSWlA7CDHJ4Wv/Ja2yW2jrau9uq5jD951nG3tLVcwdGSNYpTYa9NYXM7zZWtdjdN6u0AHE78KFdKRYaSTFG132mtPiAVmXFXpgaoiIiyiIiIiIiIiIiIiIiIiIiIiIiIiqXyisd0Eb25FkoN+RsbHxsraojeOlE0JgyDpA7Bf7TbOCmgddkaVWtbDJC5ozIw8dXNQT543YdokDqwkW/8t8IHvKzblsc6knlebulfI6/OzbfG6porHtpJICCC2ZriDwycCP4gF0TYFog2lOrIWPPe4uDver9oZo4yN/8A8jH1XJscmmlDssMf7zgeQKr+6+w5paVjmVUkYu4YGjIWce1eNjbHlfLUtFVJGY5BiI9O4PWOeuSz7H262jgna9pJjqHMDRrZ1yDn3FVqr3iLzUkNw/OAy4B0wkX8RfxUrWSyOfTLUaDaPRQPls8LI72YGIqdhHDFbT43PqJGQ1LpHOY1gfewku4NLSfsi69bxw9WCnY1z3Rl8YeALSEYbtFsyWnLPkq4yQg3BIIzBHAjMe+y6TtmidVUEU0eUrGtmacgSbDF+vsCll/0XsJy9aUVaz0tUcgAxzpnhWtBXX+FQ6N8TA9s0bnOIwtscOA8Sb8exXrd3ep0szKcMa4Nj6z2ki1gL5cr2GqhYof2nUNLGCJoaOneLXcTa4A9lgVt7R2bUbOjc+GZpiJAs5gxDEeajnLJO476jqJyKnsokgBkZjGNYAqQMdfXyWh8okLfnDXtcCXMs4A3sWmw7tfcqosscZcTmL5kkmw5nMrJK1rnExjC0C5Bde2Wdr5nNXom6NgZWtFxrS79RI6UClTl1/K2d3omuqGB0robnqvbwdw8cwrLuzsF80cjm1MsY6V46tutb0j2lfKvd6khoROcT3OY0su4i7nNyFh23Ksu7Gym0tK3ELOLcch7dfcMvYudabQC0uZtpkNWa7lhsRY8MkpQAnAnXl6qt7K2A99XUsFTK3BgBeNX5aHuW3RbNdDtSNplfKehe679QLkWC3tyWl7Jpz/nSucPVGQ/NNnjpNqTv4RRti9pNz+ahfI688HICmrPAdVbjhYGRuGZdUYnKpd0UVtWr+a7ULj9VO1okHAi2G/sNvErQ3pb0EEVEzO7nSOtxu49GP65BZ97/wDEU4nH+XNLF+7is33gfxLXoKc1Fa6aT6qANe8nTqNFm+IJ8VYjADWvOoY+IwHVUpyS58TfuIodzsXcMOq6LRxYY2N5NaPAALMtegqOkiY8i2JrXW7xdbC4xzxXpW0oKIiIsLZERERERERERERERERERERERERFX99IX/NxLGbPheJAewXB9xVgXmRgIIIuDkQeIW8brjg5RSx6RhZtVAmZHWhtREA2Vr4/nEfMBw647hx5dy3KOtJ21JfTAY/ANd8bqF2psyShmE9OSYw4gHXDnZ0b+z+tVmoqtr9qRTDyZ87ciW4XNPcR7wusWAtJaatumm7cvPCQte0PFHX212EYio8a4+akt4NlsFaBJcRVQDS4ZYZG+Sfh4lV3eLdSSlsb44zkHAaG2jhwVojAq456OQ2lgeejcdbAno3X52sD3qS3d2x08TopwBLHdkrXcRpiz4EKNs8kIBzpmN2o+SnkssNpJBwvVLTsP3NPGp4lcosrLs3ajpo4aMzdHHnjeciRe4jH9Z+46u1tnRulkfTNeadhAc8C4aeOHm0Zf1ZTmwtxYZWCQz9I0g3DMrcszmCO0K9PNHcDnYbMMj7rkWSzTiUsjxGvGgIrq103hS1fuU0ESUjzBI0WFtHW5/r7lU67eSSRwZUkStjJyYcAeR9ojVuR0AVjNBX0oLYiKmHTC/yrcRr+Z7lSK/Zz2OJdFJG2+QcDYX0be2ar2UBx77g7Ydfurtve6MAxMLf5D7f+pUzNvLT2D46SNs3EnNreRA0JyGoCihNTuF3ska69zgcHB3O+Kxae4qOIQK82Frcq+ZXHfbJHnvAeQ+VVv2TtFtTNH86kayOEAxxkWxkmzD2gdUezvVj3try4NpIj9LPkbegz0nHvF/eqdK5s1HG17sc+LBC1jQXhgywv7OI/urFue5rZ5G1GIVZ4vtmwDIM9mq5szADpP41w9fCufku/ZpXOGiP3Uq7XiMvGmAHFWKR0dJS8mRMy7bDL2k/FRu61MYqUyPykmL5j7QSB4ZrXrn/PqoQt83gcHSuGj3jRl+IHH2rD+2umfVvH1cELmM5Em+J3twgDs71VEbrpGs0J9BxzV90rBIHahUN8quPgAKKH3dY+ooaiFubjJGR2YnAl3cMJK919U1/R0FISWlwErxq8365vy4k9llFUVc+KmMUV+kqHC+HUMGTQLcXHF7Fb9zN3hTkl9jNhBIGYjadG+sbXPcr0xEZc87agb8qrlWYOmDIxsAcd1Sbo3kZ/5VpijDWgDQAAewL2iLiL1CIiIiIiIiIiIiIiIiIiIiIiIiIiIiIiIiq+8UslK8ztZ0kElhNGeB0Dx3jI9wUCNlwyubNQP6zHCQ07jhNwbnDfuty7V0SSMOBBAIIsQeIXPtv7kFkmKlP3hHezhzwHiBy1F10bNK090mh26j4+641ugeO81t5uzWDtafTFeNpVXzfajJrFrZAxxByycMLwe4i/sU3vHsNtTjfTuwzsux4BtjGuF3eLEHiFUqyvkkYIqtrwW3wSuaQW82uy6zTz1GWqkf2nI6COqhcOmgHRTgZ4m36jiOLe3tPJWXRuF1wzGG47FSjmjIka4VaTepk4fy4jPeKqzbr7VgdGIGs6J7BhdE7XtOflXWGs3Scx5lopDC85lurHezh71jjhptpxh4vHO21y02ew8PWbyPwXxtZX0uUjPnUY9Nnlgdo4/wBZqnQhxuGh1g/nAro1a5g0gq3U5urgMRww8F9bvNVQ5VVK429OLrA9tv5qK3r3qgqIWMYXBzZGvIc0jIA3+KsFLvvSuyc4xO4iRpbb8lGb7bRhlp2dFJG8iZhOFwJtZ3L2KSJtJBejoeNPVRWhxMLrkocKa6E8iOir29FTFUyiSnL3HCGlvRmwtfMEfooSko3yvDIxic42AH9ZALrTt4qVgzmiHc4H4KHG9EAe40dO6WR+rmMwgntdZTxWl7W3WsOGVfXAKnaLBE+S++QVOYAx4CpKktgbtRUrAbAyW60h99r6NULtmQV8zY6ZtzGetUC4wfdbbyv671t/sOqqjerk6OPXoY+PrO/utDb+8DYQKShADr4SWcCfRbzceJ4KtGHOkqDV3IeO3p4q9M5rIrpbdZs+524DV45+GakNoVcVJRSxwasHR3/8j+Z4usbnkoTYWynu2e8NswTv6z3ZBsbbXJ53IIA7Vp7ZcxoipAS4RdeXDmXyHUC3tF+3sXl2zqyrsCwxxNFmh12RsaNNczlxsVZZHdZnSprU8vdUZZb0uDa0bdAG/PHVQYLei2rT01o6JnTzu6vSuHH7t+Hdl2q5bB2YYYrPdikeccjjxcfyAsB3KP3U3bhhaJG9d5H1hFhb7g4NPPirEqNolaTdbxJzP43Lq2OB7RfkoNgGQ9ztKIiKouiiIiIiIiIiIiIiIiIiIiIiIiIiIiIiIiIi09p7NbOzC64Iza5ps5juDmngVuIsgkGoWHNDhQqi7Sqdo01wQ2oj4OLMWX3gLEFQ8W+ha4k00GIgglrSy4OoIvmO9dPljxAi5HaMiFWtoPrYMxFFUt+0G4X/ALwGp7R4LoQzMdg5gr43fwuPabLIw3mSOp4XqevVU2klcZekpIpo38Azrs7swOr2G4V3odvTMYDWMjiH2i8An9zP3FVys3urn9VkRi9WNxPvGXgtai3PqZ3dJOTG3UvkN3W7Bf42VmRjXistAPGp+eaowSujdSC8468LrfL/AArFVb3UkrsDYXVBPARg3/izWvNUUDHBs9IYXEXALGm/sjJPuWvQSF7jT7NGBg+sqXC5Pdf3flqrVsfd+KnHVGJ58qR2bnHtJ07lVeWRYCo3Vx46hzKvxCWfE0O03e74DWfGoHiq9TVdIW44aB0jR6QYw6dhN/ctuj37pSMNnRHSzm4RfkS29ls7W3Yu4zUruhn1yya/scNPbZVxzIq15inb82rBliAyee0aX9vcStmiKUVNaeOI4axvHktXungIa2gJywo0+Bwodx8ypDbNbXzN+hazonelA8OcR3m1vYFXKWudSOu2lIkz68wc4i+tgAANTosrt3a6leTEH2+1Ebg97f1ClKPeHaZ6vQYzzdGW+JJAVkANbRt0t8aeaouc6R9ZL7Xf23hwww4eajaPeWsJwwQsbf8A04fzPxKsWzN36mYh9dK4t1EINgfXDcrdmak9m0VS6zqmRoHCKMWH7ztT3DLvUyFSmtAyYAN4x5rqWaxmlZXOO44DiB6+SNbZfURUV1ERERERERERERERERERERERERERFrV+0I4WF8rsLRYE2J1NhosgEmgWCQ0VK2UUVQbz0078EUmJxBNrOGQ11ClVlzXNNHCi1Y9rxVpqNyIteurmQxmSQ4Wi1zmdTYadpWlQ70U0zxHHJicb2GFw0FzqFkMcRUDBYdKxrg0uFTqripVFgra1kMZkkOFrbXOZtcgDTtIUZBvjSPcGtlF3EAXDhmdMyLI2NzhUBHTRsN1zgD4qaREWikRae1dmtnidE+4DuINiOX9jktSr3spYnuY+SzmmxGF2XHgO1SVNUtkY17DdrgCDzB01Ul17KOpTYor8clWVB2iqwbL2WynibHGLAceJPEntW4ijtp7wQU/1sgB+yM3eAzWKOe7aVklkTcaADgFIqJ2xu1DUuY54Icwg3bkXD7JPJR3/AHDpL6yd+D+d1MbM27BUfVSBx4jQj2HNSaOWLvUIUGms9o7l4O3VC3Wiy9IsNZVsiY57zZrRcnM2HsUIFclaJAFSsyKC/wCt6P8A1v8Ai79F6ZvpRn/OHtDh8QpNBJ/E+RUH6qD+Y8wptFrUe0YpReN7Xj7pBWyoyCMCpwQRUIiLHPUNY0ue4NaNSTYD2lYWSaLIirlRv9SNNg9z/VabeJsvMPyg0jjm57e9h/K6n/Ty0rdPkqv62z1ppB5hWVFgo6+OVuKN7Xjm03/ss6hIIwKsggioRERYWUREREREREVd3+8xf6zPxBWJV3f7zF/rM/EFPZ/3W+IVW2/08n9p6Kn/ACf+ej1H/ALqS5b8n/no9R/wC6krPaP7vBc/sT+m4lQG/XmEv7n42qkbiH/HR9z/AMJV3368wl/c/G1UjcTz6Puf+EqxZf6V/Hoqlv8A9xi/9f8AkVet9vMJu5v42rk1ius77eYTdzfxtXP90qITTmJ2j45G35ZZH2EArawPuQucdR9Ao+14zLamMGsepVx3I3l6ZnQyH6VgyJ9No4944+Kta4vNFLSVFvJkjdcH4Ec2kfFdU3e242qhDxk4ZPb9l36HUKrbLOGHSM+krodmW0yDQy/W3mPdc13u8+n9b/1C6Xuz5nB/ts+C5pvf59P63/qF0vdrzOD/AGmfBT2z9iPh0VXsz+sm8T1ULvrvWYPoYT9IRdzvsA6W+8fcqRsnYk1U89GL8XPcchfmeJ961to1pmmfIdXuJ9nAeFguubv7MbBTsYAL2BcebiOsVI8ixxANHeKgjae07Q4vPcb8HnrVOPyZSW+uZflhNvG/5Kt7R2XNSSgPBa4Ztc05G3Frl2ZQ+9ey2z0sgI6zWl7Tyc0X9+Y9qrw2996kmIKuWrseHRl0ODhjmVH7l70moaY5T9K0Xv8Abbz7xxUhvf5lP6n5hcx3frDFVRPH22g9odkfcV03e7zGf1PzCWiERTtu5Ejqs2K1OtFkffzAI5Llmy6B08zImkAvNgTpoTw7lY5Pk3qAMnxnsu4fkovc7z6H1j+Fy66rFttMkLwG7FR7LsENphLpBjWme4LjNXQT0koxB0bxm1wOvaCMiuhbnb0fOmFklulYM/vt+1bvyI7uazb60Ako5CfKjHSNPK2viLhc/wB0awx1sJ4OdgPc7L42WCRa4C4jvBbgO7OtbWNPcd/jkurV9a2GN0jzZrRc/p3rku2tuS1cl3XtfqRjMC+QAA1ceauHylVZEMcY0e4k9oaMveb+xQ/ydbPa+odI4X6JoI9Z1wD7ACtLI1sUJnIx1KXtGR9otLbI00GvryCy7M+TiR7Q6aQR39EDEfbnYHszWzU/JkbfRz58nNyPtBy8FfEVU26YmteSvt7Jsobdu8amqqW4WypIOnZK3C7EzuIscweIVtRFWlkMjy861eghEEYjbkEREUamRERERERERV3f7zF/rM/GFYlHbw7PM9NJGNS3q+sM2+8BSwuDZGk7QoLSwvhe0ZkHoue7gOtWt7WvHu/kupriNHVPgla9uT2OvmNCMiCPEFdApflIgLeuyRruIADhfsN107fZ3veHtFcFweyLZFFEYpDQ11re38d/gJO0sH/NqpO4g/x0fc/8JWTeve41VmMaWxtOLPVx0BNtAM8lvfJxswmV8xHVa0sB5uOtu4fFbsYYLK4PzNeeCillbau0GGLECnI1Vo328wm7m/jaqPuD5831X/BXjfbzCbub+Nqo+4PnzfVf8FFZv6WTj0Vi3f7hDw6lXHfHdr5zHjYPpWA4fvDi0/l/NUHd7bbqScPF8PkvbzF8/aNf7rsKoO/u7NiamIZH6wDh98fn481pY5wRoZMjkpO07I5pFqh+oZ+/vuVe3reHVkrgbglpB5gsaQV0vdsXooP9pnwXH3PJ1N7C3sGgXYd2fM4P9tnwU1vbdiY3Z7Kt2O/SWiR+3HmuQ1EBje5hyLHFvtBXZ9mVYlhje3RzWn3ZhUrf3dtweaiNtwfrAPRIyxd1tVEbtb3PpeoRjiJvhvm08S0/ktpm/q4mvZmPhWllkHZ1odHL9JyPT8rqyj9v1gippXngxwHaSLNHiQoQ/KPTYb4Zb8sI+N7Kobyb1SVZAtgjabht73PNx4n4KnBYpHPF4UC6dr7UgjjNx1ScqKO2RTl9REwal7B7xf3XXU97vMp/U/MKvbg7tOafnEotkRG0656v8Mh3lWHe7zKf1PzCmtUofaGgaiOqrdn2d0Vje52bgTwoudbnefQ+sfwuXXVxfYW0BBURyuBIYSSBqciOPerq/wCU2K2UMl+0tH5lSW6CSSQFgrgoOyLXDBCWyOoa+gU3vdUhlFMTxbgHe7IfFc13Ypy+sgA4SNd7G9Y/BZd4d6JasjEAxjcwwZ58yeJVq3B3bdHeeUWc4WY06hp1ce0/DvWzW/pbOb+ZWsjx2hbG6Md1uZ41/wALH8psJwQv4Bzm+IuPgVpfJnUgTSsOrmNI/dJv+JXXbmym1MDojlcZHk4aFcmcyWknzuySM3H6jm0haWYiazmHX8Kkt4dZrY200q3X5UPLJdoRU7Z3ykRFv0zHMdxLRiafzCyVnyj07R9G17z3YR7Sf0VD9JNWl1dcdo2YtvXx6+WatqKt7m7bkqhM+S2TwGtGjRh07e8qyKGSMxuLTmrMMrZmB7ciiIi0UqIiIiIvE0wY0ucQAMyToF8dO0FoJALvJHOwubexZosVCyIvhK8QTte0OYQ5rhcEaEc1hZqoTbm5sFScZux51c23W9YHI9+qr7/kxdfKcW7WH/6V/WJ1S0PDCes4OcBnmG2Djy9JvirUdqmYKNPqqE1gs0pvPbj5KoUXyaRg3llc/saMIPecz4K3UtKyNgYxoa0ZABemVLS4sDgXNsSL5gHQkdtivsUwcLtIIPEeCjlmkk+sqaCzQwftCi1tr7NFRC6JxLQ61yLXyIPHuUPsXcmOmmErZHuIBFnYbZjsCsUkgaCSbAC5PIDUpHIHAEG4IBB5g6FYbK9rS0HArZ9nie8PcO8Ml6Xl7AQQRcHIg8RyXpFEp1UJfk1gLiRJI0EmwGHLszGis+z6MRRMjBJDGhoJ1Nu5faqtZEAZHBoJsLnU8hzXh20ohF0uMFn2hnfOwAtmTfKwzup3ySyABxqqscEELiWAA61skKs7V3Bp5SXMvE4/Zth/hOnsspn9tQ3sXEGzdWuFsVsIcSLNcbjqmxz0W8tWPkiNW4LeSKK0C68AqgD5MXX+vbb1Df8AEpvZG4lPCQ515XDTHaw7mj87qyIpX2uZ4oXKvF2dZojeazHieqLU2ps8TwvicSA8WJGoz7VtrBVVrIgDI4NBNhc6nWw8Cqza1wzV14aWkOyVU/7Zw/6sv/H9F9b8mcH+rL/x/wDlWulrGSC8bmuGlwb58lmVk2ucZuVEdnWQ4hgUJszc6mgIc1mJw0c84rdw0HgptEUD3ueauNVcjiZGLrBQItDa2w4altpW3I0cMnN7j+S30WrXFpqFs5jXi64VCotT8mIv9HMQPvtv7wR8F8p/kxz+knuPutsfEk/BXl7wASdALleY6hpYHgjCQHA6ZEXBz7Fb/Wz0+rkFzv8AxdkvVucz7rU2RsWKmZgiBAJuSTck8yt9atJtOKUkRva4gXyN8ufcswqGl5ZcYgA4jiAbgHuyPgqzrxJLs1fZca0BlKalkREWikREREUft9pNLNYEnA7IZ8Fq1NU2SWn6NwdYSSdUg2bgIDsuFyFNLFFSsbfCxrb5mwAv321UjXgCnjzUToyTXw5Gqr+zqmQCkeZXv6Zrg8OIt9WXggAZEFtu2+axbOkc51PI57i80mMDFbG4Fhtbje+Y7lZxC3LIZaZDLhlyyXk0zOr1W9Xych1e7l7FJpRs+Y/OChEDsO98w9j5qtQV8/QmZrg49A95bjx3fYEEMwgtsbgt9hzWzSYfncOGYy3glNy4O1dF1stL8tMslOMpWBxcGNDjqQACe88UipWN8ljW66ADXXTnYIZRjQIIHYVOzkfVQVTG5tRNMwXdEY8QGr4y3rt78sQ7W9q1P2h/h2iNxaRHJKHdJ0bQMZsdDiPZa3PUK1hguTYXOvasbqNhtdjTh8nqjLnbkglGFRs6LLoDjdOdeqr7HHppZC9wcaWJ4F8ibS3sOIGvZdevnZcHY5nRYIY3tsQL3aSZDfys8raZdqn3UrCQS1pIBANhkDkQOQsj6RjrXY04fJuAcPdyWNKDqQQuAwO3mq4KmaQSF0j43MpoZcLbDC9zXl17jm0ZHJbTax3TRue4ljxGGtY4DC4tJONnpA5G+duQ1U4YhnkMxY5ajkeepXgUrMWLA3EBbFYXtyvrZDIDqWRC4fd8qox8gbXXkIAMIbETkL4nGRoJ9K3Rm3EDsUXVMDzI5jiIzUwWLTYOd1RIQdDnbMcQVaJqdrxZ7Q4cnAEeBX3oW2AsLC1hYWFtLI2WmKOhLsK4YnzVYOKM1Dmvff51TszN8nfNwfbYkX5Lbp6tzhNIXuMrHTNbCHWAw4sDcOpxAB1zrfLJThhbn1RmQTkMyLWPfkPBeTSsxY8LcQyxWF/HVDKCMQsCAg4H5Umqh9iSyuc1xeHMdHd15A8l3Vs5oDRhHlAjTRYK+tcBUP6VzZInARxggA5NLAWny8ZJF+2wsQp+OlY0lzWNBOpAAJ7yNUdTMLg4taXDRxAuO46hY0gvVos6J1y7X58x+VUBUVElqiTpHgxSsDWgjDbBEXAi2YOI66cFvbZeBLSkmw6Z2uX+TKpMwtzyGeZy17+eg8F8mp2vFnta4cnAH4ppBhh8pRZ0Rocddedfwq9tGp+knkgdbDC1rntsRjx9UX0LmjFf1gtp1UYpnsfKcIpw8F5GbscmM8M/I00yUwIG4cOEYeVhbwXySna4gua0kZi4BseYvomkGVFjQurUHHlrVbp69zgOlmdHhp4pGm4bjc4OxuN/KsQ0W063aF6pq54bTSSPLmvjgBDXAOEj7DE5vpNdcd1jkpit2aX2DX4ABawY0kdrSR1TZZodnxtw2Y27GhrTYXAAsADqtzI2mS0EL65qM3grCDha4tcI3SX6To2gDK+hxG/C1ua1jPJKZD0r2YaaGUBth13CQk6adUZaKwS07XEFzWuIzFwDbuvovohaPRGltBoNB3arQSANpRbuhc51a4fhVyetMjZC+Ux4YGPaAQAcTCS+x8oX6ttMuazVdvmMGIXYBTmQDPqDDiv93QnsBU26lYbXY04fJuB1e7ksgaALAZaWWdKMKBNCTWpzCi9r14+buMUjb9SxaQci9ov3ZrR2hPJG6ZjZHdWGEhxsSHOlkBdpa9gOzJTkdDG2+GNgvrZoF+/LNZHQtN7gG9gbjUDMBYa9rcKfMFl0bnY1p8PvyVcrekaakCaT6KJsrLkHrEPvfLNvUHV0zPZb7PWTPlkDXBpZ0eAGQMFi1rsRaWnGC4ubf7thYglWIxNN7gZixy1HI8xmV5kpGOILmNJboS0G3dfRZEo1j5h84rUwO1O+Y+/JZAi+ooFaREREREREREREREREREREREREREREREREREREREREREREREREREREREREREREREREREREX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136196" name="AutoShape 4" descr="data:image/jpeg;base64,/9j/4AAQSkZJRgABAQAAAQABAAD/2wCEAAkGBhMSEBUUEhQVFRUWFxYVGBgXGBkYHRcaHBkYGhYYHBwXHCceHBokHBgVIC8gIycpLCwtGB4xNTAqNSYrLCkBCQoKDgwOGg8PGjIkHyQtLC8sMjQqLSoqMiw0LDQsLCwsLzApLCwvMDQsNCw0LCwvLywsLDUsLCwsLCwsLSwuMP/AABEIAMIBAwMBIgACEQEDEQH/xAAbAAEAAgMBAQAAAAAAAAAAAAAABQYDBAcCAf/EAEUQAAEDAgMEBQcJBgUFAAAAAAEAAgMEERIhMQUGQVETImFxkTI0QnKBobEHFCMzUmKywdEVgpLh8PEkQ1NzohYXY8LS/8QAGgEBAAIDAQAAAAAAAAAAAAAAAAMEAQIFBv/EADoRAAEDAQQHBwMDAwQDAAAAAAEAAgMRBBIhMRNBUWGBobEFInGRwdHwMkLhFDNSNHLxIzWy0hWCov/aAAwDAQACEQMRAD8A7iiIiIiIiIiIiIiIiIiLDNWMaQHOAJvYcbDU9w5osE0zWZfLqkVm9U1VOKej6rSSDJa5sNXDk33m40VrpaZlPFbEbAXc95uTzc4lTSQmMC9mdSrxWlsxNzIa9Vdy3VH7S2/BT/WyNafs6u8BmoOTatRWuLKT6KEGzpzq7mGf14KR2ZupTwdYjpH6mSTrG/PPILbRtZ+4cdgz47Fppny/sjDacuAzPIb1q/8AVsknm9JK8fad1B71p7T3krYWtdJBEwOcGC7iTc31t3KUrt8qWLLpMbtLRjF7MslV97N5BURxhsMrQ2VrgXtsHGxs3LiVZhjvOH+nhvr7+ipWme4wkTVdsFPY9VYDtXaDPKpWPH3JP1XqLfaMHDURywHTrtOHxCr828UjnXmlqoANA2IBo53ublXCi2nT1LMLXslyzBtf2tP6LSSMNFXM8q+tQpYZTISGSY7HUPIUK3qeqZI0OY4OadC03HuWVVas3bbHJio5egmILhHfqPA16vLTTRbext5Mb+hnb0VQPROj+1h46aKB0VReYajn83q02ejrkgoeR47dx5qcZIDoQeGS9Ktb07KkANRSlzJW5uDf8xo1uNC4fDJY92t82zsIlFpGDEcIviaNXAa5cQmgJZfbjt2hY/VNbLon4HVsPzYrSixU9S2Rocxwc0i4INwVlUCtA1xCIiIsoiIiIiIiIiIiIiIiIiIiIiIiIiIiIiIURam09oNhifI70Wl1udv5kD2qhRyTTUz5AC+eqk6IW9GJou4Dk2+S2tt7U+cU9a8G4bJFE0fdDhfxdf3LRbWzPZHR0uWBlpZBlmc3gu9FgJ7yQurBDcbXXXGuoUr1ouBarQJH0xu0NKZkkkYcAfBT259EyF7o2EPeG3meNGn0Y2nszJPYsG0el2k57IXYKeO4xcJX8B6oK+7Qo/mtPHRU5+lqDZzuNvTd3cO66sTGRUVL9mOJvj/Mn4qF76O0gxccvf2ViOK8zQuwa0d6n/Gvhi461B7O3uZDCY52dHLFZvRtHl8sFss19j2RU1vXqnGKI5iFmRI+8f19y1KfYEtY11VI4xyusYBwY0G7b9/817j3sqX2pmRj50CWuJIwi2rv5LctxJipe17vDdvzUYeSAJ63ftFPq2VprpqwGs7rBDs+lpGXDY4wPSda/i7Mqsb57xU80cbIpA4tla82DrWAcCb2txUtR7ksJ6Sqc6okOuI9Udw5KP32jhZDE2LomkTMuG4QQLO1tnbRaw3NKMS47dXv0W9p0ogd3Q1uzM8qAc1O0u9VJLkJmG/B12/iC1ts7qQStL4wIpbXY9hw3dqBkbG9ltybIpKhubIn9rbX8WqB2turNBG40krjH5RjcfJwm4cwniCFHHcvdxxad+XzgpptIWHSMDxuz8j6GqquzNtywTNe4l2FxxB/W7HWJ0OuYVmqGP2nMDH9HBFfDLaznOtw4627lCyUQqaQSwsvMxzuntq4G7sduPs7Vvbkb09G4QSn6NxsxxsMBPA9hPvXRmFQZGDvDD56Li2d11whld3HUI37q9d6smwdryPD6ebq1MYIv9sei8c+F1WJKcGX5zTC0sTrzwDUEGzywcWnPIKy72UDgG1UX1sBxG3pM9Jp55X96j9u7GbOI6uldglfhIzw4za4z4P1HbaypwuaDeGAdhursO48l07Qx5Fw4luI2kaiN417eIWLZe0TTbRfCPqZiHsHBpc3ECO83HgrrHIHAEG4OYXM37QdPU0zntwzRyNjkFrX6wLTbhliB/mrZu1tK9RUwX8iRzmeqT1h7HfFYtMJoHa6Y9K9FtYrQKllcC408q04YqxoiLnrroiIiIiIiIiIiIiIiIiIiIiIiIiIiIsVS6zHH7p+CyqL2xXdG6Bp0klwHuwu/Oy2aCTQLR7g0VKoO6tO6anqogRd3QuudG2ecTvYM/YpTY8jZahlPTC1PGRJI/jMWnIuPIutlxsoSeF9O6pp23xPeyIAalty4D2gtCuu69C2mY+PIyNa18rvvEE4e4ADxXXtDgA523LyGPsvOWJhcWx5Xahx4k3R67li2KOn2hUTnMRfQM7LeV+fim8n+IqoKQeT9bL6o8kHs/ULLuG29Jj4ySSPP8VvyXjYAx19ZKfRLIh2WGfwVQm7I4/xFB0/K6LRfiY3+ZqfD6umC296dqmngAjH0khEUYHAnK/s/RRc250cdKHGTo52XkM97HFqbnUtWTaMoftNuPyKaB0x7+fw8FTd4N5ZKp3WyYPJYNOOZ5uU1nheQ0MNNZPQeSrWy0xMLnSCv2tHhmd2OvdgrBs2vqNono3TNhY0DHgNnydoHL3LX3p2NSU8YbGQZQ9mPE4lxaQb5ctFU45nNN2ktPMGx8QrHsjdKoqWulcbBwux7ySXG44Xva18z4K4+IQuvXqN2fM1zYrQ60sLAy8/accPRTMewaSZ7hRyujka0OLo3EtF9Ac9ewFRrNtSVVoamZscTS4Pf5JlsbYf171FVlTU0okpXHCCQThAFxwIcM7FQ5cVmOzk4l1dhzPitZ7c1hutbQ/cMgccqV561eN4GspOiqaIgBw6M4c2EDQ3GWLhmtnbO60dZE2op8LHOaXGwsH5cuDr8VWd3tqyAiC94X48TMOLHdugyuDkLaAaq97l1BdShpt9E4x5fd59uqqTh8ABBxGvaDtXRspitdWkd12rY4UrTxWfdnaHzikY52Zw4HjtGR8fzULsuhLoquivYxPLojyBOKMjuI96291B0dRWQjRsoeP3h/Zeh1Nr24SU9z3td+gVf6XPDf7h16K6O+yMu2lp5g8wFA7LrG1M0YnAZVxPbZ2nShp6zXffABsvm6sp/asx59Nf+MfyXveegxufUxZSQSWlA7CDHJ4Wv/Ja2yW2jrau9uq5jD951nG3tLVcwdGSNYpTYa9NYXM7zZWtdjdN6u0AHE78KFdKRYaSTFG132mtPiAVmXFXpgaoiIiyiIiIiIiIiIiIiIiIiIiIiIiIiqXyisd0Eb25FkoN+RsbHxsraojeOlE0JgyDpA7Bf7TbOCmgddkaVWtbDJC5ozIw8dXNQT543YdokDqwkW/8t8IHvKzblsc6knlebulfI6/OzbfG6porHtpJICCC2ZriDwycCP4gF0TYFog2lOrIWPPe4uDver9oZo4yN/8A8jH1XJscmmlDssMf7zgeQKr+6+w5paVjmVUkYu4YGjIWce1eNjbHlfLUtFVJGY5BiI9O4PWOeuSz7H262jgna9pJjqHMDRrZ1yDn3FVqr3iLzUkNw/OAy4B0wkX8RfxUrWSyOfTLUaDaPRQPls8LI72YGIqdhHDFbT43PqJGQ1LpHOY1gfewku4NLSfsi69bxw9WCnY1z3Rl8YeALSEYbtFsyWnLPkq4yQg3BIIzBHAjMe+y6TtmidVUEU0eUrGtmacgSbDF+vsCll/0XsJy9aUVaz0tUcgAxzpnhWtBXX+FQ6N8TA9s0bnOIwtscOA8Sb8exXrd3ep0szKcMa4Nj6z2ki1gL5cr2GqhYof2nUNLGCJoaOneLXcTa4A9lgVt7R2bUbOjc+GZpiJAs5gxDEeajnLJO476jqJyKnsokgBkZjGNYAqQMdfXyWh8okLfnDXtcCXMs4A3sWmw7tfcqosscZcTmL5kkmw5nMrJK1rnExjC0C5Bde2Wdr5nNXom6NgZWtFxrS79RI6UClTl1/K2d3omuqGB0robnqvbwdw8cwrLuzsF80cjm1MsY6V46tutb0j2lfKvd6khoROcT3OY0su4i7nNyFh23Ksu7Gym0tK3ELOLcch7dfcMvYudabQC0uZtpkNWa7lhsRY8MkpQAnAnXl6qt7K2A99XUsFTK3BgBeNX5aHuW3RbNdDtSNplfKehe679QLkWC3tyWl7Jpz/nSucPVGQ/NNnjpNqTv4RRti9pNz+ahfI688HICmrPAdVbjhYGRuGZdUYnKpd0UVtWr+a7ULj9VO1okHAi2G/sNvErQ3pb0EEVEzO7nSOtxu49GP65BZ97/wDEU4nH+XNLF+7is33gfxLXoKc1Fa6aT6qANe8nTqNFm+IJ8VYjADWvOoY+IwHVUpyS58TfuIodzsXcMOq6LRxYY2N5NaPAALMtegqOkiY8i2JrXW7xdbC4xzxXpW0oKIiIsLZERERERERERERERERERERERERFX99IX/NxLGbPheJAewXB9xVgXmRgIIIuDkQeIW8brjg5RSx6RhZtVAmZHWhtREA2Vr4/nEfMBw647hx5dy3KOtJ21JfTAY/ANd8bqF2psyShmE9OSYw4gHXDnZ0b+z+tVmoqtr9qRTDyZ87ciW4XNPcR7wusWAtJaatumm7cvPCQte0PFHX212EYio8a4+akt4NlsFaBJcRVQDS4ZYZG+Sfh4lV3eLdSSlsb44zkHAaG2jhwVojAq456OQ2lgeejcdbAno3X52sD3qS3d2x08TopwBLHdkrXcRpiz4EKNs8kIBzpmN2o+SnkssNpJBwvVLTsP3NPGp4lcosrLs3ajpo4aMzdHHnjeciRe4jH9Z+46u1tnRulkfTNeadhAc8C4aeOHm0Zf1ZTmwtxYZWCQz9I0g3DMrcszmCO0K9PNHcDnYbMMj7rkWSzTiUsjxGvGgIrq103hS1fuU0ESUjzBI0WFtHW5/r7lU67eSSRwZUkStjJyYcAeR9ojVuR0AVjNBX0oLYiKmHTC/yrcRr+Z7lSK/Zz2OJdFJG2+QcDYX0be2ar2UBx77g7Ydfurtve6MAxMLf5D7f+pUzNvLT2D46SNs3EnNreRA0JyGoCihNTuF3ska69zgcHB3O+Kxae4qOIQK82Frcq+ZXHfbJHnvAeQ+VVv2TtFtTNH86kayOEAxxkWxkmzD2gdUezvVj3try4NpIj9LPkbegz0nHvF/eqdK5s1HG17sc+LBC1jQXhgywv7OI/urFue5rZ5G1GIVZ4vtmwDIM9mq5szADpP41w9fCufku/ZpXOGiP3Uq7XiMvGmAHFWKR0dJS8mRMy7bDL2k/FRu61MYqUyPykmL5j7QSB4ZrXrn/PqoQt83gcHSuGj3jRl+IHH2rD+2umfVvH1cELmM5Em+J3twgDs71VEbrpGs0J9BxzV90rBIHahUN8quPgAKKH3dY+ooaiFubjJGR2YnAl3cMJK919U1/R0FISWlwErxq8365vy4k9llFUVc+KmMUV+kqHC+HUMGTQLcXHF7Fb9zN3hTkl9jNhBIGYjadG+sbXPcr0xEZc87agb8qrlWYOmDIxsAcd1Sbo3kZ/5VpijDWgDQAAewL2iLiL1CIiIiIiIiIiIiIiIiIiIiIiIiIiIiIiIiq+8UslK8ztZ0kElhNGeB0Dx3jI9wUCNlwyubNQP6zHCQ07jhNwbnDfuty7V0SSMOBBAIIsQeIXPtv7kFkmKlP3hHezhzwHiBy1F10bNK090mh26j4+641ugeO81t5uzWDtafTFeNpVXzfajJrFrZAxxByycMLwe4i/sU3vHsNtTjfTuwzsux4BtjGuF3eLEHiFUqyvkkYIqtrwW3wSuaQW82uy6zTz1GWqkf2nI6COqhcOmgHRTgZ4m36jiOLe3tPJWXRuF1wzGG47FSjmjIka4VaTepk4fy4jPeKqzbr7VgdGIGs6J7BhdE7XtOflXWGs3Scx5lopDC85lurHezh71jjhptpxh4vHO21y02ew8PWbyPwXxtZX0uUjPnUY9Nnlgdo4/wBZqnQhxuGh1g/nAro1a5g0gq3U5urgMRww8F9bvNVQ5VVK429OLrA9tv5qK3r3qgqIWMYXBzZGvIc0jIA3+KsFLvvSuyc4xO4iRpbb8lGb7bRhlp2dFJG8iZhOFwJtZ3L2KSJtJBejoeNPVRWhxMLrkocKa6E8iOir29FTFUyiSnL3HCGlvRmwtfMEfooSko3yvDIxic42AH9ZALrTt4qVgzmiHc4H4KHG9EAe40dO6WR+rmMwgntdZTxWl7W3WsOGVfXAKnaLBE+S++QVOYAx4CpKktgbtRUrAbAyW60h99r6NULtmQV8zY6ZtzGetUC4wfdbbyv671t/sOqqjerk6OPXoY+PrO/utDb+8DYQKShADr4SWcCfRbzceJ4KtGHOkqDV3IeO3p4q9M5rIrpbdZs+524DV45+GakNoVcVJRSxwasHR3/8j+Z4usbnkoTYWynu2e8NswTv6z3ZBsbbXJ53IIA7Vp7ZcxoipAS4RdeXDmXyHUC3tF+3sXl2zqyrsCwxxNFmh12RsaNNczlxsVZZHdZnSprU8vdUZZb0uDa0bdAG/PHVQYLei2rT01o6JnTzu6vSuHH7t+Hdl2q5bB2YYYrPdikeccjjxcfyAsB3KP3U3bhhaJG9d5H1hFhb7g4NPPirEqNolaTdbxJzP43Lq2OB7RfkoNgGQ9ztKIiKouiiIiIiIiIiIiIiIiIiIiIiIiIiIiIiIiIi09p7NbOzC64Iza5ps5juDmngVuIsgkGoWHNDhQqi7Sqdo01wQ2oj4OLMWX3gLEFQ8W+ha4k00GIgglrSy4OoIvmO9dPljxAi5HaMiFWtoPrYMxFFUt+0G4X/ALwGp7R4LoQzMdg5gr43fwuPabLIw3mSOp4XqevVU2klcZekpIpo38Azrs7swOr2G4V3odvTMYDWMjiH2i8An9zP3FVys3urn9VkRi9WNxPvGXgtai3PqZ3dJOTG3UvkN3W7Bf42VmRjXistAPGp+eaowSujdSC8468LrfL/AArFVb3UkrsDYXVBPARg3/izWvNUUDHBs9IYXEXALGm/sjJPuWvQSF7jT7NGBg+sqXC5Pdf3flqrVsfd+KnHVGJ58qR2bnHtJ07lVeWRYCo3Vx46hzKvxCWfE0O03e74DWfGoHiq9TVdIW44aB0jR6QYw6dhN/ctuj37pSMNnRHSzm4RfkS29ls7W3Yu4zUruhn1yya/scNPbZVxzIq15inb82rBliAyee0aX9vcStmiKUVNaeOI4axvHktXungIa2gJywo0+Bwodx8ypDbNbXzN+hazonelA8OcR3m1vYFXKWudSOu2lIkz68wc4i+tgAANTosrt3a6leTEH2+1Ebg97f1ClKPeHaZ6vQYzzdGW+JJAVkANbRt0t8aeaouc6R9ZL7Xf23hwww4eajaPeWsJwwQsbf8A04fzPxKsWzN36mYh9dK4t1EINgfXDcrdmak9m0VS6zqmRoHCKMWH7ztT3DLvUyFSmtAyYAN4x5rqWaxmlZXOO44DiB6+SNbZfURUV1ERERERERERERERERERERERERERFrV+0I4WF8rsLRYE2J1NhosgEmgWCQ0VK2UUVQbz0078EUmJxBNrOGQ11ClVlzXNNHCi1Y9rxVpqNyIteurmQxmSQ4Wi1zmdTYadpWlQ70U0zxHHJicb2GFw0FzqFkMcRUDBYdKxrg0uFTqripVFgra1kMZkkOFrbXOZtcgDTtIUZBvjSPcGtlF3EAXDhmdMyLI2NzhUBHTRsN1zgD4qaREWikRae1dmtnidE+4DuINiOX9jktSr3spYnuY+SzmmxGF2XHgO1SVNUtkY17DdrgCDzB01Ul17KOpTYor8clWVB2iqwbL2WynibHGLAceJPEntW4ijtp7wQU/1sgB+yM3eAzWKOe7aVklkTcaADgFIqJ2xu1DUuY54Icwg3bkXD7JPJR3/AHDpL6yd+D+d1MbM27BUfVSBx4jQj2HNSaOWLvUIUGms9o7l4O3VC3Wiy9IsNZVsiY57zZrRcnM2HsUIFclaJAFSsyKC/wCt6P8A1v8Ai79F6ZvpRn/OHtDh8QpNBJ/E+RUH6qD+Y8wptFrUe0YpReN7Xj7pBWyoyCMCpwQRUIiLHPUNY0ue4NaNSTYD2lYWSaLIirlRv9SNNg9z/VabeJsvMPyg0jjm57e9h/K6n/Ty0rdPkqv62z1ppB5hWVFgo6+OVuKN7Xjm03/ss6hIIwKsggioRERYWUREREREREVd3+8xf6zPxBWJV3f7zF/rM/EFPZ/3W+IVW2/08n9p6Kn/ACf+ej1H/ALqS5b8n/no9R/wC6krPaP7vBc/sT+m4lQG/XmEv7n42qkbiH/HR9z/AMJV3368wl/c/G1UjcTz6Puf+EqxZf6V/Hoqlv8A9xi/9f8AkVet9vMJu5v42rk1ius77eYTdzfxtXP90qITTmJ2j45G35ZZH2EArawPuQucdR9Ao+14zLamMGsepVx3I3l6ZnQyH6VgyJ9No4944+Kta4vNFLSVFvJkjdcH4Ec2kfFdU3e242qhDxk4ZPb9l36HUKrbLOGHSM+krodmW0yDQy/W3mPdc13u8+n9b/1C6Xuz5nB/ts+C5pvf59P63/qF0vdrzOD/AGmfBT2z9iPh0VXsz+sm8T1ULvrvWYPoYT9IRdzvsA6W+8fcqRsnYk1U89GL8XPcchfmeJ961to1pmmfIdXuJ9nAeFguubv7MbBTsYAL2BcebiOsVI8ixxANHeKgjae07Q4vPcb8HnrVOPyZSW+uZflhNvG/5Kt7R2XNSSgPBa4Ztc05G3Frl2ZQ+9ey2z0sgI6zWl7Tyc0X9+Y9qrw2996kmIKuWrseHRl0ODhjmVH7l70moaY5T9K0Xv8Abbz7xxUhvf5lP6n5hcx3frDFVRPH22g9odkfcV03e7zGf1PzCWiERTtu5Ejqs2K1OtFkffzAI5Llmy6B08zImkAvNgTpoTw7lY5Pk3qAMnxnsu4fkovc7z6H1j+Fy66rFttMkLwG7FR7LsENphLpBjWme4LjNXQT0koxB0bxm1wOvaCMiuhbnb0fOmFklulYM/vt+1bvyI7uazb60Ako5CfKjHSNPK2viLhc/wB0awx1sJ4OdgPc7L42WCRa4C4jvBbgO7OtbWNPcd/jkurV9a2GN0jzZrRc/p3rku2tuS1cl3XtfqRjMC+QAA1ceauHylVZEMcY0e4k9oaMveb+xQ/ydbPa+odI4X6JoI9Z1wD7ACtLI1sUJnIx1KXtGR9otLbI00GvryCy7M+TiR7Q6aQR39EDEfbnYHszWzU/JkbfRz58nNyPtBy8FfEVU26YmteSvt7Jsobdu8amqqW4WypIOnZK3C7EzuIscweIVtRFWlkMjy861eghEEYjbkEREUamRERERERERV3f7zF/rM/GFYlHbw7PM9NJGNS3q+sM2+8BSwuDZGk7QoLSwvhe0ZkHoue7gOtWt7WvHu/kupriNHVPgla9uT2OvmNCMiCPEFdApflIgLeuyRruIADhfsN107fZ3veHtFcFweyLZFFEYpDQ11re38d/gJO0sH/NqpO4g/x0fc/8JWTeve41VmMaWxtOLPVx0BNtAM8lvfJxswmV8xHVa0sB5uOtu4fFbsYYLK4PzNeeCillbau0GGLECnI1Vo328wm7m/jaqPuD5831X/BXjfbzCbub+Nqo+4PnzfVf8FFZv6WTj0Vi3f7hDw6lXHfHdr5zHjYPpWA4fvDi0/l/NUHd7bbqScPF8PkvbzF8/aNf7rsKoO/u7NiamIZH6wDh98fn481pY5wRoZMjkpO07I5pFqh+oZ+/vuVe3reHVkrgbglpB5gsaQV0vdsXooP9pnwXH3PJ1N7C3sGgXYd2fM4P9tnwU1vbdiY3Z7Kt2O/SWiR+3HmuQ1EBje5hyLHFvtBXZ9mVYlhje3RzWn3ZhUrf3dtweaiNtwfrAPRIyxd1tVEbtb3PpeoRjiJvhvm08S0/ktpm/q4mvZmPhWllkHZ1odHL9JyPT8rqyj9v1gippXngxwHaSLNHiQoQ/KPTYb4Zb8sI+N7Kobyb1SVZAtgjabht73PNx4n4KnBYpHPF4UC6dr7UgjjNx1ScqKO2RTl9REwal7B7xf3XXU97vMp/U/MKvbg7tOafnEotkRG0656v8Mh3lWHe7zKf1PzCmtUofaGgaiOqrdn2d0Vje52bgTwoudbnefQ+sfwuXXVxfYW0BBURyuBIYSSBqciOPerq/wCU2K2UMl+0tH5lSW6CSSQFgrgoOyLXDBCWyOoa+gU3vdUhlFMTxbgHe7IfFc13Ypy+sgA4SNd7G9Y/BZd4d6JasjEAxjcwwZ58yeJVq3B3bdHeeUWc4WY06hp1ce0/DvWzW/pbOb+ZWsjx2hbG6Md1uZ41/wALH8psJwQv4Bzm+IuPgVpfJnUgTSsOrmNI/dJv+JXXbmym1MDojlcZHk4aFcmcyWknzuySM3H6jm0haWYiazmHX8Kkt4dZrY200q3X5UPLJdoRU7Z3ykRFv0zHMdxLRiafzCyVnyj07R9G17z3YR7Sf0VD9JNWl1dcdo2YtvXx6+WatqKt7m7bkqhM+S2TwGtGjRh07e8qyKGSMxuLTmrMMrZmB7ciiIi0UqIiIiIvE0wY0ucQAMyToF8dO0FoJALvJHOwubexZosVCyIvhK8QTte0OYQ5rhcEaEc1hZqoTbm5sFScZux51c23W9YHI9+qr7/kxdfKcW7WH/6V/WJ1S0PDCes4OcBnmG2Djy9JvirUdqmYKNPqqE1gs0pvPbj5KoUXyaRg3llc/saMIPecz4K3UtKyNgYxoa0ZABemVLS4sDgXNsSL5gHQkdtivsUwcLtIIPEeCjlmkk+sqaCzQwftCi1tr7NFRC6JxLQ61yLXyIPHuUPsXcmOmmErZHuIBFnYbZjsCsUkgaCSbAC5PIDUpHIHAEG4IBB5g6FYbK9rS0HArZ9nie8PcO8Ml6Xl7AQQRcHIg8RyXpFEp1UJfk1gLiRJI0EmwGHLszGis+z6MRRMjBJDGhoJ1Nu5faqtZEAZHBoJsLnU8hzXh20ohF0uMFn2hnfOwAtmTfKwzup3ySyABxqqscEELiWAA61skKs7V3Bp5SXMvE4/Zth/hOnsspn9tQ3sXEGzdWuFsVsIcSLNcbjqmxz0W8tWPkiNW4LeSKK0C68AqgD5MXX+vbb1Df8AEpvZG4lPCQ515XDTHaw7mj87qyIpX2uZ4oXKvF2dZojeazHieqLU2ps8TwvicSA8WJGoz7VtrBVVrIgDI4NBNhc6nWw8Cqza1wzV14aWkOyVU/7Zw/6sv/H9F9b8mcH+rL/x/wDlWulrGSC8bmuGlwb58lmVk2ucZuVEdnWQ4hgUJszc6mgIc1mJw0c84rdw0HgptEUD3ueauNVcjiZGLrBQItDa2w4altpW3I0cMnN7j+S30WrXFpqFs5jXi64VCotT8mIv9HMQPvtv7wR8F8p/kxz+knuPutsfEk/BXl7wASdALleY6hpYHgjCQHA6ZEXBz7Fb/Wz0+rkFzv8AxdkvVucz7rU2RsWKmZgiBAJuSTck8yt9atJtOKUkRva4gXyN8ufcswqGl5ZcYgA4jiAbgHuyPgqzrxJLs1fZca0BlKalkREWikREREUft9pNLNYEnA7IZ8Fq1NU2SWn6NwdYSSdUg2bgIDsuFyFNLFFSsbfCxrb5mwAv321UjXgCnjzUToyTXw5Gqr+zqmQCkeZXv6Zrg8OIt9WXggAZEFtu2+axbOkc51PI57i80mMDFbG4Fhtbje+Y7lZxC3LIZaZDLhlyyXk0zOr1W9Xych1e7l7FJpRs+Y/OChEDsO98w9j5qtQV8/QmZrg49A95bjx3fYEEMwgtsbgt9hzWzSYfncOGYy3glNy4O1dF1stL8tMslOMpWBxcGNDjqQACe88UipWN8ljW66ADXXTnYIZRjQIIHYVOzkfVQVTG5tRNMwXdEY8QGr4y3rt78sQ7W9q1P2h/h2iNxaRHJKHdJ0bQMZsdDiPZa3PUK1hguTYXOvasbqNhtdjTh8nqjLnbkglGFRs6LLoDjdOdeqr7HHppZC9wcaWJ4F8ibS3sOIGvZdevnZcHY5nRYIY3tsQL3aSZDfys8raZdqn3UrCQS1pIBANhkDkQOQsj6RjrXY04fJuAcPdyWNKDqQQuAwO3mq4KmaQSF0j43MpoZcLbDC9zXl17jm0ZHJbTax3TRue4ljxGGtY4DC4tJONnpA5G+duQ1U4YhnkMxY5ajkeepXgUrMWLA3EBbFYXtyvrZDIDqWRC4fd8qox8gbXXkIAMIbETkL4nGRoJ9K3Rm3EDsUXVMDzI5jiIzUwWLTYOd1RIQdDnbMcQVaJqdrxZ7Q4cnAEeBX3oW2AsLC1hYWFtLI2WmKOhLsK4YnzVYOKM1Dmvff51TszN8nfNwfbYkX5Lbp6tzhNIXuMrHTNbCHWAw4sDcOpxAB1zrfLJThhbn1RmQTkMyLWPfkPBeTSsxY8LcQyxWF/HVDKCMQsCAg4H5Umqh9iSyuc1xeHMdHd15A8l3Vs5oDRhHlAjTRYK+tcBUP6VzZInARxggA5NLAWny8ZJF+2wsQp+OlY0lzWNBOpAAJ7yNUdTMLg4taXDRxAuO46hY0gvVos6J1y7X58x+VUBUVElqiTpHgxSsDWgjDbBEXAi2YOI66cFvbZeBLSkmw6Z2uX+TKpMwtzyGeZy17+eg8F8mp2vFnta4cnAH4ppBhh8pRZ0Rocddedfwq9tGp+knkgdbDC1rntsRjx9UX0LmjFf1gtp1UYpnsfKcIpw8F5GbscmM8M/I00yUwIG4cOEYeVhbwXySna4gua0kZi4BseYvomkGVFjQurUHHlrVbp69zgOlmdHhp4pGm4bjc4OxuN/KsQ0W063aF6pq54bTSSPLmvjgBDXAOEj7DE5vpNdcd1jkpit2aX2DX4ABawY0kdrSR1TZZodnxtw2Y27GhrTYXAAsADqtzI2mS0EL65qM3grCDha4tcI3SX6To2gDK+hxG/C1ua1jPJKZD0r2YaaGUBth13CQk6adUZaKwS07XEFzWuIzFwDbuvovohaPRGltBoNB3arQSANpRbuhc51a4fhVyetMjZC+Ux4YGPaAQAcTCS+x8oX6ttMuazVdvmMGIXYBTmQDPqDDiv93QnsBU26lYbXY04fJuB1e7ksgaALAZaWWdKMKBNCTWpzCi9r14+buMUjb9SxaQci9ov3ZrR2hPJG6ZjZHdWGEhxsSHOlkBdpa9gOzJTkdDG2+GNgvrZoF+/LNZHQtN7gG9gbjUDMBYa9rcKfMFl0bnY1p8PvyVcrekaakCaT6KJsrLkHrEPvfLNvUHV0zPZb7PWTPlkDXBpZ0eAGQMFi1rsRaWnGC4ubf7thYglWIxNN7gZixy1HI8xmV5kpGOILmNJboS0G3dfRZEo1j5h84rUwO1O+Y+/JZAi+ooFaREREREREREREREREREREREREREREREREREREREREREREREREREREREREREREREREREREX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136198" name="AutoShape 6" descr="data:image/jpeg;base64,/9j/4AAQSkZJRgABAQAAAQABAAD/2wCEAAkGBhMSEBUUEhQVFRUWFxYVGBgXGBkYHRcaHBkYGhYYHBwXHCceHBokHBgVIC8gIycpLCwtGB4xNTAqNSYrLCkBCQoKDgwOGg8PGjIkHyQtLC8sMjQqLSoqMiw0LDQsLCwsLzApLCwvMDQsNCw0LCwvLywsLDUsLCwsLCwsLSwuMP/AABEIAMIBAwMBIgACEQEDEQH/xAAbAAEAAgMBAQAAAAAAAAAAAAAABQYDBAcCAf/EAEUQAAEDAgMEBQcJBgUFAAAAAAEAAgMEERIhMQUGQVETImFxkTI0QnKBobEHFCMzUmKywdEVgpLh8PEkQ1NzohYXY8LS/8QAGgEBAAIDAQAAAAAAAAAAAAAAAAMEAQIFBv/EADoRAAEDAQQHBwMDAwQDAAAAAAEAAgMRBBIhMRNBUWGBobEFInGRwdHwMkLhFDNSNHLxIzWy0hWCov/aAAwDAQACEQMRAD8A7iiIiIiIiIiIiIiIiIiLDNWMaQHOAJvYcbDU9w5osE0zWZfLqkVm9U1VOKej6rSSDJa5sNXDk33m40VrpaZlPFbEbAXc95uTzc4lTSQmMC9mdSrxWlsxNzIa9Vdy3VH7S2/BT/WyNafs6u8BmoOTatRWuLKT6KEGzpzq7mGf14KR2ZupTwdYjpH6mSTrG/PPILbRtZ+4cdgz47Fppny/sjDacuAzPIb1q/8AVsknm9JK8fad1B71p7T3krYWtdJBEwOcGC7iTc31t3KUrt8qWLLpMbtLRjF7MslV97N5BURxhsMrQ2VrgXtsHGxs3LiVZhjvOH+nhvr7+ipWme4wkTVdsFPY9VYDtXaDPKpWPH3JP1XqLfaMHDURywHTrtOHxCr828UjnXmlqoANA2IBo53ublXCi2nT1LMLXslyzBtf2tP6LSSMNFXM8q+tQpYZTISGSY7HUPIUK3qeqZI0OY4OadC03HuWVVas3bbHJio5egmILhHfqPA16vLTTRbext5Mb+hnb0VQPROj+1h46aKB0VReYajn83q02ejrkgoeR47dx5qcZIDoQeGS9Ktb07KkANRSlzJW5uDf8xo1uNC4fDJY92t82zsIlFpGDEcIviaNXAa5cQmgJZfbjt2hY/VNbLon4HVsPzYrSixU9S2Rocxwc0i4INwVlUCtA1xCIiIsoiIiIiIiIiIiIiIiIiIiIiIiIiIiIiIURam09oNhifI70Wl1udv5kD2qhRyTTUz5AC+eqk6IW9GJou4Dk2+S2tt7U+cU9a8G4bJFE0fdDhfxdf3LRbWzPZHR0uWBlpZBlmc3gu9FgJ7yQurBDcbXXXGuoUr1ouBarQJH0xu0NKZkkkYcAfBT259EyF7o2EPeG3meNGn0Y2nszJPYsG0el2k57IXYKeO4xcJX8B6oK+7Qo/mtPHRU5+lqDZzuNvTd3cO66sTGRUVL9mOJvj/Mn4qF76O0gxccvf2ViOK8zQuwa0d6n/Gvhi461B7O3uZDCY52dHLFZvRtHl8sFss19j2RU1vXqnGKI5iFmRI+8f19y1KfYEtY11VI4xyusYBwY0G7b9/817j3sqX2pmRj50CWuJIwi2rv5LctxJipe17vDdvzUYeSAJ63ftFPq2VprpqwGs7rBDs+lpGXDY4wPSda/i7Mqsb57xU80cbIpA4tla82DrWAcCb2txUtR7ksJ6Sqc6okOuI9Udw5KP32jhZDE2LomkTMuG4QQLO1tnbRaw3NKMS47dXv0W9p0ogd3Q1uzM8qAc1O0u9VJLkJmG/B12/iC1ts7qQStL4wIpbXY9hw3dqBkbG9ltybIpKhubIn9rbX8WqB2turNBG40krjH5RjcfJwm4cwniCFHHcvdxxad+XzgpptIWHSMDxuz8j6GqquzNtywTNe4l2FxxB/W7HWJ0OuYVmqGP2nMDH9HBFfDLaznOtw4627lCyUQqaQSwsvMxzuntq4G7sduPs7Vvbkb09G4QSn6NxsxxsMBPA9hPvXRmFQZGDvDD56Li2d11whld3HUI37q9d6smwdryPD6ebq1MYIv9sei8c+F1WJKcGX5zTC0sTrzwDUEGzywcWnPIKy72UDgG1UX1sBxG3pM9Jp55X96j9u7GbOI6uldglfhIzw4za4z4P1HbaypwuaDeGAdhursO48l07Qx5Fw4luI2kaiN417eIWLZe0TTbRfCPqZiHsHBpc3ECO83HgrrHIHAEG4OYXM37QdPU0zntwzRyNjkFrX6wLTbhliB/mrZu1tK9RUwX8iRzmeqT1h7HfFYtMJoHa6Y9K9FtYrQKllcC408q04YqxoiLnrroiIiIiIiIiIiIiIiIiIiIiIiIiIiIsVS6zHH7p+CyqL2xXdG6Bp0klwHuwu/Oy2aCTQLR7g0VKoO6tO6anqogRd3QuudG2ecTvYM/YpTY8jZahlPTC1PGRJI/jMWnIuPIutlxsoSeF9O6pp23xPeyIAalty4D2gtCuu69C2mY+PIyNa18rvvEE4e4ADxXXtDgA523LyGPsvOWJhcWx5Xahx4k3R67li2KOn2hUTnMRfQM7LeV+fim8n+IqoKQeT9bL6o8kHs/ULLuG29Jj4ySSPP8VvyXjYAx19ZKfRLIh2WGfwVQm7I4/xFB0/K6LRfiY3+ZqfD6umC296dqmngAjH0khEUYHAnK/s/RRc250cdKHGTo52XkM97HFqbnUtWTaMoftNuPyKaB0x7+fw8FTd4N5ZKp3WyYPJYNOOZ5uU1nheQ0MNNZPQeSrWy0xMLnSCv2tHhmd2OvdgrBs2vqNono3TNhY0DHgNnydoHL3LX3p2NSU8YbGQZQ9mPE4lxaQb5ctFU45nNN2ktPMGx8QrHsjdKoqWulcbBwux7ySXG44Xva18z4K4+IQuvXqN2fM1zYrQ60sLAy8/accPRTMewaSZ7hRyujka0OLo3EtF9Ac9ewFRrNtSVVoamZscTS4Pf5JlsbYf171FVlTU0okpXHCCQThAFxwIcM7FQ5cVmOzk4l1dhzPitZ7c1hutbQ/cMgccqV561eN4GspOiqaIgBw6M4c2EDQ3GWLhmtnbO60dZE2op8LHOaXGwsH5cuDr8VWd3tqyAiC94X48TMOLHdugyuDkLaAaq97l1BdShpt9E4x5fd59uqqTh8ABBxGvaDtXRspitdWkd12rY4UrTxWfdnaHzikY52Zw4HjtGR8fzULsuhLoquivYxPLojyBOKMjuI96291B0dRWQjRsoeP3h/Zeh1Nr24SU9z3td+gVf6XPDf7h16K6O+yMu2lp5g8wFA7LrG1M0YnAZVxPbZ2nShp6zXffABsvm6sp/asx59Nf+MfyXveegxufUxZSQSWlA7CDHJ4Wv/Ja2yW2jrau9uq5jD951nG3tLVcwdGSNYpTYa9NYXM7zZWtdjdN6u0AHE78KFdKRYaSTFG132mtPiAVmXFXpgaoiIiyiIiIiIiIiIiIiIiIiIiIiIiIiqXyisd0Eb25FkoN+RsbHxsraojeOlE0JgyDpA7Bf7TbOCmgddkaVWtbDJC5ozIw8dXNQT543YdokDqwkW/8t8IHvKzblsc6knlebulfI6/OzbfG6porHtpJICCC2ZriDwycCP4gF0TYFog2lOrIWPPe4uDver9oZo4yN/8A8jH1XJscmmlDssMf7zgeQKr+6+w5paVjmVUkYu4YGjIWce1eNjbHlfLUtFVJGY5BiI9O4PWOeuSz7H262jgna9pJjqHMDRrZ1yDn3FVqr3iLzUkNw/OAy4B0wkX8RfxUrWSyOfTLUaDaPRQPls8LI72YGIqdhHDFbT43PqJGQ1LpHOY1gfewku4NLSfsi69bxw9WCnY1z3Rl8YeALSEYbtFsyWnLPkq4yQg3BIIzBHAjMe+y6TtmidVUEU0eUrGtmacgSbDF+vsCll/0XsJy9aUVaz0tUcgAxzpnhWtBXX+FQ6N8TA9s0bnOIwtscOA8Sb8exXrd3ep0szKcMa4Nj6z2ki1gL5cr2GqhYof2nUNLGCJoaOneLXcTa4A9lgVt7R2bUbOjc+GZpiJAs5gxDEeajnLJO476jqJyKnsokgBkZjGNYAqQMdfXyWh8okLfnDXtcCXMs4A3sWmw7tfcqosscZcTmL5kkmw5nMrJK1rnExjC0C5Bde2Wdr5nNXom6NgZWtFxrS79RI6UClTl1/K2d3omuqGB0robnqvbwdw8cwrLuzsF80cjm1MsY6V46tutb0j2lfKvd6khoROcT3OY0su4i7nNyFh23Ksu7Gym0tK3ELOLcch7dfcMvYudabQC0uZtpkNWa7lhsRY8MkpQAnAnXl6qt7K2A99XUsFTK3BgBeNX5aHuW3RbNdDtSNplfKehe679QLkWC3tyWl7Jpz/nSucPVGQ/NNnjpNqTv4RRti9pNz+ahfI688HICmrPAdVbjhYGRuGZdUYnKpd0UVtWr+a7ULj9VO1okHAi2G/sNvErQ3pb0EEVEzO7nSOtxu49GP65BZ97/wDEU4nH+XNLF+7is33gfxLXoKc1Fa6aT6qANe8nTqNFm+IJ8VYjADWvOoY+IwHVUpyS58TfuIodzsXcMOq6LRxYY2N5NaPAALMtegqOkiY8i2JrXW7xdbC4xzxXpW0oKIiIsLZERERERERERERERERERERERERFX99IX/NxLGbPheJAewXB9xVgXmRgIIIuDkQeIW8brjg5RSx6RhZtVAmZHWhtREA2Vr4/nEfMBw647hx5dy3KOtJ21JfTAY/ANd8bqF2psyShmE9OSYw4gHXDnZ0b+z+tVmoqtr9qRTDyZ87ciW4XNPcR7wusWAtJaatumm7cvPCQte0PFHX212EYio8a4+akt4NlsFaBJcRVQDS4ZYZG+Sfh4lV3eLdSSlsb44zkHAaG2jhwVojAq456OQ2lgeejcdbAno3X52sD3qS3d2x08TopwBLHdkrXcRpiz4EKNs8kIBzpmN2o+SnkssNpJBwvVLTsP3NPGp4lcosrLs3ajpo4aMzdHHnjeciRe4jH9Z+46u1tnRulkfTNeadhAc8C4aeOHm0Zf1ZTmwtxYZWCQz9I0g3DMrcszmCO0K9PNHcDnYbMMj7rkWSzTiUsjxGvGgIrq103hS1fuU0ESUjzBI0WFtHW5/r7lU67eSSRwZUkStjJyYcAeR9ojVuR0AVjNBX0oLYiKmHTC/yrcRr+Z7lSK/Zz2OJdFJG2+QcDYX0be2ar2UBx77g7Ydfurtve6MAxMLf5D7f+pUzNvLT2D46SNs3EnNreRA0JyGoCihNTuF3ska69zgcHB3O+Kxae4qOIQK82Frcq+ZXHfbJHnvAeQ+VVv2TtFtTNH86kayOEAxxkWxkmzD2gdUezvVj3try4NpIj9LPkbegz0nHvF/eqdK5s1HG17sc+LBC1jQXhgywv7OI/urFue5rZ5G1GIVZ4vtmwDIM9mq5szADpP41w9fCufku/ZpXOGiP3Uq7XiMvGmAHFWKR0dJS8mRMy7bDL2k/FRu61MYqUyPykmL5j7QSB4ZrXrn/PqoQt83gcHSuGj3jRl+IHH2rD+2umfVvH1cELmM5Em+J3twgDs71VEbrpGs0J9BxzV90rBIHahUN8quPgAKKH3dY+ooaiFubjJGR2YnAl3cMJK919U1/R0FISWlwErxq8365vy4k9llFUVc+KmMUV+kqHC+HUMGTQLcXHF7Fb9zN3hTkl9jNhBIGYjadG+sbXPcr0xEZc87agb8qrlWYOmDIxsAcd1Sbo3kZ/5VpijDWgDQAAewL2iLiL1CIiIiIiIiIiIiIiIiIiIiIiIiIiIiIiIiq+8UslK8ztZ0kElhNGeB0Dx3jI9wUCNlwyubNQP6zHCQ07jhNwbnDfuty7V0SSMOBBAIIsQeIXPtv7kFkmKlP3hHezhzwHiBy1F10bNK090mh26j4+641ugeO81t5uzWDtafTFeNpVXzfajJrFrZAxxByycMLwe4i/sU3vHsNtTjfTuwzsux4BtjGuF3eLEHiFUqyvkkYIqtrwW3wSuaQW82uy6zTz1GWqkf2nI6COqhcOmgHRTgZ4m36jiOLe3tPJWXRuF1wzGG47FSjmjIka4VaTepk4fy4jPeKqzbr7VgdGIGs6J7BhdE7XtOflXWGs3Scx5lopDC85lurHezh71jjhptpxh4vHO21y02ew8PWbyPwXxtZX0uUjPnUY9Nnlgdo4/wBZqnQhxuGh1g/nAro1a5g0gq3U5urgMRww8F9bvNVQ5VVK429OLrA9tv5qK3r3qgqIWMYXBzZGvIc0jIA3+KsFLvvSuyc4xO4iRpbb8lGb7bRhlp2dFJG8iZhOFwJtZ3L2KSJtJBejoeNPVRWhxMLrkocKa6E8iOir29FTFUyiSnL3HCGlvRmwtfMEfooSko3yvDIxic42AH9ZALrTt4qVgzmiHc4H4KHG9EAe40dO6WR+rmMwgntdZTxWl7W3WsOGVfXAKnaLBE+S++QVOYAx4CpKktgbtRUrAbAyW60h99r6NULtmQV8zY6ZtzGetUC4wfdbbyv671t/sOqqjerk6OPXoY+PrO/utDb+8DYQKShADr4SWcCfRbzceJ4KtGHOkqDV3IeO3p4q9M5rIrpbdZs+524DV45+GakNoVcVJRSxwasHR3/8j+Z4usbnkoTYWynu2e8NswTv6z3ZBsbbXJ53IIA7Vp7ZcxoipAS4RdeXDmXyHUC3tF+3sXl2zqyrsCwxxNFmh12RsaNNczlxsVZZHdZnSprU8vdUZZb0uDa0bdAG/PHVQYLei2rT01o6JnTzu6vSuHH7t+Hdl2q5bB2YYYrPdikeccjjxcfyAsB3KP3U3bhhaJG9d5H1hFhb7g4NPPirEqNolaTdbxJzP43Lq2OB7RfkoNgGQ9ztKIiKouiiIiIiIiIiIiIiIiIiIiIiIiIiIiIiIiIi09p7NbOzC64Iza5ps5juDmngVuIsgkGoWHNDhQqi7Sqdo01wQ2oj4OLMWX3gLEFQ8W+ha4k00GIgglrSy4OoIvmO9dPljxAi5HaMiFWtoPrYMxFFUt+0G4X/ALwGp7R4LoQzMdg5gr43fwuPabLIw3mSOp4XqevVU2klcZekpIpo38Azrs7swOr2G4V3odvTMYDWMjiH2i8An9zP3FVys3urn9VkRi9WNxPvGXgtai3PqZ3dJOTG3UvkN3W7Bf42VmRjXistAPGp+eaowSujdSC8468LrfL/AArFVb3UkrsDYXVBPARg3/izWvNUUDHBs9IYXEXALGm/sjJPuWvQSF7jT7NGBg+sqXC5Pdf3flqrVsfd+KnHVGJ58qR2bnHtJ07lVeWRYCo3Vx46hzKvxCWfE0O03e74DWfGoHiq9TVdIW44aB0jR6QYw6dhN/ctuj37pSMNnRHSzm4RfkS29ls7W3Yu4zUruhn1yya/scNPbZVxzIq15inb82rBliAyee0aX9vcStmiKUVNaeOI4axvHktXungIa2gJywo0+Bwodx8ypDbNbXzN+hazonelA8OcR3m1vYFXKWudSOu2lIkz68wc4i+tgAANTosrt3a6leTEH2+1Ebg97f1ClKPeHaZ6vQYzzdGW+JJAVkANbRt0t8aeaouc6R9ZL7Xf23hwww4eajaPeWsJwwQsbf8A04fzPxKsWzN36mYh9dK4t1EINgfXDcrdmak9m0VS6zqmRoHCKMWH7ztT3DLvUyFSmtAyYAN4x5rqWaxmlZXOO44DiB6+SNbZfURUV1ERERERERERERERERERERERERERFrV+0I4WF8rsLRYE2J1NhosgEmgWCQ0VK2UUVQbz0078EUmJxBNrOGQ11ClVlzXNNHCi1Y9rxVpqNyIteurmQxmSQ4Wi1zmdTYadpWlQ70U0zxHHJicb2GFw0FzqFkMcRUDBYdKxrg0uFTqripVFgra1kMZkkOFrbXOZtcgDTtIUZBvjSPcGtlF3EAXDhmdMyLI2NzhUBHTRsN1zgD4qaREWikRae1dmtnidE+4DuINiOX9jktSr3spYnuY+SzmmxGF2XHgO1SVNUtkY17DdrgCDzB01Ul17KOpTYor8clWVB2iqwbL2WynibHGLAceJPEntW4ijtp7wQU/1sgB+yM3eAzWKOe7aVklkTcaADgFIqJ2xu1DUuY54Icwg3bkXD7JPJR3/AHDpL6yd+D+d1MbM27BUfVSBx4jQj2HNSaOWLvUIUGms9o7l4O3VC3Wiy9IsNZVsiY57zZrRcnM2HsUIFclaJAFSsyKC/wCt6P8A1v8Ai79F6ZvpRn/OHtDh8QpNBJ/E+RUH6qD+Y8wptFrUe0YpReN7Xj7pBWyoyCMCpwQRUIiLHPUNY0ue4NaNSTYD2lYWSaLIirlRv9SNNg9z/VabeJsvMPyg0jjm57e9h/K6n/Ty0rdPkqv62z1ppB5hWVFgo6+OVuKN7Xjm03/ss6hIIwKsggioRERYWUREREREREVd3+8xf6zPxBWJV3f7zF/rM/EFPZ/3W+IVW2/08n9p6Kn/ACf+ej1H/ALqS5b8n/no9R/wC6krPaP7vBc/sT+m4lQG/XmEv7n42qkbiH/HR9z/AMJV3368wl/c/G1UjcTz6Puf+EqxZf6V/Hoqlv8A9xi/9f8AkVet9vMJu5v42rk1ius77eYTdzfxtXP90qITTmJ2j45G35ZZH2EArawPuQucdR9Ao+14zLamMGsepVx3I3l6ZnQyH6VgyJ9No4944+Kta4vNFLSVFvJkjdcH4Ec2kfFdU3e242qhDxk4ZPb9l36HUKrbLOGHSM+krodmW0yDQy/W3mPdc13u8+n9b/1C6Xuz5nB/ts+C5pvf59P63/qF0vdrzOD/AGmfBT2z9iPh0VXsz+sm8T1ULvrvWYPoYT9IRdzvsA6W+8fcqRsnYk1U89GL8XPcchfmeJ961to1pmmfIdXuJ9nAeFguubv7MbBTsYAL2BcebiOsVI8ixxANHeKgjae07Q4vPcb8HnrVOPyZSW+uZflhNvG/5Kt7R2XNSSgPBa4Ztc05G3Frl2ZQ+9ey2z0sgI6zWl7Tyc0X9+Y9qrw2996kmIKuWrseHRl0ODhjmVH7l70moaY5T9K0Xv8Abbz7xxUhvf5lP6n5hcx3frDFVRPH22g9odkfcV03e7zGf1PzCWiERTtu5Ejqs2K1OtFkffzAI5Llmy6B08zImkAvNgTpoTw7lY5Pk3qAMnxnsu4fkovc7z6H1j+Fy66rFttMkLwG7FR7LsENphLpBjWme4LjNXQT0koxB0bxm1wOvaCMiuhbnb0fOmFklulYM/vt+1bvyI7uazb60Ako5CfKjHSNPK2viLhc/wB0awx1sJ4OdgPc7L42WCRa4C4jvBbgO7OtbWNPcd/jkurV9a2GN0jzZrRc/p3rku2tuS1cl3XtfqRjMC+QAA1ceauHylVZEMcY0e4k9oaMveb+xQ/ydbPa+odI4X6JoI9Z1wD7ACtLI1sUJnIx1KXtGR9otLbI00GvryCy7M+TiR7Q6aQR39EDEfbnYHszWzU/JkbfRz58nNyPtBy8FfEVU26YmteSvt7Jsobdu8amqqW4WypIOnZK3C7EzuIscweIVtRFWlkMjy861eghEEYjbkEREUamRERERERERV3f7zF/rM/GFYlHbw7PM9NJGNS3q+sM2+8BSwuDZGk7QoLSwvhe0ZkHoue7gOtWt7WvHu/kupriNHVPgla9uT2OvmNCMiCPEFdApflIgLeuyRruIADhfsN107fZ3veHtFcFweyLZFFEYpDQ11re38d/gJO0sH/NqpO4g/x0fc/8JWTeve41VmMaWxtOLPVx0BNtAM8lvfJxswmV8xHVa0sB5uOtu4fFbsYYLK4PzNeeCillbau0GGLECnI1Vo328wm7m/jaqPuD5831X/BXjfbzCbub+Nqo+4PnzfVf8FFZv6WTj0Vi3f7hDw6lXHfHdr5zHjYPpWA4fvDi0/l/NUHd7bbqScPF8PkvbzF8/aNf7rsKoO/u7NiamIZH6wDh98fn481pY5wRoZMjkpO07I5pFqh+oZ+/vuVe3reHVkrgbglpB5gsaQV0vdsXooP9pnwXH3PJ1N7C3sGgXYd2fM4P9tnwU1vbdiY3Z7Kt2O/SWiR+3HmuQ1EBje5hyLHFvtBXZ9mVYlhje3RzWn3ZhUrf3dtweaiNtwfrAPRIyxd1tVEbtb3PpeoRjiJvhvm08S0/ktpm/q4mvZmPhWllkHZ1odHL9JyPT8rqyj9v1gippXngxwHaSLNHiQoQ/KPTYb4Zb8sI+N7Kobyb1SVZAtgjabht73PNx4n4KnBYpHPF4UC6dr7UgjjNx1ScqKO2RTl9REwal7B7xf3XXU97vMp/U/MKvbg7tOafnEotkRG0656v8Mh3lWHe7zKf1PzCmtUofaGgaiOqrdn2d0Vje52bgTwoudbnefQ+sfwuXXVxfYW0BBURyuBIYSSBqciOPerq/wCU2K2UMl+0tH5lSW6CSSQFgrgoOyLXDBCWyOoa+gU3vdUhlFMTxbgHe7IfFc13Ypy+sgA4SNd7G9Y/BZd4d6JasjEAxjcwwZ58yeJVq3B3bdHeeUWc4WY06hp1ce0/DvWzW/pbOb+ZWsjx2hbG6Md1uZ41/wALH8psJwQv4Bzm+IuPgVpfJnUgTSsOrmNI/dJv+JXXbmym1MDojlcZHk4aFcmcyWknzuySM3H6jm0haWYiazmHX8Kkt4dZrY200q3X5UPLJdoRU7Z3ykRFv0zHMdxLRiafzCyVnyj07R9G17z3YR7Sf0VD9JNWl1dcdo2YtvXx6+WatqKt7m7bkqhM+S2TwGtGjRh07e8qyKGSMxuLTmrMMrZmB7ciiIi0UqIiIiIvE0wY0ucQAMyToF8dO0FoJALvJHOwubexZosVCyIvhK8QTte0OYQ5rhcEaEc1hZqoTbm5sFScZux51c23W9YHI9+qr7/kxdfKcW7WH/6V/WJ1S0PDCes4OcBnmG2Djy9JvirUdqmYKNPqqE1gs0pvPbj5KoUXyaRg3llc/saMIPecz4K3UtKyNgYxoa0ZABemVLS4sDgXNsSL5gHQkdtivsUwcLtIIPEeCjlmkk+sqaCzQwftCi1tr7NFRC6JxLQ61yLXyIPHuUPsXcmOmmErZHuIBFnYbZjsCsUkgaCSbAC5PIDUpHIHAEG4IBB5g6FYbK9rS0HArZ9nie8PcO8Ml6Xl7AQQRcHIg8RyXpFEp1UJfk1gLiRJI0EmwGHLszGis+z6MRRMjBJDGhoJ1Nu5faqtZEAZHBoJsLnU8hzXh20ohF0uMFn2hnfOwAtmTfKwzup3ySyABxqqscEELiWAA61skKs7V3Bp5SXMvE4/Zth/hOnsspn9tQ3sXEGzdWuFsVsIcSLNcbjqmxz0W8tWPkiNW4LeSKK0C68AqgD5MXX+vbb1Df8AEpvZG4lPCQ515XDTHaw7mj87qyIpX2uZ4oXKvF2dZojeazHieqLU2ps8TwvicSA8WJGoz7VtrBVVrIgDI4NBNhc6nWw8Cqza1wzV14aWkOyVU/7Zw/6sv/H9F9b8mcH+rL/x/wDlWulrGSC8bmuGlwb58lmVk2ucZuVEdnWQ4hgUJszc6mgIc1mJw0c84rdw0HgptEUD3ueauNVcjiZGLrBQItDa2w4altpW3I0cMnN7j+S30WrXFpqFs5jXi64VCotT8mIv9HMQPvtv7wR8F8p/kxz+knuPutsfEk/BXl7wASdALleY6hpYHgjCQHA6ZEXBz7Fb/Wz0+rkFzv8AxdkvVucz7rU2RsWKmZgiBAJuSTck8yt9atJtOKUkRva4gXyN8ufcswqGl5ZcYgA4jiAbgHuyPgqzrxJLs1fZca0BlKalkREWikREREUft9pNLNYEnA7IZ8Fq1NU2SWn6NwdYSSdUg2bgIDsuFyFNLFFSsbfCxrb5mwAv321UjXgCnjzUToyTXw5Gqr+zqmQCkeZXv6Zrg8OIt9WXggAZEFtu2+axbOkc51PI57i80mMDFbG4Fhtbje+Y7lZxC3LIZaZDLhlyyXk0zOr1W9Xych1e7l7FJpRs+Y/OChEDsO98w9j5qtQV8/QmZrg49A95bjx3fYEEMwgtsbgt9hzWzSYfncOGYy3glNy4O1dF1stL8tMslOMpWBxcGNDjqQACe88UipWN8ljW66ADXXTnYIZRjQIIHYVOzkfVQVTG5tRNMwXdEY8QGr4y3rt78sQ7W9q1P2h/h2iNxaRHJKHdJ0bQMZsdDiPZa3PUK1hguTYXOvasbqNhtdjTh8nqjLnbkglGFRs6LLoDjdOdeqr7HHppZC9wcaWJ4F8ibS3sOIGvZdevnZcHY5nRYIY3tsQL3aSZDfys8raZdqn3UrCQS1pIBANhkDkQOQsj6RjrXY04fJuAcPdyWNKDqQQuAwO3mq4KmaQSF0j43MpoZcLbDC9zXl17jm0ZHJbTax3TRue4ljxGGtY4DC4tJONnpA5G+duQ1U4YhnkMxY5ajkeepXgUrMWLA3EBbFYXtyvrZDIDqWRC4fd8qox8gbXXkIAMIbETkL4nGRoJ9K3Rm3EDsUXVMDzI5jiIzUwWLTYOd1RIQdDnbMcQVaJqdrxZ7Q4cnAEeBX3oW2AsLC1hYWFtLI2WmKOhLsK4YnzVYOKM1Dmvff51TszN8nfNwfbYkX5Lbp6tzhNIXuMrHTNbCHWAw4sDcOpxAB1zrfLJThhbn1RmQTkMyLWPfkPBeTSsxY8LcQyxWF/HVDKCMQsCAg4H5Umqh9iSyuc1xeHMdHd15A8l3Vs5oDRhHlAjTRYK+tcBUP6VzZInARxggA5NLAWny8ZJF+2wsQp+OlY0lzWNBOpAAJ7yNUdTMLg4taXDRxAuO46hY0gvVos6J1y7X58x+VUBUVElqiTpHgxSsDWgjDbBEXAi2YOI66cFvbZeBLSkmw6Z2uX+TKpMwtzyGeZy17+eg8F8mp2vFnta4cnAH4ppBhh8pRZ0Rocddedfwq9tGp+knkgdbDC1rntsRjx9UX0LmjFf1gtp1UYpnsfKcIpw8F5GbscmM8M/I00yUwIG4cOEYeVhbwXySna4gua0kZi4BseYvomkGVFjQurUHHlrVbp69zgOlmdHhp4pGm4bjc4OxuN/KsQ0W063aF6pq54bTSSPLmvjgBDXAOEj7DE5vpNdcd1jkpit2aX2DX4ABawY0kdrSR1TZZodnxtw2Y27GhrTYXAAsADqtzI2mS0EL65qM3grCDha4tcI3SX6To2gDK+hxG/C1ua1jPJKZD0r2YaaGUBth13CQk6adUZaKwS07XEFzWuIzFwDbuvovohaPRGltBoNB3arQSANpRbuhc51a4fhVyetMjZC+Ux4YGPaAQAcTCS+x8oX6ttMuazVdvmMGIXYBTmQDPqDDiv93QnsBU26lYbXY04fJuB1e7ksgaALAZaWWdKMKBNCTWpzCi9r14+buMUjb9SxaQci9ov3ZrR2hPJG6ZjZHdWGEhxsSHOlkBdpa9gOzJTkdDG2+GNgvrZoF+/LNZHQtN7gG9gbjUDMBYa9rcKfMFl0bnY1p8PvyVcrekaakCaT6KJsrLkHrEPvfLNvUHV0zPZb7PWTPlkDXBpZ0eAGQMFi1rsRaWnGC4ubf7thYglWIxNN7gZixy1HI8xmV5kpGOILmNJboS0G3dfRZEo1j5h84rUwO1O+Y+/JZAi+ooFaREREREREREREREREREREREREREREREREREREREREREREREREREREREREREREREREREREX//Z"/>
          <p:cNvSpPr>
            <a:spLocks noChangeAspect="1" noChangeArrowheads="1"/>
          </p:cNvSpPr>
          <p:nvPr/>
        </p:nvSpPr>
        <p:spPr bwMode="auto">
          <a:xfrm>
            <a:off x="155575" y="-1371600"/>
            <a:ext cx="38100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136200" name="AutoShape 8" descr="data:image/jpeg;base64,/9j/4AAQSkZJRgABAQAAAQABAAD/2wCEAAkGBhMSEBUUEhQVFRUWFxYVGBgXGBkYHRcaHBkYGhYYHBwXHCceHBokHBgVIC8gIycpLCwtGB4xNTAqNSYrLCkBCQoKDgwOGg8PGjIkHyQtLC8sMjQqLSoqMiw0LDQsLCwsLzApLCwvMDQsNCw0LCwvLywsLDUsLCwsLCwsLSwuMP/AABEIAMIBAwMBIgACEQEDEQH/xAAbAAEAAgMBAQAAAAAAAAAAAAAABQYDBAcCAf/EAEUQAAEDAgMEBQcJBgUFAAAAAAEAAgMEERIhMQUGQVETImFxkTI0QnKBobEHFCMzUmKywdEVgpLh8PEkQ1NzohYXY8LS/8QAGgEBAAIDAQAAAAAAAAAAAAAAAAMEAQIFBv/EADoRAAEDAQQHBwMDAwQDAAAAAAEAAgMRBBIhMRNBUWGBobEFInGRwdHwMkLhFDNSNHLxIzWy0hWCov/aAAwDAQACEQMRAD8A7iiIiIiIiIiIiIiIiIiLDNWMaQHOAJvYcbDU9w5osE0zWZfLqkVm9U1VOKej6rSSDJa5sNXDk33m40VrpaZlPFbEbAXc95uTzc4lTSQmMC9mdSrxWlsxNzIa9Vdy3VH7S2/BT/WyNafs6u8BmoOTatRWuLKT6KEGzpzq7mGf14KR2ZupTwdYjpH6mSTrG/PPILbRtZ+4cdgz47Fppny/sjDacuAzPIb1q/8AVsknm9JK8fad1B71p7T3krYWtdJBEwOcGC7iTc31t3KUrt8qWLLpMbtLRjF7MslV97N5BURxhsMrQ2VrgXtsHGxs3LiVZhjvOH+nhvr7+ipWme4wkTVdsFPY9VYDtXaDPKpWPH3JP1XqLfaMHDURywHTrtOHxCr828UjnXmlqoANA2IBo53ublXCi2nT1LMLXslyzBtf2tP6LSSMNFXM8q+tQpYZTISGSY7HUPIUK3qeqZI0OY4OadC03HuWVVas3bbHJio5egmILhHfqPA16vLTTRbext5Mb+hnb0VQPROj+1h46aKB0VReYajn83q02ejrkgoeR47dx5qcZIDoQeGS9Ktb07KkANRSlzJW5uDf8xo1uNC4fDJY92t82zsIlFpGDEcIviaNXAa5cQmgJZfbjt2hY/VNbLon4HVsPzYrSixU9S2Rocxwc0i4INwVlUCtA1xCIiIsoiIiIiIiIiIiIiIiIiIiIiIiIiIiIiIURam09oNhifI70Wl1udv5kD2qhRyTTUz5AC+eqk6IW9GJou4Dk2+S2tt7U+cU9a8G4bJFE0fdDhfxdf3LRbWzPZHR0uWBlpZBlmc3gu9FgJ7yQurBDcbXXXGuoUr1ouBarQJH0xu0NKZkkkYcAfBT259EyF7o2EPeG3meNGn0Y2nszJPYsG0el2k57IXYKeO4xcJX8B6oK+7Qo/mtPHRU5+lqDZzuNvTd3cO66sTGRUVL9mOJvj/Mn4qF76O0gxccvf2ViOK8zQuwa0d6n/Gvhi461B7O3uZDCY52dHLFZvRtHl8sFss19j2RU1vXqnGKI5iFmRI+8f19y1KfYEtY11VI4xyusYBwY0G7b9/817j3sqX2pmRj50CWuJIwi2rv5LctxJipe17vDdvzUYeSAJ63ftFPq2VprpqwGs7rBDs+lpGXDY4wPSda/i7Mqsb57xU80cbIpA4tla82DrWAcCb2txUtR7ksJ6Sqc6okOuI9Udw5KP32jhZDE2LomkTMuG4QQLO1tnbRaw3NKMS47dXv0W9p0ogd3Q1uzM8qAc1O0u9VJLkJmG/B12/iC1ts7qQStL4wIpbXY9hw3dqBkbG9ltybIpKhubIn9rbX8WqB2turNBG40krjH5RjcfJwm4cwniCFHHcvdxxad+XzgpptIWHSMDxuz8j6GqquzNtywTNe4l2FxxB/W7HWJ0OuYVmqGP2nMDH9HBFfDLaznOtw4627lCyUQqaQSwsvMxzuntq4G7sduPs7Vvbkb09G4QSn6NxsxxsMBPA9hPvXRmFQZGDvDD56Li2d11whld3HUI37q9d6smwdryPD6ebq1MYIv9sei8c+F1WJKcGX5zTC0sTrzwDUEGzywcWnPIKy72UDgG1UX1sBxG3pM9Jp55X96j9u7GbOI6uldglfhIzw4za4z4P1HbaypwuaDeGAdhursO48l07Qx5Fw4luI2kaiN417eIWLZe0TTbRfCPqZiHsHBpc3ECO83HgrrHIHAEG4OYXM37QdPU0zntwzRyNjkFrX6wLTbhliB/mrZu1tK9RUwX8iRzmeqT1h7HfFYtMJoHa6Y9K9FtYrQKllcC408q04YqxoiLnrroiIiIiIiIiIiIiIiIiIiIiIiIiIiIsVS6zHH7p+CyqL2xXdG6Bp0klwHuwu/Oy2aCTQLR7g0VKoO6tO6anqogRd3QuudG2ecTvYM/YpTY8jZahlPTC1PGRJI/jMWnIuPIutlxsoSeF9O6pp23xPeyIAalty4D2gtCuu69C2mY+PIyNa18rvvEE4e4ADxXXtDgA523LyGPsvOWJhcWx5Xahx4k3R67li2KOn2hUTnMRfQM7LeV+fim8n+IqoKQeT9bL6o8kHs/ULLuG29Jj4ySSPP8VvyXjYAx19ZKfRLIh2WGfwVQm7I4/xFB0/K6LRfiY3+ZqfD6umC296dqmngAjH0khEUYHAnK/s/RRc250cdKHGTo52XkM97HFqbnUtWTaMoftNuPyKaB0x7+fw8FTd4N5ZKp3WyYPJYNOOZ5uU1nheQ0MNNZPQeSrWy0xMLnSCv2tHhmd2OvdgrBs2vqNono3TNhY0DHgNnydoHL3LX3p2NSU8YbGQZQ9mPE4lxaQb5ctFU45nNN2ktPMGx8QrHsjdKoqWulcbBwux7ySXG44Xva18z4K4+IQuvXqN2fM1zYrQ60sLAy8/accPRTMewaSZ7hRyujka0OLo3EtF9Ac9ewFRrNtSVVoamZscTS4Pf5JlsbYf171FVlTU0okpXHCCQThAFxwIcM7FQ5cVmOzk4l1dhzPitZ7c1hutbQ/cMgccqV561eN4GspOiqaIgBw6M4c2EDQ3GWLhmtnbO60dZE2op8LHOaXGwsH5cuDr8VWd3tqyAiC94X48TMOLHdugyuDkLaAaq97l1BdShpt9E4x5fd59uqqTh8ABBxGvaDtXRspitdWkd12rY4UrTxWfdnaHzikY52Zw4HjtGR8fzULsuhLoquivYxPLojyBOKMjuI96291B0dRWQjRsoeP3h/Zeh1Nr24SU9z3td+gVf6XPDf7h16K6O+yMu2lp5g8wFA7LrG1M0YnAZVxPbZ2nShp6zXffABsvm6sp/asx59Nf+MfyXveegxufUxZSQSWlA7CDHJ4Wv/Ja2yW2jrau9uq5jD951nG3tLVcwdGSNYpTYa9NYXM7zZWtdjdN6u0AHE78KFdKRYaSTFG132mtPiAVmXFXpgaoiIiyiIiIiIiIiIiIiIiIiIiIiIiIiqXyisd0Eb25FkoN+RsbHxsraojeOlE0JgyDpA7Bf7TbOCmgddkaVWtbDJC5ozIw8dXNQT543YdokDqwkW/8t8IHvKzblsc6knlebulfI6/OzbfG6porHtpJICCC2ZriDwycCP4gF0TYFog2lOrIWPPe4uDver9oZo4yN/8A8jH1XJscmmlDssMf7zgeQKr+6+w5paVjmVUkYu4YGjIWce1eNjbHlfLUtFVJGY5BiI9O4PWOeuSz7H262jgna9pJjqHMDRrZ1yDn3FVqr3iLzUkNw/OAy4B0wkX8RfxUrWSyOfTLUaDaPRQPls8LI72YGIqdhHDFbT43PqJGQ1LpHOY1gfewku4NLSfsi69bxw9WCnY1z3Rl8YeALSEYbtFsyWnLPkq4yQg3BIIzBHAjMe+y6TtmidVUEU0eUrGtmacgSbDF+vsCll/0XsJy9aUVaz0tUcgAxzpnhWtBXX+FQ6N8TA9s0bnOIwtscOA8Sb8exXrd3ep0szKcMa4Nj6z2ki1gL5cr2GqhYof2nUNLGCJoaOneLXcTa4A9lgVt7R2bUbOjc+GZpiJAs5gxDEeajnLJO476jqJyKnsokgBkZjGNYAqQMdfXyWh8okLfnDXtcCXMs4A3sWmw7tfcqosscZcTmL5kkmw5nMrJK1rnExjC0C5Bde2Wdr5nNXom6NgZWtFxrS79RI6UClTl1/K2d3omuqGB0robnqvbwdw8cwrLuzsF80cjm1MsY6V46tutb0j2lfKvd6khoROcT3OY0su4i7nNyFh23Ksu7Gym0tK3ELOLcch7dfcMvYudabQC0uZtpkNWa7lhsRY8MkpQAnAnXl6qt7K2A99XUsFTK3BgBeNX5aHuW3RbNdDtSNplfKehe679QLkWC3tyWl7Jpz/nSucPVGQ/NNnjpNqTv4RRti9pNz+ahfI688HICmrPAdVbjhYGRuGZdUYnKpd0UVtWr+a7ULj9VO1okHAi2G/sNvErQ3pb0EEVEzO7nSOtxu49GP65BZ97/wDEU4nH+XNLF+7is33gfxLXoKc1Fa6aT6qANe8nTqNFm+IJ8VYjADWvOoY+IwHVUpyS58TfuIodzsXcMOq6LRxYY2N5NaPAALMtegqOkiY8i2JrXW7xdbC4xzxXpW0oKIiIsLZERERERERERERERERERERERERFX99IX/NxLGbPheJAewXB9xVgXmRgIIIuDkQeIW8brjg5RSx6RhZtVAmZHWhtREA2Vr4/nEfMBw647hx5dy3KOtJ21JfTAY/ANd8bqF2psyShmE9OSYw4gHXDnZ0b+z+tVmoqtr9qRTDyZ87ciW4XNPcR7wusWAtJaatumm7cvPCQte0PFHX212EYio8a4+akt4NlsFaBJcRVQDS4ZYZG+Sfh4lV3eLdSSlsb44zkHAaG2jhwVojAq456OQ2lgeejcdbAno3X52sD3qS3d2x08TopwBLHdkrXcRpiz4EKNs8kIBzpmN2o+SnkssNpJBwvVLTsP3NPGp4lcosrLs3ajpo4aMzdHHnjeciRe4jH9Z+46u1tnRulkfTNeadhAc8C4aeOHm0Zf1ZTmwtxYZWCQz9I0g3DMrcszmCO0K9PNHcDnYbMMj7rkWSzTiUsjxGvGgIrq103hS1fuU0ESUjzBI0WFtHW5/r7lU67eSSRwZUkStjJyYcAeR9ojVuR0AVjNBX0oLYiKmHTC/yrcRr+Z7lSK/Zz2OJdFJG2+QcDYX0be2ar2UBx77g7Ydfurtve6MAxMLf5D7f+pUzNvLT2D46SNs3EnNreRA0JyGoCihNTuF3ska69zgcHB3O+Kxae4qOIQK82Frcq+ZXHfbJHnvAeQ+VVv2TtFtTNH86kayOEAxxkWxkmzD2gdUezvVj3try4NpIj9LPkbegz0nHvF/eqdK5s1HG17sc+LBC1jQXhgywv7OI/urFue5rZ5G1GIVZ4vtmwDIM9mq5szADpP41w9fCufku/ZpXOGiP3Uq7XiMvGmAHFWKR0dJS8mRMy7bDL2k/FRu61MYqUyPykmL5j7QSB4ZrXrn/PqoQt83gcHSuGj3jRl+IHH2rD+2umfVvH1cELmM5Em+J3twgDs71VEbrpGs0J9BxzV90rBIHahUN8quPgAKKH3dY+ooaiFubjJGR2YnAl3cMJK919U1/R0FISWlwErxq8365vy4k9llFUVc+KmMUV+kqHC+HUMGTQLcXHF7Fb9zN3hTkl9jNhBIGYjadG+sbXPcr0xEZc87agb8qrlWYOmDIxsAcd1Sbo3kZ/5VpijDWgDQAAewL2iLiL1CIiIiIiIiIiIiIiIiIiIiIiIiIiIiIiIiq+8UslK8ztZ0kElhNGeB0Dx3jI9wUCNlwyubNQP6zHCQ07jhNwbnDfuty7V0SSMOBBAIIsQeIXPtv7kFkmKlP3hHezhzwHiBy1F10bNK090mh26j4+641ugeO81t5uzWDtafTFeNpVXzfajJrFrZAxxByycMLwe4i/sU3vHsNtTjfTuwzsux4BtjGuF3eLEHiFUqyvkkYIqtrwW3wSuaQW82uy6zTz1GWqkf2nI6COqhcOmgHRTgZ4m36jiOLe3tPJWXRuF1wzGG47FSjmjIka4VaTepk4fy4jPeKqzbr7VgdGIGs6J7BhdE7XtOflXWGs3Scx5lopDC85lurHezh71jjhptpxh4vHO21y02ew8PWbyPwXxtZX0uUjPnUY9Nnlgdo4/wBZqnQhxuGh1g/nAro1a5g0gq3U5urgMRww8F9bvNVQ5VVK429OLrA9tv5qK3r3qgqIWMYXBzZGvIc0jIA3+KsFLvvSuyc4xO4iRpbb8lGb7bRhlp2dFJG8iZhOFwJtZ3L2KSJtJBejoeNPVRWhxMLrkocKa6E8iOir29FTFUyiSnL3HCGlvRmwtfMEfooSko3yvDIxic42AH9ZALrTt4qVgzmiHc4H4KHG9EAe40dO6WR+rmMwgntdZTxWl7W3WsOGVfXAKnaLBE+S++QVOYAx4CpKktgbtRUrAbAyW60h99r6NULtmQV8zY6ZtzGetUC4wfdbbyv671t/sOqqjerk6OPXoY+PrO/utDb+8DYQKShADr4SWcCfRbzceJ4KtGHOkqDV3IeO3p4q9M5rIrpbdZs+524DV45+GakNoVcVJRSxwasHR3/8j+Z4usbnkoTYWynu2e8NswTv6z3ZBsbbXJ53IIA7Vp7ZcxoipAS4RdeXDmXyHUC3tF+3sXl2zqyrsCwxxNFmh12RsaNNczlxsVZZHdZnSprU8vdUZZb0uDa0bdAG/PHVQYLei2rT01o6JnTzu6vSuHH7t+Hdl2q5bB2YYYrPdikeccjjxcfyAsB3KP3U3bhhaJG9d5H1hFhb7g4NPPirEqNolaTdbxJzP43Lq2OB7RfkoNgGQ9ztKIiKouiiIiIiIiIiIiIiIiIiIiIiIiIiIiIiIiIi09p7NbOzC64Iza5ps5juDmngVuIsgkGoWHNDhQqi7Sqdo01wQ2oj4OLMWX3gLEFQ8W+ha4k00GIgglrSy4OoIvmO9dPljxAi5HaMiFWtoPrYMxFFUt+0G4X/ALwGp7R4LoQzMdg5gr43fwuPabLIw3mSOp4XqevVU2klcZekpIpo38Azrs7swOr2G4V3odvTMYDWMjiH2i8An9zP3FVys3urn9VkRi9WNxPvGXgtai3PqZ3dJOTG3UvkN3W7Bf42VmRjXistAPGp+eaowSujdSC8468LrfL/AArFVb3UkrsDYXVBPARg3/izWvNUUDHBs9IYXEXALGm/sjJPuWvQSF7jT7NGBg+sqXC5Pdf3flqrVsfd+KnHVGJ58qR2bnHtJ07lVeWRYCo3Vx46hzKvxCWfE0O03e74DWfGoHiq9TVdIW44aB0jR6QYw6dhN/ctuj37pSMNnRHSzm4RfkS29ls7W3Yu4zUruhn1yya/scNPbZVxzIq15inb82rBliAyee0aX9vcStmiKUVNaeOI4axvHktXungIa2gJywo0+Bwodx8ypDbNbXzN+hazonelA8OcR3m1vYFXKWudSOu2lIkz68wc4i+tgAANTosrt3a6leTEH2+1Ebg97f1ClKPeHaZ6vQYzzdGW+JJAVkANbRt0t8aeaouc6R9ZL7Xf23hwww4eajaPeWsJwwQsbf8A04fzPxKsWzN36mYh9dK4t1EINgfXDcrdmak9m0VS6zqmRoHCKMWH7ztT3DLvUyFSmtAyYAN4x5rqWaxmlZXOO44DiB6+SNbZfURUV1ERERERERERERERERERERERERERFrV+0I4WF8rsLRYE2J1NhosgEmgWCQ0VK2UUVQbz0078EUmJxBNrOGQ11ClVlzXNNHCi1Y9rxVpqNyIteurmQxmSQ4Wi1zmdTYadpWlQ70U0zxHHJicb2GFw0FzqFkMcRUDBYdKxrg0uFTqripVFgra1kMZkkOFrbXOZtcgDTtIUZBvjSPcGtlF3EAXDhmdMyLI2NzhUBHTRsN1zgD4qaREWikRae1dmtnidE+4DuINiOX9jktSr3spYnuY+SzmmxGF2XHgO1SVNUtkY17DdrgCDzB01Ul17KOpTYor8clWVB2iqwbL2WynibHGLAceJPEntW4ijtp7wQU/1sgB+yM3eAzWKOe7aVklkTcaADgFIqJ2xu1DUuY54Icwg3bkXD7JPJR3/AHDpL6yd+D+d1MbM27BUfVSBx4jQj2HNSaOWLvUIUGms9o7l4O3VC3Wiy9IsNZVsiY57zZrRcnM2HsUIFclaJAFSsyKC/wCt6P8A1v8Ai79F6ZvpRn/OHtDh8QpNBJ/E+RUH6qD+Y8wptFrUe0YpReN7Xj7pBWyoyCMCpwQRUIiLHPUNY0ue4NaNSTYD2lYWSaLIirlRv9SNNg9z/VabeJsvMPyg0jjm57e9h/K6n/Ty0rdPkqv62z1ppB5hWVFgo6+OVuKN7Xjm03/ss6hIIwKsggioRERYWUREREREREVd3+8xf6zPxBWJV3f7zF/rM/EFPZ/3W+IVW2/08n9p6Kn/ACf+ej1H/ALqS5b8n/no9R/wC6krPaP7vBc/sT+m4lQG/XmEv7n42qkbiH/HR9z/AMJV3368wl/c/G1UjcTz6Puf+EqxZf6V/Hoqlv8A9xi/9f8AkVet9vMJu5v42rk1ius77eYTdzfxtXP90qITTmJ2j45G35ZZH2EArawPuQucdR9Ao+14zLamMGsepVx3I3l6ZnQyH6VgyJ9No4944+Kta4vNFLSVFvJkjdcH4Ec2kfFdU3e242qhDxk4ZPb9l36HUKrbLOGHSM+krodmW0yDQy/W3mPdc13u8+n9b/1C6Xuz5nB/ts+C5pvf59P63/qF0vdrzOD/AGmfBT2z9iPh0VXsz+sm8T1ULvrvWYPoYT9IRdzvsA6W+8fcqRsnYk1U89GL8XPcchfmeJ961to1pmmfIdXuJ9nAeFguubv7MbBTsYAL2BcebiOsVI8ixxANHeKgjae07Q4vPcb8HnrVOPyZSW+uZflhNvG/5Kt7R2XNSSgPBa4Ztc05G3Frl2ZQ+9ey2z0sgI6zWl7Tyc0X9+Y9qrw2996kmIKuWrseHRl0ODhjmVH7l70moaY5T9K0Xv8Abbz7xxUhvf5lP6n5hcx3frDFVRPH22g9odkfcV03e7zGf1PzCWiERTtu5Ejqs2K1OtFkffzAI5Llmy6B08zImkAvNgTpoTw7lY5Pk3qAMnxnsu4fkovc7z6H1j+Fy66rFttMkLwG7FR7LsENphLpBjWme4LjNXQT0koxB0bxm1wOvaCMiuhbnb0fOmFklulYM/vt+1bvyI7uazb60Ako5CfKjHSNPK2viLhc/wB0awx1sJ4OdgPc7L42WCRa4C4jvBbgO7OtbWNPcd/jkurV9a2GN0jzZrRc/p3rku2tuS1cl3XtfqRjMC+QAA1ceauHylVZEMcY0e4k9oaMveb+xQ/ydbPa+odI4X6JoI9Z1wD7ACtLI1sUJnIx1KXtGR9otLbI00GvryCy7M+TiR7Q6aQR39EDEfbnYHszWzU/JkbfRz58nNyPtBy8FfEVU26YmteSvt7Jsobdu8amqqW4WypIOnZK3C7EzuIscweIVtRFWlkMjy861eghEEYjbkEREUamRERERERERV3f7zF/rM/GFYlHbw7PM9NJGNS3q+sM2+8BSwuDZGk7QoLSwvhe0ZkHoue7gOtWt7WvHu/kupriNHVPgla9uT2OvmNCMiCPEFdApflIgLeuyRruIADhfsN107fZ3veHtFcFweyLZFFEYpDQ11re38d/gJO0sH/NqpO4g/x0fc/8JWTeve41VmMaWxtOLPVx0BNtAM8lvfJxswmV8xHVa0sB5uOtu4fFbsYYLK4PzNeeCillbau0GGLECnI1Vo328wm7m/jaqPuD5831X/BXjfbzCbub+Nqo+4PnzfVf8FFZv6WTj0Vi3f7hDw6lXHfHdr5zHjYPpWA4fvDi0/l/NUHd7bbqScPF8PkvbzF8/aNf7rsKoO/u7NiamIZH6wDh98fn481pY5wRoZMjkpO07I5pFqh+oZ+/vuVe3reHVkrgbglpB5gsaQV0vdsXooP9pnwXH3PJ1N7C3sGgXYd2fM4P9tnwU1vbdiY3Z7Kt2O/SWiR+3HmuQ1EBje5hyLHFvtBXZ9mVYlhje3RzWn3ZhUrf3dtweaiNtwfrAPRIyxd1tVEbtb3PpeoRjiJvhvm08S0/ktpm/q4mvZmPhWllkHZ1odHL9JyPT8rqyj9v1gippXngxwHaSLNHiQoQ/KPTYb4Zb8sI+N7Kobyb1SVZAtgjabht73PNx4n4KnBYpHPF4UC6dr7UgjjNx1ScqKO2RTl9REwal7B7xf3XXU97vMp/U/MKvbg7tOafnEotkRG0656v8Mh3lWHe7zKf1PzCmtUofaGgaiOqrdn2d0Vje52bgTwoudbnefQ+sfwuXXVxfYW0BBURyuBIYSSBqciOPerq/wCU2K2UMl+0tH5lSW6CSSQFgrgoOyLXDBCWyOoa+gU3vdUhlFMTxbgHe7IfFc13Ypy+sgA4SNd7G9Y/BZd4d6JasjEAxjcwwZ58yeJVq3B3bdHeeUWc4WY06hp1ce0/DvWzW/pbOb+ZWsjx2hbG6Md1uZ41/wALH8psJwQv4Bzm+IuPgVpfJnUgTSsOrmNI/dJv+JXXbmym1MDojlcZHk4aFcmcyWknzuySM3H6jm0haWYiazmHX8Kkt4dZrY200q3X5UPLJdoRU7Z3ykRFv0zHMdxLRiafzCyVnyj07R9G17z3YR7Sf0VD9JNWl1dcdo2YtvXx6+WatqKt7m7bkqhM+S2TwGtGjRh07e8qyKGSMxuLTmrMMrZmB7ciiIi0UqIiIiIvE0wY0ucQAMyToF8dO0FoJALvJHOwubexZosVCyIvhK8QTte0OYQ5rhcEaEc1hZqoTbm5sFScZux51c23W9YHI9+qr7/kxdfKcW7WH/6V/WJ1S0PDCes4OcBnmG2Djy9JvirUdqmYKNPqqE1gs0pvPbj5KoUXyaRg3llc/saMIPecz4K3UtKyNgYxoa0ZABemVLS4sDgXNsSL5gHQkdtivsUwcLtIIPEeCjlmkk+sqaCzQwftCi1tr7NFRC6JxLQ61yLXyIPHuUPsXcmOmmErZHuIBFnYbZjsCsUkgaCSbAC5PIDUpHIHAEG4IBB5g6FYbK9rS0HArZ9nie8PcO8Ml6Xl7AQQRcHIg8RyXpFEp1UJfk1gLiRJI0EmwGHLszGis+z6MRRMjBJDGhoJ1Nu5faqtZEAZHBoJsLnU8hzXh20ohF0uMFn2hnfOwAtmTfKwzup3ySyABxqqscEELiWAA61skKs7V3Bp5SXMvE4/Zth/hOnsspn9tQ3sXEGzdWuFsVsIcSLNcbjqmxz0W8tWPkiNW4LeSKK0C68AqgD5MXX+vbb1Df8AEpvZG4lPCQ515XDTHaw7mj87qyIpX2uZ4oXKvF2dZojeazHieqLU2ps8TwvicSA8WJGoz7VtrBVVrIgDI4NBNhc6nWw8Cqza1wzV14aWkOyVU/7Zw/6sv/H9F9b8mcH+rL/x/wDlWulrGSC8bmuGlwb58lmVk2ucZuVEdnWQ4hgUJszc6mgIc1mJw0c84rdw0HgptEUD3ueauNVcjiZGLrBQItDa2w4altpW3I0cMnN7j+S30WrXFpqFs5jXi64VCotT8mIv9HMQPvtv7wR8F8p/kxz+knuPutsfEk/BXl7wASdALleY6hpYHgjCQHA6ZEXBz7Fb/Wz0+rkFzv8AxdkvVucz7rU2RsWKmZgiBAJuSTck8yt9atJtOKUkRva4gXyN8ufcswqGl5ZcYgA4jiAbgHuyPgqzrxJLs1fZca0BlKalkREWikREREUft9pNLNYEnA7IZ8Fq1NU2SWn6NwdYSSdUg2bgIDsuFyFNLFFSsbfCxrb5mwAv321UjXgCnjzUToyTXw5Gqr+zqmQCkeZXv6Zrg8OIt9WXggAZEFtu2+axbOkc51PI57i80mMDFbG4Fhtbje+Y7lZxC3LIZaZDLhlyyXk0zOr1W9Xych1e7l7FJpRs+Y/OChEDsO98w9j5qtQV8/QmZrg49A95bjx3fYEEMwgtsbgt9hzWzSYfncOGYy3glNy4O1dF1stL8tMslOMpWBxcGNDjqQACe88UipWN8ljW66ADXXTnYIZRjQIIHYVOzkfVQVTG5tRNMwXdEY8QGr4y3rt78sQ7W9q1P2h/h2iNxaRHJKHdJ0bQMZsdDiPZa3PUK1hguTYXOvasbqNhtdjTh8nqjLnbkglGFRs6LLoDjdOdeqr7HHppZC9wcaWJ4F8ibS3sOIGvZdevnZcHY5nRYIY3tsQL3aSZDfys8raZdqn3UrCQS1pIBANhkDkQOQsj6RjrXY04fJuAcPdyWNKDqQQuAwO3mq4KmaQSF0j43MpoZcLbDC9zXl17jm0ZHJbTax3TRue4ljxGGtY4DC4tJONnpA5G+duQ1U4YhnkMxY5ajkeepXgUrMWLA3EBbFYXtyvrZDIDqWRC4fd8qox8gbXXkIAMIbETkL4nGRoJ9K3Rm3EDsUXVMDzI5jiIzUwWLTYOd1RIQdDnbMcQVaJqdrxZ7Q4cnAEeBX3oW2AsLC1hYWFtLI2WmKOhLsK4YnzVYOKM1Dmvff51TszN8nfNwfbYkX5Lbp6tzhNIXuMrHTNbCHWAw4sDcOpxAB1zrfLJThhbn1RmQTkMyLWPfkPBeTSsxY8LcQyxWF/HVDKCMQsCAg4H5Umqh9iSyuc1xeHMdHd15A8l3Vs5oDRhHlAjTRYK+tcBUP6VzZInARxggA5NLAWny8ZJF+2wsQp+OlY0lzWNBOpAAJ7yNUdTMLg4taXDRxAuO46hY0gvVos6J1y7X58x+VUBUVElqiTpHgxSsDWgjDbBEXAi2YOI66cFvbZeBLSkmw6Z2uX+TKpMwtzyGeZy17+eg8F8mp2vFnta4cnAH4ppBhh8pRZ0Rocddedfwq9tGp+knkgdbDC1rntsRjx9UX0LmjFf1gtp1UYpnsfKcIpw8F5GbscmM8M/I00yUwIG4cOEYeVhbwXySna4gua0kZi4BseYvomkGVFjQurUHHlrVbp69zgOlmdHhp4pGm4bjc4OxuN/KsQ0W063aF6pq54bTSSPLmvjgBDXAOEj7DE5vpNdcd1jkpit2aX2DX4ABawY0kdrSR1TZZodnxtw2Y27GhrTYXAAsADqtzI2mS0EL65qM3grCDha4tcI3SX6To2gDK+hxG/C1ua1jPJKZD0r2YaaGUBth13CQk6adUZaKwS07XEFzWuIzFwDbuvovohaPRGltBoNB3arQSANpRbuhc51a4fhVyetMjZC+Ux4YGPaAQAcTCS+x8oX6ttMuazVdvmMGIXYBTmQDPqDDiv93QnsBU26lYbXY04fJuB1e7ksgaALAZaWWdKMKBNCTWpzCi9r14+buMUjb9SxaQci9ov3ZrR2hPJG6ZjZHdWGEhxsSHOlkBdpa9gOzJTkdDG2+GNgvrZoF+/LNZHQtN7gG9gbjUDMBYa9rcKfMFl0bnY1p8PvyVcrekaakCaT6KJsrLkHrEPvfLNvUHV0zPZb7PWTPlkDXBpZ0eAGQMFi1rsRaWnGC4ubf7thYglWIxNN7gZixy1HI8xmV5kpGOILmNJboS0G3dfRZEo1j5h84rUwO1O+Y+/JZAi+ooFaREREREREREREREREREREREREREREREREREREREREREREREREREREREREREREREREREREX//Z"/>
          <p:cNvSpPr>
            <a:spLocks noChangeAspect="1" noChangeArrowheads="1"/>
          </p:cNvSpPr>
          <p:nvPr/>
        </p:nvSpPr>
        <p:spPr bwMode="auto">
          <a:xfrm>
            <a:off x="155575" y="-1371600"/>
            <a:ext cx="38100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pic>
        <p:nvPicPr>
          <p:cNvPr id="136202" name="Picture 10" descr="http://regnet.anu.edu.au/sites/default/files/pictures/UNODC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0063" y="157555"/>
            <a:ext cx="2679849" cy="2009887"/>
          </a:xfrm>
          <a:prstGeom prst="rect">
            <a:avLst/>
          </a:prstGeom>
          <a:noFill/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3813056413"/>
              </p:ext>
            </p:extLst>
          </p:nvPr>
        </p:nvGraphicFramePr>
        <p:xfrm>
          <a:off x="0" y="1485900"/>
          <a:ext cx="8532439" cy="5372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5192751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library.thinkquest.org/07aug/02196/images/asean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04943"/>
            <a:ext cx="5314950" cy="5334001"/>
          </a:xfrm>
          <a:prstGeom prst="rect">
            <a:avLst/>
          </a:prstGeom>
          <a:noFill/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91420577"/>
              </p:ext>
            </p:extLst>
          </p:nvPr>
        </p:nvGraphicFramePr>
        <p:xfrm>
          <a:off x="3059832" y="2276872"/>
          <a:ext cx="5656262" cy="4319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539552" y="26064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Berlin Sans FB Demi" panose="020E0802020502020306" pitchFamily="34" charset="0"/>
              </a:rPr>
              <a:t>Regional Cooperation</a:t>
            </a:r>
            <a:endParaRPr lang="en-MY" sz="5400" dirty="0">
              <a:latin typeface="Berlin Sans FB Demi" panose="020E0802020502020306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493920" y="3843761"/>
            <a:ext cx="4051447" cy="2633239"/>
          </a:xfrm>
          <a:prstGeom prst="rect">
            <a:avLst/>
          </a:prstGeom>
          <a:gradFill flip="none" rotWithShape="1">
            <a:gsLst>
              <a:gs pos="0">
                <a:srgbClr val="AFE87E"/>
              </a:gs>
              <a:gs pos="100000">
                <a:srgbClr val="64D011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1003300"/>
        </p:spPr>
        <p:txBody>
          <a:bodyPr vert="vert270" lIns="82945" tIns="41473" rIns="82945" bIns="41473"/>
          <a:lstStyle/>
          <a:p>
            <a:pPr>
              <a:defRPr/>
            </a:pPr>
            <a:r>
              <a:rPr lang="en-US" sz="2000" dirty="0" smtClean="0">
                <a:latin typeface="Bauhaus 93" pitchFamily="82" charset="0"/>
              </a:rPr>
              <a:t>Prosecution</a:t>
            </a:r>
          </a:p>
          <a:p>
            <a:pPr>
              <a:buFont typeface="Times New Roman" charset="0"/>
              <a:buNone/>
              <a:defRPr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498528" y="1078673"/>
            <a:ext cx="4051447" cy="2765090"/>
          </a:xfrm>
          <a:prstGeom prst="rect">
            <a:avLst/>
          </a:prstGeom>
          <a:gradFill flip="none" rotWithShape="1">
            <a:gsLst>
              <a:gs pos="0">
                <a:srgbClr val="A5D8F9"/>
              </a:gs>
              <a:gs pos="100000">
                <a:srgbClr val="0070C0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1003300"/>
        </p:spPr>
        <p:txBody>
          <a:bodyPr vert="vert270" lIns="82945" tIns="41473" rIns="82945" bIns="41473"/>
          <a:lstStyle/>
          <a:p>
            <a:pPr>
              <a:defRPr/>
            </a:pPr>
            <a:r>
              <a:rPr lang="en-US" sz="2800" dirty="0" smtClean="0">
                <a:latin typeface="Bauhaus 93" pitchFamily="82" charset="0"/>
              </a:rPr>
              <a:t>Policy</a:t>
            </a:r>
          </a:p>
          <a:p>
            <a:pPr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4104" name="TextBox 16"/>
          <p:cNvSpPr txBox="1">
            <a:spLocks noChangeArrowheads="1"/>
          </p:cNvSpPr>
          <p:nvPr/>
        </p:nvSpPr>
        <p:spPr bwMode="auto">
          <a:xfrm>
            <a:off x="1258560" y="1147801"/>
            <a:ext cx="3179520" cy="312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MY" sz="1400" noProof="1">
                <a:cs typeface="Arial" charset="0"/>
              </a:rPr>
              <a:t>Directive to investigate cases involving foreign  nationals  under ATIPSOM 2007 </a:t>
            </a:r>
          </a:p>
          <a:p>
            <a:pPr lvl="0"/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Allowing victims </a:t>
            </a:r>
            <a:r>
              <a:rPr lang="en-US" sz="1400" dirty="0"/>
              <a:t>of trafficking to work after completion of Protection </a:t>
            </a:r>
            <a:r>
              <a:rPr lang="en-US" sz="1400" dirty="0" smtClean="0"/>
              <a:t>Order</a:t>
            </a:r>
          </a:p>
          <a:p>
            <a:endParaRPr lang="en-US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Allowing victims </a:t>
            </a:r>
            <a:r>
              <a:rPr lang="en-US" sz="1400" dirty="0"/>
              <a:t>of </a:t>
            </a:r>
            <a:r>
              <a:rPr lang="en-US" sz="1400" dirty="0" err="1"/>
              <a:t>labour</a:t>
            </a:r>
            <a:r>
              <a:rPr lang="en-US" sz="1400" dirty="0"/>
              <a:t> trafficking who does not require further care and protection to work</a:t>
            </a:r>
            <a:endParaRPr lang="en-MY" sz="1400" dirty="0"/>
          </a:p>
          <a:p>
            <a:endParaRPr lang="en-MY" sz="1400" dirty="0"/>
          </a:p>
          <a:p>
            <a:pPr lvl="0"/>
            <a:endParaRPr lang="en-MY" sz="1400" dirty="0"/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1300" noProof="1" smtClean="0">
                <a:latin typeface="Calibri" pitchFamily="34" charset="0"/>
                <a:cs typeface="Arial" charset="0"/>
              </a:rPr>
              <a:t>.</a:t>
            </a:r>
            <a:endParaRPr lang="en-US" sz="1300" noProof="1">
              <a:latin typeface="Calibri" pitchFamily="34" charset="0"/>
              <a:cs typeface="Arial" charset="0"/>
            </a:endParaRPr>
          </a:p>
        </p:txBody>
      </p:sp>
      <p:sp>
        <p:nvSpPr>
          <p:cNvPr id="4105" name="TextBox 16"/>
          <p:cNvSpPr txBox="1">
            <a:spLocks noChangeArrowheads="1"/>
          </p:cNvSpPr>
          <p:nvPr/>
        </p:nvSpPr>
        <p:spPr bwMode="auto">
          <a:xfrm>
            <a:off x="1258560" y="3912892"/>
            <a:ext cx="3179520" cy="1813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endParaRPr lang="en-US" sz="1100" dirty="0"/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300" noProof="1" smtClean="0">
                <a:latin typeface="Calibri" pitchFamily="34" charset="0"/>
                <a:cs typeface="Arial" charset="0"/>
              </a:rPr>
              <a:t> A strategic </a:t>
            </a:r>
            <a:r>
              <a:rPr lang="en-US" sz="1300" noProof="1">
                <a:latin typeface="Calibri" pitchFamily="34" charset="0"/>
                <a:cs typeface="Arial" charset="0"/>
              </a:rPr>
              <a:t>alliances, partnerships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300" noProof="1" smtClean="0">
                <a:latin typeface="Calibri" pitchFamily="34" charset="0"/>
                <a:cs typeface="Arial" charset="0"/>
              </a:rPr>
              <a:t> A chance to sell RRU templates to JPA as career development tool dan tool for other ministries.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300" noProof="1" smtClean="0">
                <a:latin typeface="Calibri" pitchFamily="34" charset="0"/>
                <a:cs typeface="Arial" charset="0"/>
              </a:rPr>
              <a:t>  RRU product innovation and development</a:t>
            </a:r>
            <a:endParaRPr lang="en-US" sz="1300" noProof="1">
              <a:latin typeface="Calibri" pitchFamily="34" charset="0"/>
              <a:cs typeface="Arial" charset="0"/>
            </a:endParaRP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300" noProof="1" smtClean="0">
                <a:latin typeface="Calibri" pitchFamily="34" charset="0"/>
                <a:cs typeface="Arial" charset="0"/>
              </a:rPr>
              <a:t>  Import</a:t>
            </a:r>
            <a:r>
              <a:rPr lang="en-US" sz="1300" noProof="1">
                <a:latin typeface="Calibri" pitchFamily="34" charset="0"/>
                <a:cs typeface="Arial" charset="0"/>
              </a:rPr>
              <a:t>, </a:t>
            </a:r>
            <a:r>
              <a:rPr lang="en-US" sz="1300" noProof="1" smtClean="0">
                <a:latin typeface="Calibri" pitchFamily="34" charset="0"/>
                <a:cs typeface="Arial" charset="0"/>
              </a:rPr>
              <a:t>export advanced knowledge and skills</a:t>
            </a:r>
            <a:endParaRPr lang="en-US" sz="1300" noProof="1">
              <a:latin typeface="Calibri" pitchFamily="34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572000" y="1078674"/>
            <a:ext cx="4051447" cy="276509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1003300"/>
        </p:spPr>
        <p:txBody>
          <a:bodyPr vert="vert270" lIns="82945" tIns="41473" rIns="82945" bIns="41473"/>
          <a:lstStyle/>
          <a:p>
            <a:pPr>
              <a:defRPr/>
            </a:pPr>
            <a:r>
              <a:rPr lang="en-US" sz="2400" dirty="0" smtClean="0">
                <a:latin typeface="Bauhaus 93" pitchFamily="82" charset="0"/>
              </a:rPr>
              <a:t>Prevention</a:t>
            </a:r>
            <a:endParaRPr lang="en-US" sz="2000" dirty="0" smtClean="0">
              <a:latin typeface="Bauhaus 93" pitchFamily="82" charset="0"/>
            </a:endParaRPr>
          </a:p>
          <a:p>
            <a:pPr>
              <a:buFont typeface="Times New Roman" charset="0"/>
              <a:buNone/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4576608" y="3843763"/>
            <a:ext cx="4051447" cy="263323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1003300"/>
        </p:spPr>
        <p:txBody>
          <a:bodyPr vert="vert270" lIns="82945" tIns="41473" rIns="82945" bIns="41473"/>
          <a:lstStyle/>
          <a:p>
            <a:pPr>
              <a:defRPr/>
            </a:pPr>
            <a:r>
              <a:rPr lang="en-US" sz="2400" dirty="0" smtClean="0">
                <a:latin typeface="Bauhaus 93" pitchFamily="82" charset="0"/>
              </a:rPr>
              <a:t>Protection</a:t>
            </a:r>
          </a:p>
          <a:p>
            <a:pPr>
              <a:buFont typeface="Times New Roman" charset="0"/>
              <a:buNone/>
              <a:defRPr/>
            </a:pPr>
            <a:endParaRPr lang="en-US" dirty="0"/>
          </a:p>
        </p:txBody>
      </p:sp>
      <p:sp>
        <p:nvSpPr>
          <p:cNvPr id="4112" name="TextBox 16"/>
          <p:cNvSpPr txBox="1">
            <a:spLocks noChangeArrowheads="1"/>
          </p:cNvSpPr>
          <p:nvPr/>
        </p:nvSpPr>
        <p:spPr bwMode="auto">
          <a:xfrm>
            <a:off x="5336640" y="3912892"/>
            <a:ext cx="3179520" cy="211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endParaRPr lang="en-US" sz="1500" b="1" dirty="0"/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300" noProof="1" smtClean="0">
                <a:latin typeface="Calibri" pitchFamily="34" charset="0"/>
                <a:cs typeface="Arial" charset="0"/>
              </a:rPr>
              <a:t>  Scarcity and non-strategic networking</a:t>
            </a:r>
            <a:endParaRPr lang="en-US" sz="1300" noProof="1">
              <a:latin typeface="Calibri" pitchFamily="34" charset="0"/>
              <a:cs typeface="Arial" charset="0"/>
            </a:endParaRP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300" noProof="1" smtClean="0">
                <a:latin typeface="Calibri" pitchFamily="34" charset="0"/>
                <a:cs typeface="Arial" charset="0"/>
              </a:rPr>
              <a:t>  Unrecognised internal and external threat within organisation / structure</a:t>
            </a: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300" noProof="1" smtClean="0">
                <a:latin typeface="Calibri" pitchFamily="34" charset="0"/>
                <a:cs typeface="Arial" charset="0"/>
              </a:rPr>
              <a:t>  Information trade / leakage</a:t>
            </a:r>
            <a:endParaRPr lang="en-US" sz="1300" noProof="1">
              <a:latin typeface="Calibri" pitchFamily="34" charset="0"/>
              <a:cs typeface="Arial" charset="0"/>
            </a:endParaRP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300" noProof="1" smtClean="0">
                <a:latin typeface="Calibri" pitchFamily="34" charset="0"/>
                <a:cs typeface="Arial" charset="0"/>
              </a:rPr>
              <a:t>  Strong and aggressive competition in technology and information</a:t>
            </a:r>
            <a:endParaRPr lang="en-US" sz="1300" noProof="1">
              <a:latin typeface="Calibri" pitchFamily="34" charset="0"/>
              <a:cs typeface="Arial" charset="0"/>
            </a:endParaRP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300" noProof="1" smtClean="0">
                <a:latin typeface="Calibri" pitchFamily="34" charset="0"/>
                <a:cs typeface="Arial" charset="0"/>
              </a:rPr>
              <a:t>  Competitors continuously invent new </a:t>
            </a:r>
            <a:r>
              <a:rPr lang="en-US" sz="1300" noProof="1">
                <a:latin typeface="Calibri" pitchFamily="34" charset="0"/>
                <a:cs typeface="Arial" charset="0"/>
              </a:rPr>
              <a:t>products and innovation </a:t>
            </a:r>
          </a:p>
        </p:txBody>
      </p:sp>
      <p:sp>
        <p:nvSpPr>
          <p:cNvPr id="4113" name="TextBox 16"/>
          <p:cNvSpPr txBox="1">
            <a:spLocks noChangeArrowheads="1"/>
          </p:cNvSpPr>
          <p:nvPr/>
        </p:nvSpPr>
        <p:spPr bwMode="auto">
          <a:xfrm>
            <a:off x="5257800" y="1054743"/>
            <a:ext cx="3179520" cy="24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300" noProof="1" smtClean="0">
                <a:latin typeface="Calibri" pitchFamily="34" charset="0"/>
                <a:cs typeface="Arial" charset="0"/>
              </a:rPr>
              <a:t>  Some unforseen uneffectiveness of government programmes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300" noProof="1" smtClean="0">
                <a:latin typeface="Calibri" pitchFamily="34" charset="0"/>
                <a:cs typeface="Arial" charset="0"/>
              </a:rPr>
              <a:t>  Some agencies have competence and capabilities issues</a:t>
            </a: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300" noProof="1" smtClean="0">
                <a:latin typeface="Calibri" pitchFamily="34" charset="0"/>
                <a:cs typeface="Arial" charset="0"/>
              </a:rPr>
              <a:t>  Gap </a:t>
            </a:r>
            <a:r>
              <a:rPr lang="en-US" sz="1300" noProof="1">
                <a:latin typeface="Calibri" pitchFamily="34" charset="0"/>
                <a:cs typeface="Arial" charset="0"/>
              </a:rPr>
              <a:t>in experience, knowledge </a:t>
            </a:r>
            <a:r>
              <a:rPr lang="en-US" sz="1300" noProof="1" smtClean="0">
                <a:latin typeface="Calibri" pitchFamily="34" charset="0"/>
                <a:cs typeface="Arial" charset="0"/>
              </a:rPr>
              <a:t>and skills of RRU to handle security threats</a:t>
            </a:r>
            <a:endParaRPr lang="en-US" sz="1300" noProof="1">
              <a:latin typeface="Calibri" pitchFamily="34" charset="0"/>
              <a:cs typeface="Arial" charset="0"/>
            </a:endParaRP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300" noProof="1" smtClean="0">
                <a:latin typeface="Calibri" pitchFamily="34" charset="0"/>
                <a:cs typeface="Arial" charset="0"/>
              </a:rPr>
              <a:t>  Resources and financial aspects and readiness are not planned well</a:t>
            </a:r>
            <a:endParaRPr lang="en-US" sz="1300" noProof="1">
              <a:latin typeface="Calibri" pitchFamily="34" charset="0"/>
              <a:cs typeface="Arial" charset="0"/>
            </a:endParaRP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300" noProof="1" smtClean="0">
                <a:latin typeface="Calibri" pitchFamily="34" charset="0"/>
                <a:cs typeface="Arial" charset="0"/>
              </a:rPr>
              <a:t>  Reliability </a:t>
            </a:r>
            <a:r>
              <a:rPr lang="en-US" sz="1300" noProof="1">
                <a:latin typeface="Calibri" pitchFamily="34" charset="0"/>
                <a:cs typeface="Arial" charset="0"/>
              </a:rPr>
              <a:t>and </a:t>
            </a:r>
            <a:r>
              <a:rPr lang="en-US" sz="1300" noProof="1" smtClean="0">
                <a:latin typeface="Calibri" pitchFamily="34" charset="0"/>
                <a:cs typeface="Arial" charset="0"/>
              </a:rPr>
              <a:t>trust vacuum between government officials and politicians</a:t>
            </a:r>
            <a:endParaRPr lang="en-US" sz="1300" noProof="1">
              <a:latin typeface="Calibri" pitchFamily="34" charset="0"/>
              <a:cs typeface="Arial" charset="0"/>
            </a:endParaRP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300" noProof="1" smtClean="0">
                <a:latin typeface="Calibri" pitchFamily="34" charset="0"/>
                <a:cs typeface="Arial" charset="0"/>
              </a:rPr>
              <a:t>  Geographical factors limit the movements</a:t>
            </a:r>
            <a:endParaRPr lang="en-US" sz="1300" noProof="1">
              <a:latin typeface="Calibri" pitchFamily="34" charset="0"/>
              <a:cs typeface="Arial" charset="0"/>
            </a:endParaRP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457202" y="1078674"/>
            <a:ext cx="777023" cy="668230"/>
            <a:chOff x="8195447" y="5684837"/>
            <a:chExt cx="856974" cy="737125"/>
          </a:xfrm>
        </p:grpSpPr>
        <p:sp>
          <p:nvSpPr>
            <p:cNvPr id="12" name="Rectangle 11"/>
            <p:cNvSpPr/>
            <p:nvPr/>
          </p:nvSpPr>
          <p:spPr bwMode="auto">
            <a:xfrm>
              <a:off x="8240712" y="5684837"/>
              <a:ext cx="736910" cy="737125"/>
            </a:xfrm>
            <a:prstGeom prst="rect">
              <a:avLst/>
            </a:prstGeom>
            <a:gradFill>
              <a:gsLst>
                <a:gs pos="0">
                  <a:srgbClr val="00B0F0">
                    <a:alpha val="30000"/>
                  </a:srgbClr>
                </a:gs>
                <a:gs pos="100000">
                  <a:srgbClr val="004C84">
                    <a:alpha val="65000"/>
                  </a:srgb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1003300"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en-US" sz="2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95447" y="5795613"/>
              <a:ext cx="856974" cy="475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Times New Roman" pitchFamily="16" charset="0"/>
                <a:buNone/>
                <a:defRPr/>
              </a:pPr>
              <a:r>
                <a:rPr lang="en-US" sz="2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innerShdw blurRad="63500" dist="76200" dir="13500000">
                      <a:prstClr val="black">
                        <a:alpha val="38000"/>
                      </a:prstClr>
                    </a:innerShdw>
                  </a:effectLst>
                  <a:latin typeface="Verdana" pitchFamily="34" charset="0"/>
                </a:rPr>
                <a:t>P1</a:t>
              </a:r>
              <a:endPara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76200" dir="13500000">
                    <a:prstClr val="black">
                      <a:alpha val="38000"/>
                    </a:prstClr>
                  </a:innerShdw>
                </a:effectLst>
                <a:latin typeface="Verdana" pitchFamily="34" charset="0"/>
              </a:endParaRP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4576319" y="1078674"/>
            <a:ext cx="760320" cy="668230"/>
            <a:chOff x="5040312" y="731837"/>
            <a:chExt cx="838553" cy="737125"/>
          </a:xfrm>
        </p:grpSpPr>
        <p:sp>
          <p:nvSpPr>
            <p:cNvPr id="10" name="Rectangle 9"/>
            <p:cNvSpPr/>
            <p:nvPr/>
          </p:nvSpPr>
          <p:spPr bwMode="auto">
            <a:xfrm>
              <a:off x="5040312" y="731837"/>
              <a:ext cx="736910" cy="737125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  <a:alpha val="58000"/>
                  </a:schemeClr>
                </a:gs>
                <a:gs pos="100000">
                  <a:schemeClr val="tx1">
                    <a:lumMod val="65000"/>
                    <a:lumOff val="35000"/>
                    <a:alpha val="74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1003300"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en-US" sz="2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96452" y="872442"/>
              <a:ext cx="782413" cy="475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Times New Roman" pitchFamily="16" charset="0"/>
                <a:buNone/>
                <a:defRPr/>
              </a:pPr>
              <a:r>
                <a:rPr lang="en-US" sz="2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innerShdw blurRad="63500" dist="76200" dir="13500000">
                      <a:prstClr val="black">
                        <a:alpha val="38000"/>
                      </a:prstClr>
                    </a:innerShdw>
                  </a:effectLst>
                  <a:latin typeface="Verdana" pitchFamily="34" charset="0"/>
                </a:rPr>
                <a:t>P2</a:t>
              </a:r>
              <a:endPara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76200" dir="13500000">
                    <a:prstClr val="black">
                      <a:alpha val="38000"/>
                    </a:prstClr>
                  </a:innerShdw>
                </a:effectLst>
                <a:latin typeface="Verdana" pitchFamily="34" charset="0"/>
              </a:endParaRPr>
            </a:p>
          </p:txBody>
        </p: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4576320" y="3843764"/>
            <a:ext cx="668160" cy="668230"/>
            <a:chOff x="9030172" y="6475566"/>
            <a:chExt cx="736910" cy="737125"/>
          </a:xfrm>
        </p:grpSpPr>
        <p:sp>
          <p:nvSpPr>
            <p:cNvPr id="11" name="Rectangle 10"/>
            <p:cNvSpPr/>
            <p:nvPr/>
          </p:nvSpPr>
          <p:spPr bwMode="auto">
            <a:xfrm>
              <a:off x="9030172" y="6475566"/>
              <a:ext cx="736910" cy="737125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  <a:alpha val="66000"/>
                  </a:schemeClr>
                </a:gs>
                <a:gs pos="100000">
                  <a:schemeClr val="bg1">
                    <a:lumMod val="65000"/>
                    <a:alpha val="75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1003300"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en-US" sz="2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215279" y="6611247"/>
              <a:ext cx="498842" cy="4753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innerShdw blurRad="63500" dist="76200" dir="13500000">
                      <a:prstClr val="black">
                        <a:alpha val="38000"/>
                      </a:prstClr>
                    </a:innerShdw>
                  </a:effectLst>
                  <a:latin typeface="Verdana" pitchFamily="34" charset="0"/>
                </a:rPr>
                <a:t>T</a:t>
              </a:r>
            </a:p>
          </p:txBody>
        </p:sp>
      </p:grpSp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498240" y="3866806"/>
            <a:ext cx="668160" cy="668230"/>
            <a:chOff x="8240712" y="6468732"/>
            <a:chExt cx="736910" cy="737125"/>
          </a:xfrm>
        </p:grpSpPr>
        <p:sp>
          <p:nvSpPr>
            <p:cNvPr id="16" name="Rectangle 15"/>
            <p:cNvSpPr/>
            <p:nvPr/>
          </p:nvSpPr>
          <p:spPr bwMode="auto">
            <a:xfrm>
              <a:off x="8240712" y="6468732"/>
              <a:ext cx="736910" cy="737125"/>
            </a:xfrm>
            <a:prstGeom prst="rect">
              <a:avLst/>
            </a:prstGeom>
            <a:gradFill>
              <a:gsLst>
                <a:gs pos="0">
                  <a:srgbClr val="64D011">
                    <a:alpha val="70000"/>
                  </a:srgbClr>
                </a:gs>
                <a:gs pos="100000">
                  <a:srgbClr val="326609">
                    <a:alpha val="88000"/>
                  </a:srgb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1003300"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en-US" sz="2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49466" y="6612811"/>
              <a:ext cx="498842" cy="4753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buFont typeface="Times New Roman" pitchFamily="16" charset="0"/>
                <a:buNone/>
                <a:defRPr/>
              </a:pPr>
              <a:r>
                <a:rPr lang="en-US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innerShdw blurRad="63500" dist="76200" dir="13500000">
                      <a:prstClr val="black">
                        <a:alpha val="38000"/>
                      </a:prstClr>
                    </a:innerShdw>
                  </a:effectLst>
                  <a:latin typeface="Verdana" pitchFamily="34" charset="0"/>
                </a:rPr>
                <a:t>O</a:t>
              </a:r>
            </a:p>
          </p:txBody>
        </p:sp>
      </p:grpSp>
      <p:sp>
        <p:nvSpPr>
          <p:cNvPr id="4118" name="Tekstboks 3"/>
          <p:cNvSpPr txBox="1">
            <a:spLocks noChangeArrowheads="1"/>
          </p:cNvSpPr>
          <p:nvPr/>
        </p:nvSpPr>
        <p:spPr bwMode="auto">
          <a:xfrm>
            <a:off x="4724400" y="156512"/>
            <a:ext cx="3276600" cy="45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 algn="ctr"/>
            <a:r>
              <a:rPr lang="da-DK" sz="24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Primary factors</a:t>
            </a:r>
          </a:p>
        </p:txBody>
      </p:sp>
      <p:sp>
        <p:nvSpPr>
          <p:cNvPr id="4119" name="Tekstboks 3"/>
          <p:cNvSpPr txBox="1">
            <a:spLocks noChangeArrowheads="1"/>
          </p:cNvSpPr>
          <p:nvPr/>
        </p:nvSpPr>
        <p:spPr bwMode="auto">
          <a:xfrm>
            <a:off x="4724400" y="-121438"/>
            <a:ext cx="3399278" cy="45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 algn="ctr"/>
            <a:r>
              <a:rPr lang="da-DK" sz="24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SWOT ANALYSIS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3400" y="304800"/>
            <a:ext cx="36006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MECHANISM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368281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MY" sz="3600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396479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4995855"/>
            <a:ext cx="9144000" cy="1862146"/>
          </a:xfrm>
          <a:prstGeom prst="rect">
            <a:avLst/>
          </a:prstGeom>
          <a:gradFill rotWithShape="1">
            <a:gsLst>
              <a:gs pos="61000">
                <a:sysClr val="window" lastClr="FFFFFF">
                  <a:alpha val="0"/>
                </a:sysClr>
              </a:gs>
              <a:gs pos="100000">
                <a:sysClr val="window" lastClr="FFFFFF">
                  <a:lumMod val="85000"/>
                </a:sys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/>
        </p:spPr>
        <p:txBody>
          <a:bodyPr lIns="82945" tIns="41473" rIns="82945" bIns="41473" anchor="ctr"/>
          <a:lstStyle/>
          <a:p>
            <a:pPr algn="ctr" defTabSz="829452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57200" y="1066800"/>
            <a:ext cx="1962534" cy="1219200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004C84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Below">
              <a:rot lat="600000" lon="0" rev="0"/>
            </a:camera>
            <a:lightRig rig="threePt" dir="t"/>
          </a:scene3d>
          <a:sp3d extrusionH="1022350"/>
        </p:spPr>
        <p:txBody>
          <a:bodyPr lIns="82945" tIns="41473" rIns="82945" bIns="41473"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8241" y="1517484"/>
            <a:ext cx="1801492" cy="453088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76200" dir="13500000">
                    <a:prstClr val="black">
                      <a:alpha val="38000"/>
                    </a:prstClr>
                  </a:innerShdw>
                </a:effectLst>
                <a:latin typeface="Verdana" pitchFamily="34" charset="0"/>
              </a:rPr>
              <a:t>Domestic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3500" dist="76200" dir="13500000">
                  <a:prstClr val="black">
                    <a:alpha val="38000"/>
                  </a:prstClr>
                </a:innerShdw>
              </a:effectLst>
              <a:latin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626628" y="1114524"/>
            <a:ext cx="1821967" cy="1171476"/>
          </a:xfrm>
          <a:prstGeom prst="rect">
            <a:avLst/>
          </a:prstGeom>
          <a:gradFill flip="none" rotWithShape="1">
            <a:gsLst>
              <a:gs pos="0">
                <a:srgbClr val="64D011"/>
              </a:gs>
              <a:gs pos="100000">
                <a:srgbClr val="326609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Below" fov="2700000">
              <a:rot lat="600000" lon="0" rev="0"/>
            </a:camera>
            <a:lightRig rig="threePt" dir="t"/>
          </a:scene3d>
          <a:sp3d extrusionH="1022350"/>
        </p:spPr>
        <p:txBody>
          <a:bodyPr lIns="82945" tIns="41473" rIns="82945" bIns="41473"/>
          <a:lstStyle/>
          <a:p>
            <a:pPr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93707" y="1545706"/>
            <a:ext cx="1715884" cy="453088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76200" dir="13500000">
                    <a:prstClr val="black">
                      <a:alpha val="38000"/>
                    </a:prstClr>
                  </a:innerShdw>
                </a:effectLst>
                <a:latin typeface="Verdana" pitchFamily="34" charset="0"/>
              </a:rPr>
              <a:t>Bilateral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3500" dist="76200" dir="13500000">
                  <a:prstClr val="black">
                    <a:alpha val="38000"/>
                  </a:prstClr>
                </a:innerShdw>
              </a:effectLst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522911" y="1114524"/>
            <a:ext cx="1867582" cy="117147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Below" fov="2700000">
              <a:rot lat="600000" lon="0" rev="0"/>
            </a:camera>
            <a:lightRig rig="threePt" dir="t"/>
          </a:scene3d>
          <a:sp3d extrusionH="1022350"/>
        </p:spPr>
        <p:txBody>
          <a:bodyPr lIns="82945" tIns="41473" rIns="82945" bIns="41473"/>
          <a:lstStyle/>
          <a:p>
            <a:pPr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84723" y="1545706"/>
            <a:ext cx="1743958" cy="453088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76200" dir="13500000">
                    <a:prstClr val="black">
                      <a:alpha val="38000"/>
                    </a:prstClr>
                  </a:innerShdw>
                </a:effectLst>
                <a:latin typeface="Verdana" pitchFamily="34" charset="0"/>
              </a:rPr>
              <a:t>Regional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3500" dist="76200" dir="13500000">
                  <a:prstClr val="black">
                    <a:alpha val="38000"/>
                  </a:prstClr>
                </a:innerShdw>
              </a:effectLst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641189" y="1114524"/>
            <a:ext cx="1892880" cy="117147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Below" fov="2700000">
              <a:rot lat="600000" lon="0" rev="0"/>
            </a:camera>
            <a:lightRig rig="threePt" dir="t"/>
          </a:scene3d>
          <a:sp3d extrusionH="1022350"/>
        </p:spPr>
        <p:txBody>
          <a:bodyPr lIns="82945" tIns="41473" rIns="82945" bIns="41473"/>
          <a:lstStyle/>
          <a:p>
            <a:pPr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641189" y="1295400"/>
            <a:ext cx="1892880" cy="822420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76200" dir="13500000">
                    <a:prstClr val="black">
                      <a:alpha val="38000"/>
                    </a:prstClr>
                  </a:innerShdw>
                </a:effectLst>
                <a:latin typeface="Verdana" pitchFamily="34" charset="0"/>
              </a:rPr>
              <a:t>Multi-lateral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3500" dist="76200" dir="13500000">
                  <a:prstClr val="black">
                    <a:alpha val="38000"/>
                  </a:prstClr>
                </a:innerShdw>
              </a:effectLst>
              <a:latin typeface="Verdan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33068" y="2716606"/>
            <a:ext cx="1847039" cy="1910437"/>
          </a:xfrm>
          <a:prstGeom prst="rect">
            <a:avLst/>
          </a:prstGeom>
          <a:gradFill flip="none" rotWithShape="1">
            <a:gsLst>
              <a:gs pos="0">
                <a:srgbClr val="A5D8F9"/>
              </a:gs>
              <a:gs pos="100000">
                <a:srgbClr val="0070C0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Below">
              <a:rot lat="600000" lon="0" rev="0"/>
            </a:camera>
            <a:lightRig rig="threePt" dir="t"/>
          </a:scene3d>
          <a:sp3d extrusionH="1022350"/>
        </p:spPr>
        <p:txBody>
          <a:bodyPr lIns="82945" tIns="41473" rIns="82945" bIns="41473"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12302" name="TextBox 16"/>
          <p:cNvSpPr txBox="1">
            <a:spLocks noChangeArrowheads="1"/>
          </p:cNvSpPr>
          <p:nvPr/>
        </p:nvSpPr>
        <p:spPr bwMode="auto">
          <a:xfrm>
            <a:off x="544234" y="2842707"/>
            <a:ext cx="1875499" cy="126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en-US" sz="1500" b="1" dirty="0" smtClean="0"/>
              <a:t>State Actors</a:t>
            </a:r>
            <a:endParaRPr lang="en-US" sz="1500" b="1" dirty="0"/>
          </a:p>
          <a:p>
            <a:endParaRPr lang="en-US" sz="1100" dirty="0"/>
          </a:p>
          <a:p>
            <a:r>
              <a:rPr lang="en-US" sz="1100" dirty="0" smtClean="0"/>
              <a:t>Ministries</a:t>
            </a:r>
          </a:p>
          <a:p>
            <a:r>
              <a:rPr lang="en-US" sz="1100" dirty="0" smtClean="0"/>
              <a:t>Agencies</a:t>
            </a:r>
          </a:p>
          <a:p>
            <a:endParaRPr lang="en-US" sz="1100" dirty="0"/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4617986" y="2716606"/>
            <a:ext cx="1821967" cy="1910437"/>
          </a:xfrm>
          <a:prstGeom prst="rect">
            <a:avLst/>
          </a:prstGeom>
          <a:gradFill flip="none" rotWithShape="1">
            <a:gsLst>
              <a:gs pos="0">
                <a:srgbClr val="AFE87E"/>
              </a:gs>
              <a:gs pos="100000">
                <a:srgbClr val="64D011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Below" fov="2700000">
              <a:rot lat="600000" lon="0" rev="0"/>
            </a:camera>
            <a:lightRig rig="threePt" dir="t"/>
          </a:scene3d>
          <a:sp3d extrusionH="1022350"/>
        </p:spPr>
        <p:txBody>
          <a:bodyPr lIns="82945" tIns="41473" rIns="82945" bIns="41473"/>
          <a:lstStyle/>
          <a:p>
            <a:pPr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2304" name="TextBox 16"/>
          <p:cNvSpPr txBox="1">
            <a:spLocks noChangeArrowheads="1"/>
          </p:cNvSpPr>
          <p:nvPr/>
        </p:nvSpPr>
        <p:spPr bwMode="auto">
          <a:xfrm>
            <a:off x="4626629" y="2841266"/>
            <a:ext cx="1850040" cy="109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en-US" sz="1500" b="1" dirty="0"/>
              <a:t>Opportunities</a:t>
            </a:r>
          </a:p>
          <a:p>
            <a:endParaRPr lang="en-US" sz="1100" dirty="0"/>
          </a:p>
          <a:p>
            <a:r>
              <a:rPr lang="en-US" sz="1100" dirty="0" smtClean="0"/>
              <a:t>Inter-agencies collaboration </a:t>
            </a:r>
            <a:endParaRPr lang="en-US" sz="1100" dirty="0"/>
          </a:p>
          <a:p>
            <a:endParaRPr lang="en-US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2514269" y="2716606"/>
            <a:ext cx="1867582" cy="191043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Below" fov="2700000">
              <a:rot lat="600000" lon="0" rev="0"/>
            </a:camera>
            <a:lightRig rig="threePt" dir="t"/>
          </a:scene3d>
          <a:sp3d extrusionH="1022350"/>
        </p:spPr>
        <p:txBody>
          <a:bodyPr lIns="82945" tIns="41473" rIns="82945" bIns="41473"/>
          <a:lstStyle/>
          <a:p>
            <a:pPr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2306" name="TextBox 16"/>
          <p:cNvSpPr txBox="1">
            <a:spLocks noChangeArrowheads="1"/>
          </p:cNvSpPr>
          <p:nvPr/>
        </p:nvSpPr>
        <p:spPr bwMode="auto">
          <a:xfrm>
            <a:off x="2522911" y="2743200"/>
            <a:ext cx="1896358" cy="223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en-US" sz="1500" b="1" dirty="0" smtClean="0"/>
              <a:t>ASEAN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ASEAN </a:t>
            </a:r>
            <a:r>
              <a:rPr lang="en-US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Ministerial Meeting (AMMTC)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ASEAN </a:t>
            </a:r>
            <a:r>
              <a:rPr lang="en-US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Officials Meeting (SOMTC)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ASEAN </a:t>
            </a:r>
            <a:r>
              <a:rPr lang="en-US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Officials Meeting On Drug Matters (ASOD)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ASEAN </a:t>
            </a:r>
            <a:r>
              <a:rPr lang="en-US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Directors General Of Immigration And Head Of Consular Affairs Meeting (DGICM)</a:t>
            </a:r>
          </a:p>
          <a:p>
            <a:endParaRPr lang="en-US" sz="1500" b="1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6641189" y="2704452"/>
            <a:ext cx="1892880" cy="191043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Below" fov="2700000">
              <a:rot lat="600000" lon="0" rev="0"/>
            </a:camera>
            <a:lightRig rig="threePt" dir="t"/>
          </a:scene3d>
          <a:sp3d extrusionH="1022350"/>
        </p:spPr>
        <p:txBody>
          <a:bodyPr lIns="82945" tIns="41473" rIns="82945" bIns="41473"/>
          <a:lstStyle/>
          <a:p>
            <a:pPr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2308" name="TextBox 30"/>
          <p:cNvSpPr txBox="1">
            <a:spLocks noChangeArrowheads="1"/>
          </p:cNvSpPr>
          <p:nvPr/>
        </p:nvSpPr>
        <p:spPr bwMode="auto">
          <a:xfrm>
            <a:off x="6625349" y="2845587"/>
            <a:ext cx="1922046" cy="109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en-US" sz="1500" b="1" dirty="0"/>
              <a:t>Threats</a:t>
            </a:r>
          </a:p>
          <a:p>
            <a:endParaRPr lang="en-US" sz="1100" dirty="0"/>
          </a:p>
          <a:p>
            <a:r>
              <a:rPr lang="en-US" sz="1100" dirty="0" smtClean="0"/>
              <a:t>Limited accessibility of information and networking.</a:t>
            </a:r>
            <a:endParaRPr lang="en-US" sz="1100" dirty="0"/>
          </a:p>
          <a:p>
            <a:endParaRPr lang="en-US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2514269" y="4808858"/>
            <a:ext cx="1867582" cy="191043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Below" fov="2700000">
              <a:rot lat="600000" lon="0" rev="0"/>
            </a:camera>
            <a:lightRig rig="threePt" dir="t"/>
          </a:scene3d>
          <a:sp3d extrusionH="1022350"/>
        </p:spPr>
        <p:txBody>
          <a:bodyPr lIns="82945" tIns="41473" rIns="82945" bIns="41473"/>
          <a:lstStyle/>
          <a:p>
            <a:pPr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 bwMode="auto">
          <a:xfrm>
            <a:off x="4617986" y="4808858"/>
            <a:ext cx="1821967" cy="1910437"/>
          </a:xfrm>
          <a:prstGeom prst="rect">
            <a:avLst/>
          </a:prstGeom>
          <a:gradFill flip="none" rotWithShape="1">
            <a:gsLst>
              <a:gs pos="0">
                <a:srgbClr val="AFE87E"/>
              </a:gs>
              <a:gs pos="100000">
                <a:srgbClr val="64D011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Below" fov="2700000">
              <a:rot lat="600000" lon="0" rev="0"/>
            </a:camera>
            <a:lightRig rig="threePt" dir="t"/>
          </a:scene3d>
          <a:sp3d extrusionH="1022350"/>
        </p:spPr>
        <p:txBody>
          <a:bodyPr lIns="82945" tIns="41473" rIns="82945" bIns="41473"/>
          <a:lstStyle/>
          <a:p>
            <a:pPr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 bwMode="auto">
          <a:xfrm>
            <a:off x="6641189" y="4808858"/>
            <a:ext cx="1892880" cy="191043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Below" fov="2700000">
              <a:rot lat="600000" lon="0" rev="0"/>
            </a:camera>
            <a:lightRig rig="threePt" dir="t"/>
          </a:scene3d>
          <a:sp3d extrusionH="1022350"/>
        </p:spPr>
        <p:txBody>
          <a:bodyPr lIns="82945" tIns="41473" rIns="82945" bIns="41473"/>
          <a:lstStyle/>
          <a:p>
            <a:pPr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533069" y="4808858"/>
            <a:ext cx="1808244" cy="1910437"/>
          </a:xfrm>
          <a:prstGeom prst="rect">
            <a:avLst/>
          </a:prstGeom>
          <a:gradFill flip="none" rotWithShape="1">
            <a:gsLst>
              <a:gs pos="0">
                <a:srgbClr val="A5D8F9"/>
              </a:gs>
              <a:gs pos="100000">
                <a:srgbClr val="0070C0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Below">
              <a:rot lat="600000" lon="0" rev="0"/>
            </a:camera>
            <a:lightRig rig="threePt" dir="t"/>
          </a:scene3d>
          <a:sp3d extrusionH="1022350"/>
        </p:spPr>
        <p:txBody>
          <a:bodyPr lIns="82945" tIns="41473" rIns="82945" bIns="41473"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12313" name="TextBox 16"/>
          <p:cNvSpPr txBox="1">
            <a:spLocks noChangeArrowheads="1"/>
          </p:cNvSpPr>
          <p:nvPr/>
        </p:nvSpPr>
        <p:spPr bwMode="auto">
          <a:xfrm>
            <a:off x="544001" y="4916524"/>
            <a:ext cx="1836106" cy="126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en-US" sz="1500" b="1" dirty="0" smtClean="0"/>
              <a:t>Non State Actors</a:t>
            </a:r>
            <a:endParaRPr lang="en-US" sz="1500" b="1" dirty="0"/>
          </a:p>
          <a:p>
            <a:endParaRPr lang="en-US" sz="1100" dirty="0"/>
          </a:p>
          <a:p>
            <a:r>
              <a:rPr lang="en-US" sz="1100" dirty="0" smtClean="0"/>
              <a:t>NGOs</a:t>
            </a:r>
          </a:p>
          <a:p>
            <a:r>
              <a:rPr lang="en-US" sz="1100" dirty="0" smtClean="0"/>
              <a:t>Human Rights Council</a:t>
            </a:r>
          </a:p>
          <a:p>
            <a:endParaRPr lang="en-US" sz="1100" dirty="0"/>
          </a:p>
          <a:p>
            <a:endParaRPr lang="en-US" dirty="0"/>
          </a:p>
        </p:txBody>
      </p:sp>
      <p:sp>
        <p:nvSpPr>
          <p:cNvPr id="12314" name="TextBox 16"/>
          <p:cNvSpPr txBox="1">
            <a:spLocks noChangeArrowheads="1"/>
          </p:cNvSpPr>
          <p:nvPr/>
        </p:nvSpPr>
        <p:spPr bwMode="auto">
          <a:xfrm>
            <a:off x="4626629" y="4915084"/>
            <a:ext cx="1850040" cy="109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en-US" sz="1500" b="1" dirty="0"/>
              <a:t>Opportunities</a:t>
            </a:r>
          </a:p>
          <a:p>
            <a:endParaRPr lang="en-US" sz="1100" dirty="0"/>
          </a:p>
          <a:p>
            <a:r>
              <a:rPr lang="en-US" sz="1100" dirty="0" smtClean="0"/>
              <a:t>Intra-agencies collaboration </a:t>
            </a:r>
            <a:endParaRPr lang="en-US" sz="1100" dirty="0"/>
          </a:p>
          <a:p>
            <a:endParaRPr lang="en-US" dirty="0"/>
          </a:p>
        </p:txBody>
      </p:sp>
      <p:sp>
        <p:nvSpPr>
          <p:cNvPr id="12315" name="TextBox 16"/>
          <p:cNvSpPr txBox="1">
            <a:spLocks noChangeArrowheads="1"/>
          </p:cNvSpPr>
          <p:nvPr/>
        </p:nvSpPr>
        <p:spPr bwMode="auto">
          <a:xfrm>
            <a:off x="2522911" y="4916524"/>
            <a:ext cx="1896358" cy="65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en-US" sz="1500" b="1" dirty="0" smtClean="0"/>
              <a:t>Bali Process</a:t>
            </a:r>
            <a:endParaRPr lang="en-US" sz="1500" b="1" dirty="0"/>
          </a:p>
          <a:p>
            <a:endParaRPr lang="en-US" sz="1100" dirty="0"/>
          </a:p>
          <a:p>
            <a:r>
              <a:rPr lang="en-US" sz="1100" dirty="0" err="1" smtClean="0"/>
              <a:t>Consulrative</a:t>
            </a:r>
            <a:r>
              <a:rPr lang="en-US" sz="1100" dirty="0" smtClean="0"/>
              <a:t> approach</a:t>
            </a:r>
            <a:endParaRPr lang="en-US" dirty="0"/>
          </a:p>
        </p:txBody>
      </p:sp>
      <p:sp>
        <p:nvSpPr>
          <p:cNvPr id="12316" name="TextBox 30"/>
          <p:cNvSpPr txBox="1">
            <a:spLocks noChangeArrowheads="1"/>
          </p:cNvSpPr>
          <p:nvPr/>
        </p:nvSpPr>
        <p:spPr bwMode="auto">
          <a:xfrm>
            <a:off x="6625349" y="4916524"/>
            <a:ext cx="1922046" cy="1160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en-US" sz="1500" b="1" dirty="0"/>
              <a:t>Threats</a:t>
            </a:r>
          </a:p>
          <a:p>
            <a:endParaRPr lang="en-US" sz="1100" dirty="0"/>
          </a:p>
          <a:p>
            <a:r>
              <a:rPr lang="en-US" sz="1100" dirty="0" smtClean="0"/>
              <a:t>Limited  skills and knowledge in analyzing accessible information and networking.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685469" y="0"/>
            <a:ext cx="74676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partnership</a:t>
            </a:r>
            <a:endParaRPr lang="en-MY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815573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848600" cy="59055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endParaRPr lang="en-MY" sz="3200" b="1" dirty="0" smtClean="0">
              <a:solidFill>
                <a:schemeClr val="tx2">
                  <a:satMod val="13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5843" name="Picture 2" descr="C:\Users\sathiaseelan\Pictures\Poster 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652963"/>
            <a:ext cx="7429500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 descr="D:\MAPO\Publisiti\Meru Utama\Design_29 Nov 2013\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2309812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 descr="D:\MAPO\Publisiti\Meru Utama\Design_29 Nov 2013\7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20788"/>
            <a:ext cx="230505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:\MAPO\Publisiti\Meru Utama\Design_29 Nov 2013\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44600"/>
            <a:ext cx="231933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9632" y="1196975"/>
            <a:ext cx="2305050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D:\MAPO\Publisiti\Meru Utama\Design_29 Nov 2013\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9948" y="1256506"/>
            <a:ext cx="231933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6225596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prevention</a:t>
            </a:r>
            <a:endParaRPr lang="en-MY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420998073"/>
              </p:ext>
            </p:extLst>
          </p:nvPr>
        </p:nvGraphicFramePr>
        <p:xfrm>
          <a:off x="457200" y="1600200"/>
          <a:ext cx="74676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13323303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77200" cy="1143000"/>
          </a:xfrm>
        </p:spPr>
        <p:txBody>
          <a:bodyPr/>
          <a:lstStyle/>
          <a:p>
            <a:pPr algn="ctr"/>
            <a:r>
              <a:rPr lang="en-US" dirty="0" smtClean="0"/>
              <a:t>The Framework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1676400"/>
          <a:ext cx="8229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64769444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2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MY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Rounded MT Bold" pitchFamily="34" charset="0"/>
              </a:rPr>
              <a:t>TRAFFICKING IN PERSONS OFFENCES</a:t>
            </a:r>
            <a:endParaRPr lang="en-MY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Rounded MT Bold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55576" y="836712"/>
          <a:ext cx="8007424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4768490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2"/>
          <p:cNvSpPr>
            <a:spLocks noGrp="1"/>
          </p:cNvSpPr>
          <p:nvPr>
            <p:ph type="title"/>
          </p:nvPr>
        </p:nvSpPr>
        <p:spPr>
          <a:xfrm>
            <a:off x="683568" y="-99392"/>
            <a:ext cx="82296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Rounded MT Bold" pitchFamily="34" charset="0"/>
              </a:rPr>
              <a:t>SMUGGLING </a:t>
            </a:r>
            <a:r>
              <a:rPr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Rounded MT Bold" pitchFamily="34" charset="0"/>
              </a:rPr>
              <a:t>OF </a:t>
            </a:r>
            <a:r>
              <a:rPr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Rounded MT Bold" pitchFamily="34" charset="0"/>
              </a:rPr>
              <a:t>MIGRANTS OFFENCES</a:t>
            </a:r>
            <a:endParaRPr lang="en-MY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Rounded MT Bold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533400"/>
          <a:ext cx="102870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00650376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971601" y="273993"/>
            <a:ext cx="6696744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+mj-lt"/>
              </a:rPr>
              <a:t>THE WORKFLOW</a:t>
            </a:r>
            <a:endParaRPr lang="en-US" sz="2400" b="1" dirty="0">
              <a:latin typeface="+mj-lt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6705600" y="1143000"/>
            <a:ext cx="1854200" cy="863600"/>
          </a:xfrm>
          <a:prstGeom prst="flowChartDecision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cs typeface="Arial" charset="0"/>
              </a:rPr>
              <a:t>SHELTER HOME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cs typeface="Arial" charset="0"/>
              </a:rPr>
              <a:t>(14 DAYS)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cs typeface="Arial" charset="0"/>
              </a:rPr>
              <a:t>SECT. </a:t>
            </a:r>
            <a:r>
              <a:rPr lang="en-US" sz="1200" b="1" dirty="0">
                <a:solidFill>
                  <a:srgbClr val="000000"/>
                </a:solidFill>
                <a:cs typeface="Arial" charset="0"/>
              </a:rPr>
              <a:t>44(2)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9" name="Group 21"/>
          <p:cNvGrpSpPr>
            <a:grpSpLocks/>
          </p:cNvGrpSpPr>
          <p:nvPr/>
        </p:nvGrpSpPr>
        <p:grpSpPr bwMode="auto">
          <a:xfrm>
            <a:off x="0" y="1143000"/>
            <a:ext cx="9088536" cy="5530850"/>
            <a:chOff x="107917" y="1965349"/>
            <a:chExt cx="9088665" cy="4571578"/>
          </a:xfrm>
        </p:grpSpPr>
        <p:sp>
          <p:nvSpPr>
            <p:cNvPr id="29706" name="AutoShape 25"/>
            <p:cNvSpPr>
              <a:spLocks noChangeArrowheads="1"/>
            </p:cNvSpPr>
            <p:nvPr/>
          </p:nvSpPr>
          <p:spPr bwMode="auto">
            <a:xfrm>
              <a:off x="4894314" y="3379809"/>
              <a:ext cx="1731962" cy="457200"/>
            </a:xfrm>
            <a:prstGeom prst="leftArrow">
              <a:avLst>
                <a:gd name="adj1" fmla="val 50000"/>
                <a:gd name="adj2" fmla="val 9470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MY" sz="1000">
                <a:latin typeface="Book Antiqua" pitchFamily="18" charset="0"/>
              </a:endParaRPr>
            </a:p>
          </p:txBody>
        </p:sp>
        <p:sp>
          <p:nvSpPr>
            <p:cNvPr id="29699" name="AutoShape 3"/>
            <p:cNvSpPr>
              <a:spLocks noChangeArrowheads="1"/>
            </p:cNvSpPr>
            <p:nvPr/>
          </p:nvSpPr>
          <p:spPr bwMode="auto">
            <a:xfrm>
              <a:off x="209519" y="2087381"/>
              <a:ext cx="1612923" cy="72037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RESCUED PROCESS</a:t>
              </a:r>
            </a:p>
          </p:txBody>
        </p:sp>
        <p:sp>
          <p:nvSpPr>
            <p:cNvPr id="2" name="Rectangle 4"/>
            <p:cNvSpPr>
              <a:spLocks noChangeArrowheads="1"/>
            </p:cNvSpPr>
            <p:nvPr/>
          </p:nvSpPr>
          <p:spPr bwMode="auto">
            <a:xfrm>
              <a:off x="2051045" y="2126746"/>
              <a:ext cx="2038379" cy="75318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RECORDING OF </a:t>
              </a:r>
              <a:endParaRPr lang="en-US" sz="1200" b="1" dirty="0" smtClean="0">
                <a:solidFill>
                  <a:srgbClr val="000000"/>
                </a:solidFill>
                <a:cs typeface="Arial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smtClean="0">
                  <a:solidFill>
                    <a:srgbClr val="000000"/>
                  </a:solidFill>
                  <a:cs typeface="Arial" charset="0"/>
                </a:rPr>
                <a:t>STATEMENT</a:t>
              </a:r>
              <a:endParaRPr lang="en-US" sz="1200" b="1" dirty="0">
                <a:solidFill>
                  <a:srgbClr val="000000"/>
                </a:solidFill>
                <a:cs typeface="Arial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smtClean="0">
                  <a:solidFill>
                    <a:srgbClr val="000000"/>
                  </a:solidFill>
                  <a:cs typeface="Arial" charset="0"/>
                </a:rPr>
                <a:t>SECT. </a:t>
              </a: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34</a:t>
              </a:r>
            </a:p>
          </p:txBody>
        </p:sp>
        <p:sp>
          <p:nvSpPr>
            <p:cNvPr id="3" name="AutoShape 5"/>
            <p:cNvSpPr>
              <a:spLocks noChangeArrowheads="1"/>
            </p:cNvSpPr>
            <p:nvPr/>
          </p:nvSpPr>
          <p:spPr bwMode="auto">
            <a:xfrm>
              <a:off x="4556156" y="1965349"/>
              <a:ext cx="1981228" cy="742685"/>
            </a:xfrm>
            <a:prstGeom prst="flowChartDecision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APPLY IPO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(24 HRS)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smtClean="0">
                  <a:solidFill>
                    <a:srgbClr val="000000"/>
                  </a:solidFill>
                  <a:cs typeface="Arial" charset="0"/>
                </a:rPr>
                <a:t>SECT. </a:t>
              </a: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44</a:t>
              </a:r>
            </a:p>
          </p:txBody>
        </p:sp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679983" y="2878246"/>
              <a:ext cx="1943127" cy="44094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00"/>
                </a:solidFill>
                <a:cs typeface="Arial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MEDICAL </a:t>
              </a:r>
              <a:r>
                <a:rPr lang="en-US" sz="1200" b="1" dirty="0" smtClean="0">
                  <a:solidFill>
                    <a:srgbClr val="000000"/>
                  </a:solidFill>
                  <a:cs typeface="Arial" charset="0"/>
                </a:rPr>
                <a:t>SCREENING</a:t>
              </a:r>
              <a:endParaRPr lang="en-US" sz="1200" b="1" dirty="0">
                <a:solidFill>
                  <a:srgbClr val="000000"/>
                </a:solidFill>
                <a:cs typeface="Arial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smtClean="0">
                  <a:solidFill>
                    <a:srgbClr val="000000"/>
                  </a:solidFill>
                  <a:cs typeface="Arial" charset="0"/>
                </a:rPr>
                <a:t>SECT. </a:t>
              </a: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46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262673"/>
                </a:solidFill>
                <a:cs typeface="Arial" charset="0"/>
              </a:endParaRPr>
            </a:p>
          </p:txBody>
        </p:sp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179357" y="3259675"/>
              <a:ext cx="4429187" cy="114892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609600" indent="-6096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srgbClr val="000000"/>
                </a:solidFill>
                <a:cs typeface="Arial" charset="0"/>
              </a:endParaRPr>
            </a:p>
            <a:p>
              <a:pPr marL="609600" indent="-6096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                 </a:t>
              </a:r>
            </a:p>
            <a:p>
              <a:pPr marL="609600" indent="-609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REPORT.  SEC 51(1)</a:t>
              </a:r>
            </a:p>
            <a:p>
              <a:pPr marL="609600" indent="-609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smtClean="0">
                  <a:solidFill>
                    <a:srgbClr val="000000"/>
                  </a:solidFill>
                  <a:cs typeface="Arial" charset="0"/>
                </a:rPr>
                <a:t>INVESTIGATION </a:t>
              </a: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OFFICER INVESTIGATE </a:t>
              </a:r>
              <a:r>
                <a:rPr lang="en-US" sz="1200" b="1" dirty="0" smtClean="0">
                  <a:solidFill>
                    <a:srgbClr val="000000"/>
                  </a:solidFill>
                  <a:cs typeface="Arial" charset="0"/>
                </a:rPr>
                <a:t>:</a:t>
              </a:r>
              <a:endParaRPr lang="en-US" sz="1200" b="1" dirty="0">
                <a:solidFill>
                  <a:srgbClr val="000000"/>
                </a:solidFill>
                <a:cs typeface="Arial" charset="0"/>
              </a:endParaRPr>
            </a:p>
            <a:p>
              <a:pPr marL="609600" indent="-609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PURPOSE OF DETERMINING WHETHER THE VICTIM </a:t>
              </a:r>
              <a:endParaRPr lang="en-US" sz="1200" b="1" dirty="0" smtClean="0">
                <a:solidFill>
                  <a:srgbClr val="000000"/>
                </a:solidFill>
                <a:cs typeface="Arial" charset="0"/>
              </a:endParaRPr>
            </a:p>
            <a:p>
              <a:pPr marL="609600" indent="-609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smtClean="0">
                  <a:solidFill>
                    <a:srgbClr val="000000"/>
                  </a:solidFill>
                  <a:cs typeface="Arial" charset="0"/>
                </a:rPr>
                <a:t>IS </a:t>
              </a: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A TRAFFICKED </a:t>
              </a:r>
              <a:r>
                <a:rPr lang="en-US" sz="1200" b="1" dirty="0" smtClean="0">
                  <a:solidFill>
                    <a:srgbClr val="000000"/>
                  </a:solidFill>
                  <a:cs typeface="Arial" charset="0"/>
                </a:rPr>
                <a:t>PERSON</a:t>
              </a:r>
              <a:endParaRPr lang="en-US" sz="1200" b="1" dirty="0">
                <a:solidFill>
                  <a:srgbClr val="000000"/>
                </a:solidFill>
                <a:cs typeface="Arial" charset="0"/>
              </a:endParaRPr>
            </a:p>
            <a:p>
              <a:pPr marL="609600" indent="-609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smtClean="0">
                  <a:solidFill>
                    <a:srgbClr val="000000"/>
                  </a:solidFill>
                  <a:cs typeface="Arial" charset="0"/>
                </a:rPr>
                <a:t>PROTECTION </a:t>
              </a: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OFFICER </a:t>
              </a:r>
              <a:r>
                <a:rPr lang="en-US" sz="1200" b="1" dirty="0" smtClean="0">
                  <a:solidFill>
                    <a:srgbClr val="000000"/>
                  </a:solidFill>
                  <a:cs typeface="Arial" charset="0"/>
                </a:rPr>
                <a:t>: ENQUIRE </a:t>
              </a: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INTO THE </a:t>
              </a:r>
              <a:endParaRPr lang="en-US" sz="1200" b="1" dirty="0" smtClean="0">
                <a:solidFill>
                  <a:srgbClr val="000000"/>
                </a:solidFill>
                <a:cs typeface="Arial" charset="0"/>
              </a:endParaRPr>
            </a:p>
            <a:p>
              <a:pPr marL="609600" indent="-609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smtClean="0">
                  <a:solidFill>
                    <a:srgbClr val="000000"/>
                  </a:solidFill>
                  <a:cs typeface="Arial" charset="0"/>
                </a:rPr>
                <a:t>BACKGROUND OF THE </a:t>
              </a: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PERSON.</a:t>
              </a:r>
            </a:p>
            <a:p>
              <a:pPr marL="609600" indent="-6096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srgbClr val="262673"/>
                </a:solidFill>
                <a:cs typeface="Arial" charset="0"/>
              </a:endParaRPr>
            </a:p>
            <a:p>
              <a:pPr marL="609600" indent="-6096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262673"/>
                  </a:solidFill>
                  <a:cs typeface="Arial" charset="0"/>
                </a:rPr>
                <a:t>     </a:t>
              </a:r>
              <a:endParaRPr lang="en-US" sz="1400" dirty="0">
                <a:solidFill>
                  <a:srgbClr val="262673"/>
                </a:solidFill>
                <a:cs typeface="Arial" charset="0"/>
              </a:endParaRPr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6696235" y="2962081"/>
              <a:ext cx="2500347" cy="95230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INVESTIGATION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(WITHIN THE PERIOD OF 14 DAYS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REPORTS WILL HAVE TO </a:t>
              </a:r>
              <a:endParaRPr lang="en-US" sz="1200" b="1" dirty="0" smtClean="0">
                <a:solidFill>
                  <a:srgbClr val="000000"/>
                </a:solidFill>
                <a:cs typeface="Arial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smtClean="0">
                  <a:solidFill>
                    <a:srgbClr val="000000"/>
                  </a:solidFill>
                  <a:cs typeface="Arial" charset="0"/>
                </a:rPr>
                <a:t>BE BROUGHT TO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smtClean="0">
                  <a:solidFill>
                    <a:srgbClr val="000000"/>
                  </a:solidFill>
                  <a:cs typeface="Arial" charset="0"/>
                </a:rPr>
                <a:t>MAGISTRATE </a:t>
              </a: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FOR DECISION</a:t>
              </a:r>
            </a:p>
          </p:txBody>
        </p:sp>
        <p:sp>
          <p:nvSpPr>
            <p:cNvPr id="6" name="AutoShape 12"/>
            <p:cNvSpPr>
              <a:spLocks noChangeArrowheads="1"/>
            </p:cNvSpPr>
            <p:nvPr/>
          </p:nvSpPr>
          <p:spPr bwMode="auto">
            <a:xfrm>
              <a:off x="107917" y="4610671"/>
              <a:ext cx="3643365" cy="1889516"/>
            </a:xfrm>
            <a:prstGeom prst="flowChartDecision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609600" indent="-609600"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CRIMINAL PROSECUTION </a:t>
              </a:r>
            </a:p>
            <a:p>
              <a:pPr marL="609600" indent="-609600"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INSTITUTED </a:t>
              </a:r>
              <a:r>
                <a:rPr lang="en-US" sz="1200" b="1" dirty="0" smtClean="0">
                  <a:solidFill>
                    <a:srgbClr val="000000"/>
                  </a:solidFill>
                  <a:cs typeface="Arial" charset="0"/>
                </a:rPr>
                <a:t>AGAINST </a:t>
              </a: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SUSPECT</a:t>
              </a:r>
            </a:p>
            <a:p>
              <a:pPr marL="609600" indent="-609600"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 MAGISTRATE </a:t>
              </a:r>
              <a:r>
                <a:rPr lang="en-US" sz="1200" b="1" dirty="0" smtClean="0">
                  <a:solidFill>
                    <a:srgbClr val="000000"/>
                  </a:solidFill>
                  <a:cs typeface="Arial" charset="0"/>
                </a:rPr>
                <a:t>TO </a:t>
              </a: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RECORD </a:t>
              </a:r>
              <a:endParaRPr lang="en-US" sz="1200" b="1" dirty="0" smtClean="0">
                <a:solidFill>
                  <a:srgbClr val="000000"/>
                </a:solidFill>
                <a:cs typeface="Arial" charset="0"/>
              </a:endParaRPr>
            </a:p>
            <a:p>
              <a:pPr marL="609600" indent="-609600"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  <a:defRPr/>
              </a:pPr>
              <a:r>
                <a:rPr lang="en-US" sz="1200" b="1" dirty="0" smtClean="0">
                  <a:solidFill>
                    <a:srgbClr val="000000"/>
                  </a:solidFill>
                  <a:cs typeface="Arial" charset="0"/>
                </a:rPr>
                <a:t>EVIDENCE </a:t>
              </a: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OF VICTIM’</a:t>
              </a:r>
            </a:p>
            <a:p>
              <a:pPr marL="609600" indent="-609600"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WITHIN 7 DAYS FROM</a:t>
              </a:r>
            </a:p>
            <a:p>
              <a:pPr marL="609600" indent="-609600"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THE DATE OF THE PRODUCTION</a:t>
              </a:r>
            </a:p>
            <a:p>
              <a:pPr marL="609600" indent="-609600"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OF VICTIM BEFORE HIM/HER.</a:t>
              </a:r>
            </a:p>
            <a:p>
              <a:pPr marL="609600" indent="-609600"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SEC. 52(3)</a:t>
              </a:r>
            </a:p>
          </p:txBody>
        </p:sp>
        <p:sp>
          <p:nvSpPr>
            <p:cNvPr id="29707" name="Rectangle 15"/>
            <p:cNvSpPr>
              <a:spLocks noChangeArrowheads="1"/>
            </p:cNvSpPr>
            <p:nvPr/>
          </p:nvSpPr>
          <p:spPr bwMode="auto">
            <a:xfrm>
              <a:off x="4375178" y="5366477"/>
              <a:ext cx="4356037" cy="117045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u="sng" dirty="0">
                <a:solidFill>
                  <a:schemeClr val="tx1"/>
                </a:solidFill>
                <a:cs typeface="Arial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RELEASE OF TRAFFICKED PERSON– SEC 54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>
                <a:solidFill>
                  <a:srgbClr val="000000"/>
                </a:solidFill>
                <a:cs typeface="Arial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- LOCAL– RELEASE THE PERSON TO RELATIVE/GUARDIAN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>
                <a:solidFill>
                  <a:srgbClr val="000000"/>
                </a:solidFill>
                <a:cs typeface="Arial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 FOREIGN – RELEASE TO IMMIGRATION DEPT </a:t>
              </a:r>
              <a:endParaRPr lang="en-US" sz="1200" b="1" dirty="0" smtClean="0">
                <a:solidFill>
                  <a:srgbClr val="000000"/>
                </a:solidFill>
                <a:cs typeface="Arial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smtClean="0">
                  <a:solidFill>
                    <a:srgbClr val="000000"/>
                  </a:solidFill>
                  <a:cs typeface="Arial" charset="0"/>
                </a:rPr>
                <a:t>  TO FACILITATE  RETURN TO </a:t>
              </a: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COUNTRY OF ORIGIN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 </a:t>
              </a:r>
            </a:p>
          </p:txBody>
        </p:sp>
        <p:sp>
          <p:nvSpPr>
            <p:cNvPr id="29715" name="AutoShape 16"/>
            <p:cNvSpPr>
              <a:spLocks noChangeArrowheads="1"/>
            </p:cNvSpPr>
            <p:nvPr/>
          </p:nvSpPr>
          <p:spPr bwMode="auto">
            <a:xfrm>
              <a:off x="1808164" y="2179654"/>
              <a:ext cx="228600" cy="485775"/>
            </a:xfrm>
            <a:prstGeom prst="rightArrow">
              <a:avLst>
                <a:gd name="adj1" fmla="val 50000"/>
                <a:gd name="adj2" fmla="val 25000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MY" sz="1000">
                <a:latin typeface="Book Antiqua" pitchFamily="18" charset="0"/>
              </a:endParaRPr>
            </a:p>
          </p:txBody>
        </p:sp>
        <p:sp>
          <p:nvSpPr>
            <p:cNvPr id="29716" name="AutoShape 17"/>
            <p:cNvSpPr>
              <a:spLocks noChangeArrowheads="1"/>
            </p:cNvSpPr>
            <p:nvPr/>
          </p:nvSpPr>
          <p:spPr bwMode="auto">
            <a:xfrm>
              <a:off x="4179927" y="2079647"/>
              <a:ext cx="228600" cy="485775"/>
            </a:xfrm>
            <a:prstGeom prst="rightArrow">
              <a:avLst>
                <a:gd name="adj1" fmla="val 50000"/>
                <a:gd name="adj2" fmla="val 25000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MY" sz="1000">
                <a:latin typeface="Book Antiqua" pitchFamily="18" charset="0"/>
              </a:endParaRPr>
            </a:p>
          </p:txBody>
        </p:sp>
        <p:sp>
          <p:nvSpPr>
            <p:cNvPr id="29717" name="AutoShape 18"/>
            <p:cNvSpPr>
              <a:spLocks noChangeArrowheads="1"/>
            </p:cNvSpPr>
            <p:nvPr/>
          </p:nvSpPr>
          <p:spPr bwMode="auto">
            <a:xfrm>
              <a:off x="6516688" y="2065357"/>
              <a:ext cx="228600" cy="485775"/>
            </a:xfrm>
            <a:prstGeom prst="rightArrow">
              <a:avLst>
                <a:gd name="adj1" fmla="val 50000"/>
                <a:gd name="adj2" fmla="val 25000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MY" sz="1000">
                <a:latin typeface="Book Antiqua" pitchFamily="18" charset="0"/>
              </a:endParaRPr>
            </a:p>
          </p:txBody>
        </p:sp>
        <p:sp>
          <p:nvSpPr>
            <p:cNvPr id="29718" name="Line 20"/>
            <p:cNvSpPr>
              <a:spLocks noChangeShapeType="1"/>
            </p:cNvSpPr>
            <p:nvPr/>
          </p:nvSpPr>
          <p:spPr bwMode="auto">
            <a:xfrm flipH="1" flipV="1">
              <a:off x="5537251" y="2555814"/>
              <a:ext cx="0" cy="287337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MY"/>
            </a:p>
          </p:txBody>
        </p:sp>
        <p:sp>
          <p:nvSpPr>
            <p:cNvPr id="29719" name="AutoShape 37"/>
            <p:cNvSpPr>
              <a:spLocks noChangeArrowheads="1"/>
            </p:cNvSpPr>
            <p:nvPr/>
          </p:nvSpPr>
          <p:spPr bwMode="auto">
            <a:xfrm rot="12497910" flipH="1">
              <a:off x="4049475" y="2714260"/>
              <a:ext cx="693738" cy="274638"/>
            </a:xfrm>
            <a:prstGeom prst="rightArrow">
              <a:avLst>
                <a:gd name="adj1" fmla="val 50000"/>
                <a:gd name="adj2" fmla="val 63150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10800000" wrap="none" anchor="ctr"/>
            <a:lstStyle/>
            <a:p>
              <a:endParaRPr lang="en-MY" sz="1000">
                <a:latin typeface="Book Antiqua" pitchFamily="18" charset="0"/>
              </a:endParaRPr>
            </a:p>
          </p:txBody>
        </p:sp>
        <p:sp>
          <p:nvSpPr>
            <p:cNvPr id="29720" name="AutoShape 38"/>
            <p:cNvSpPr>
              <a:spLocks noChangeArrowheads="1"/>
            </p:cNvSpPr>
            <p:nvPr/>
          </p:nvSpPr>
          <p:spPr bwMode="auto">
            <a:xfrm rot="5400000">
              <a:off x="7615320" y="2630479"/>
              <a:ext cx="201604" cy="357240"/>
            </a:xfrm>
            <a:prstGeom prst="rightArrow">
              <a:avLst>
                <a:gd name="adj1" fmla="val 50000"/>
                <a:gd name="adj2" fmla="val 25000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10800000" vert="eaVert" wrap="none" anchor="ctr"/>
            <a:lstStyle/>
            <a:p>
              <a:endParaRPr lang="en-MY" sz="1000">
                <a:latin typeface="Book Antiqua" pitchFamily="18" charset="0"/>
              </a:endParaRPr>
            </a:p>
          </p:txBody>
        </p:sp>
        <p:sp>
          <p:nvSpPr>
            <p:cNvPr id="7" name="Rectangle 39"/>
            <p:cNvSpPr>
              <a:spLocks noChangeArrowheads="1"/>
            </p:cNvSpPr>
            <p:nvPr/>
          </p:nvSpPr>
          <p:spPr bwMode="auto">
            <a:xfrm>
              <a:off x="5823000" y="4246361"/>
              <a:ext cx="3249534" cy="97743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609600" indent="-609600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  <a:defRPr/>
              </a:pPr>
              <a:endParaRPr lang="en-US" sz="1200" dirty="0">
                <a:solidFill>
                  <a:srgbClr val="FFFF00"/>
                </a:solidFill>
                <a:cs typeface="Arial" charset="0"/>
              </a:endParaRPr>
            </a:p>
            <a:p>
              <a:pPr marL="609600" indent="-609600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  <a:defRPr/>
              </a:pPr>
              <a:endParaRPr lang="en-US" sz="1200" dirty="0">
                <a:solidFill>
                  <a:srgbClr val="FFFF00"/>
                </a:solidFill>
                <a:cs typeface="Arial" charset="0"/>
              </a:endParaRPr>
            </a:p>
            <a:p>
              <a:pPr marL="609600" indent="-609600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  <a:defRPr/>
              </a:pPr>
              <a:endParaRPr lang="en-US" sz="1200" b="1" dirty="0" smtClean="0">
                <a:solidFill>
                  <a:srgbClr val="000000"/>
                </a:solidFill>
                <a:cs typeface="Arial" charset="0"/>
              </a:endParaRPr>
            </a:p>
            <a:p>
              <a:pPr marL="609600" indent="-609600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  <a:defRPr/>
              </a:pPr>
              <a:r>
                <a:rPr lang="en-US" sz="1200" b="1" dirty="0" smtClean="0">
                  <a:solidFill>
                    <a:srgbClr val="000000"/>
                  </a:solidFill>
                  <a:cs typeface="Arial" charset="0"/>
                </a:rPr>
                <a:t>PO</a:t>
              </a: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: SHELTER HOME – SEC 51(3)</a:t>
              </a:r>
            </a:p>
            <a:p>
              <a:pPr marL="609600" indent="-609600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  <a:defRPr/>
              </a:pPr>
              <a:endParaRPr lang="en-US" sz="1200" b="1" dirty="0">
                <a:solidFill>
                  <a:srgbClr val="000000"/>
                </a:solidFill>
                <a:cs typeface="Arial" charset="0"/>
              </a:endParaRPr>
            </a:p>
            <a:p>
              <a:pPr marL="609600" indent="-609600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- </a:t>
              </a:r>
              <a:r>
                <a:rPr lang="en-US" sz="1200" b="1" dirty="0" smtClean="0">
                  <a:solidFill>
                    <a:srgbClr val="000000"/>
                  </a:solidFill>
                  <a:cs typeface="Arial" charset="0"/>
                </a:rPr>
                <a:t>NATIONALS - NOT </a:t>
              </a: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EXCEEDING 2 YRS </a:t>
              </a:r>
            </a:p>
            <a:p>
              <a:pPr marL="609600" indent="-609600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  <a:defRPr/>
              </a:pPr>
              <a:endParaRPr lang="en-US" sz="1200" b="1" dirty="0">
                <a:solidFill>
                  <a:srgbClr val="000000"/>
                </a:solidFill>
                <a:cs typeface="Arial" charset="0"/>
              </a:endParaRPr>
            </a:p>
            <a:p>
              <a:pPr marL="609600" indent="-609600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 - FOREIGN– NOT EXCEEDING 3 MTHS</a:t>
              </a:r>
            </a:p>
            <a:p>
              <a:pPr marL="609600" indent="-609600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Arial" charset="0"/>
                </a:rPr>
                <a:t>                                 </a:t>
              </a:r>
            </a:p>
            <a:p>
              <a:pPr marL="609600" indent="-609600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  <a:defRPr/>
              </a:pPr>
              <a:endParaRPr lang="en-US" sz="1200" b="1" dirty="0">
                <a:solidFill>
                  <a:srgbClr val="FFFF00"/>
                </a:solidFill>
                <a:cs typeface="Arial" charset="0"/>
              </a:endParaRPr>
            </a:p>
            <a:p>
              <a:pPr marL="609600" indent="-609600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  <a:defRPr/>
              </a:pPr>
              <a:endParaRPr lang="en-US" sz="1200" dirty="0">
                <a:solidFill>
                  <a:srgbClr val="FFFF00"/>
                </a:solidFill>
                <a:cs typeface="Arial" charset="0"/>
              </a:endParaRPr>
            </a:p>
          </p:txBody>
        </p:sp>
        <p:sp>
          <p:nvSpPr>
            <p:cNvPr id="29722" name="AutoShape 18"/>
            <p:cNvSpPr>
              <a:spLocks noChangeArrowheads="1"/>
            </p:cNvSpPr>
            <p:nvPr/>
          </p:nvSpPr>
          <p:spPr bwMode="auto">
            <a:xfrm>
              <a:off x="3536966" y="5303953"/>
              <a:ext cx="785812" cy="485775"/>
            </a:xfrm>
            <a:prstGeom prst="rightArrow">
              <a:avLst>
                <a:gd name="adj1" fmla="val 50000"/>
                <a:gd name="adj2" fmla="val 24999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MY" sz="1000">
                <a:latin typeface="Book Antiqua" pitchFamily="18" charset="0"/>
              </a:endParaRPr>
            </a:p>
          </p:txBody>
        </p:sp>
      </p:grpSp>
      <p:sp>
        <p:nvSpPr>
          <p:cNvPr id="29702" name="AutoShape 27"/>
          <p:cNvSpPr>
            <a:spLocks noChangeArrowheads="1"/>
          </p:cNvSpPr>
          <p:nvPr/>
        </p:nvSpPr>
        <p:spPr bwMode="auto">
          <a:xfrm>
            <a:off x="7596336" y="3575298"/>
            <a:ext cx="214313" cy="285750"/>
          </a:xfrm>
          <a:prstGeom prst="downArrow">
            <a:avLst>
              <a:gd name="adj1" fmla="val 50000"/>
              <a:gd name="adj2" fmla="val 102741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MY" sz="10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Book Antiqua" pitchFamily="18" charset="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3357554" y="4643438"/>
            <a:ext cx="2303471" cy="457200"/>
          </a:xfrm>
          <a:prstGeom prst="leftArrow">
            <a:avLst>
              <a:gd name="adj1" fmla="val 50000"/>
              <a:gd name="adj2" fmla="val 94714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 sz="100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29704" name="AutoShape 37"/>
          <p:cNvSpPr>
            <a:spLocks noChangeArrowheads="1"/>
          </p:cNvSpPr>
          <p:nvPr/>
        </p:nvSpPr>
        <p:spPr bwMode="auto">
          <a:xfrm rot="12497910" flipH="1">
            <a:off x="4810125" y="4219575"/>
            <a:ext cx="693738" cy="274638"/>
          </a:xfrm>
          <a:prstGeom prst="rightArrow">
            <a:avLst>
              <a:gd name="adj1" fmla="val 50000"/>
              <a:gd name="adj2" fmla="val 63150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MY" sz="100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861A78-D60A-4344-AE93-3D3C2F767D2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3628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152400"/>
            <a:ext cx="3849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prstClr val="black"/>
                </a:solidFill>
              </a:rPr>
              <a:t>ACTIVITIES</a:t>
            </a:r>
          </a:p>
        </p:txBody>
      </p:sp>
      <p:pic>
        <p:nvPicPr>
          <p:cNvPr id="3" name="Picture 2" descr="IMG_45326862532174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14400"/>
            <a:ext cx="6934200" cy="5249868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0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 </a:t>
            </a:r>
          </a:p>
        </p:txBody>
      </p:sp>
      <p:sp>
        <p:nvSpPr>
          <p:cNvPr id="12291" name="Text Placeholder 21"/>
          <p:cNvSpPr>
            <a:spLocks noGrp="1"/>
          </p:cNvSpPr>
          <p:nvPr>
            <p:ph type="body" idx="1"/>
          </p:nvPr>
        </p:nvSpPr>
        <p:spPr>
          <a:xfrm>
            <a:off x="838200" y="1122082"/>
            <a:ext cx="3810000" cy="755650"/>
          </a:xfrm>
        </p:spPr>
        <p:txBody>
          <a:bodyPr/>
          <a:lstStyle/>
          <a:p>
            <a:pPr algn="ctr">
              <a:spcBef>
                <a:spcPts val="575"/>
              </a:spcBef>
            </a:pPr>
            <a:r>
              <a:rPr lang="en-US" altLang="ms-MY" sz="2600" dirty="0" smtClean="0">
                <a:solidFill>
                  <a:schemeClr val="tx1"/>
                </a:solidFill>
              </a:rPr>
              <a:t>Trafficking in Persons</a:t>
            </a:r>
          </a:p>
        </p:txBody>
      </p:sp>
      <p:sp>
        <p:nvSpPr>
          <p:cNvPr id="16388" name="Content Placeholder 22"/>
          <p:cNvSpPr>
            <a:spLocks noGrp="1"/>
          </p:cNvSpPr>
          <p:nvPr>
            <p:ph sz="half" idx="2"/>
          </p:nvPr>
        </p:nvSpPr>
        <p:spPr>
          <a:xfrm>
            <a:off x="914400" y="2057400"/>
            <a:ext cx="3657600" cy="4395936"/>
          </a:xfrm>
          <a:ln>
            <a:miter lim="800000"/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>
            <a:normAutofit fontScale="92500" lnSpcReduction="20000"/>
          </a:bodyPr>
          <a:lstStyle/>
          <a:p>
            <a:pPr marL="0" indent="-273050" fontAlgn="auto">
              <a:spcBef>
                <a:spcPct val="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§"/>
              <a:defRPr/>
            </a:pPr>
            <a:r>
              <a:rPr lang="en-US" b="1" dirty="0" smtClean="0"/>
              <a:t>Crime against individual</a:t>
            </a:r>
          </a:p>
          <a:p>
            <a:pPr marL="0" indent="-273050" fontAlgn="auto">
              <a:spcBef>
                <a:spcPct val="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§"/>
              <a:defRPr/>
            </a:pPr>
            <a:endParaRPr lang="en-US" b="1" dirty="0" smtClean="0"/>
          </a:p>
          <a:p>
            <a:pPr marL="0" indent="-273050" fontAlgn="auto">
              <a:spcBef>
                <a:spcPct val="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§"/>
              <a:defRPr/>
            </a:pPr>
            <a:r>
              <a:rPr lang="en-US" b="1" dirty="0" smtClean="0"/>
              <a:t>Exploitation</a:t>
            </a:r>
          </a:p>
          <a:p>
            <a:pPr marL="0" indent="-273050" fontAlgn="auto">
              <a:spcBef>
                <a:spcPct val="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§"/>
              <a:defRPr/>
            </a:pPr>
            <a:endParaRPr lang="en-US" b="1" dirty="0" smtClean="0"/>
          </a:p>
          <a:p>
            <a:pPr marL="0" indent="-273050" fontAlgn="auto">
              <a:spcBef>
                <a:spcPct val="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§"/>
              <a:defRPr/>
            </a:pPr>
            <a:r>
              <a:rPr lang="en-US" b="1" dirty="0" smtClean="0"/>
              <a:t>Victim of trafficking</a:t>
            </a:r>
          </a:p>
          <a:p>
            <a:pPr marL="0" indent="-273050" fontAlgn="auto">
              <a:spcBef>
                <a:spcPct val="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§"/>
              <a:defRPr/>
            </a:pPr>
            <a:endParaRPr lang="en-US" b="1" dirty="0" smtClean="0"/>
          </a:p>
          <a:p>
            <a:pPr marL="0" indent="-273050" fontAlgn="auto">
              <a:spcBef>
                <a:spcPct val="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§"/>
              <a:defRPr/>
            </a:pPr>
            <a:endParaRPr lang="en-US" b="1" dirty="0"/>
          </a:p>
          <a:p>
            <a:pPr marL="0" indent="-273050" fontAlgn="auto">
              <a:spcBef>
                <a:spcPct val="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§"/>
              <a:defRPr/>
            </a:pPr>
            <a:r>
              <a:rPr lang="en-US" b="1" dirty="0" smtClean="0"/>
              <a:t>Cross and within border</a:t>
            </a:r>
          </a:p>
          <a:p>
            <a:pPr marL="0" indent="-273050" fontAlgn="auto">
              <a:spcBef>
                <a:spcPct val="0"/>
              </a:spcBef>
              <a:spcAft>
                <a:spcPts val="0"/>
              </a:spcAft>
              <a:buClr>
                <a:srgbClr val="800000"/>
              </a:buClr>
              <a:buFont typeface="Arial" panose="020B0604020202020204" pitchFamily="34" charset="0"/>
              <a:buNone/>
              <a:defRPr/>
            </a:pPr>
            <a:endParaRPr lang="en-US" b="1" dirty="0" smtClean="0"/>
          </a:p>
          <a:p>
            <a:pPr marL="0" indent="-273050" fontAlgn="auto">
              <a:spcBef>
                <a:spcPct val="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§"/>
              <a:defRPr/>
            </a:pPr>
            <a:r>
              <a:rPr lang="en-US" b="1" dirty="0" smtClean="0"/>
              <a:t>UN Protocol to Prevent, Suppress and Punish Trafficking in Persons</a:t>
            </a:r>
          </a:p>
        </p:txBody>
      </p:sp>
      <p:sp>
        <p:nvSpPr>
          <p:cNvPr id="12295" name="Text Placeholder 23"/>
          <p:cNvSpPr>
            <a:spLocks noGrp="1"/>
          </p:cNvSpPr>
          <p:nvPr>
            <p:ph type="body" sz="quarter" idx="3"/>
          </p:nvPr>
        </p:nvSpPr>
        <p:spPr>
          <a:xfrm>
            <a:off x="5075237" y="1153832"/>
            <a:ext cx="3535363" cy="723900"/>
          </a:xfrm>
        </p:spPr>
        <p:txBody>
          <a:bodyPr/>
          <a:lstStyle/>
          <a:p>
            <a:pPr algn="ctr">
              <a:spcBef>
                <a:spcPts val="575"/>
              </a:spcBef>
            </a:pPr>
            <a:r>
              <a:rPr lang="en-US" altLang="ms-MY" sz="2600" dirty="0" smtClean="0">
                <a:solidFill>
                  <a:schemeClr val="tx1"/>
                </a:solidFill>
              </a:rPr>
              <a:t>Migrant Smuggling</a:t>
            </a:r>
          </a:p>
        </p:txBody>
      </p:sp>
      <p:sp>
        <p:nvSpPr>
          <p:cNvPr id="16390" name="Content Placeholder 24"/>
          <p:cNvSpPr>
            <a:spLocks noGrp="1"/>
          </p:cNvSpPr>
          <p:nvPr>
            <p:ph sz="quarter" idx="4"/>
          </p:nvPr>
        </p:nvSpPr>
        <p:spPr>
          <a:xfrm>
            <a:off x="5105400" y="2057400"/>
            <a:ext cx="3505200" cy="439593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2500"/>
          </a:bodyPr>
          <a:lstStyle/>
          <a:p>
            <a:pPr marL="0" indent="-273050" fontAlgn="auto">
              <a:spcBef>
                <a:spcPct val="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§"/>
              <a:defRPr/>
            </a:pPr>
            <a:r>
              <a:rPr lang="en-US" b="1" dirty="0" smtClean="0"/>
              <a:t>Crime against state</a:t>
            </a:r>
          </a:p>
          <a:p>
            <a:pPr marL="0" indent="-273050" fontAlgn="auto">
              <a:spcBef>
                <a:spcPct val="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§"/>
              <a:defRPr/>
            </a:pPr>
            <a:endParaRPr lang="en-US" b="1" dirty="0" smtClean="0"/>
          </a:p>
          <a:p>
            <a:pPr marL="0" indent="-273050" fontAlgn="auto">
              <a:spcBef>
                <a:spcPct val="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§"/>
              <a:defRPr/>
            </a:pPr>
            <a:r>
              <a:rPr lang="en-US" b="1" dirty="0" smtClean="0"/>
              <a:t>Consensual</a:t>
            </a:r>
          </a:p>
          <a:p>
            <a:pPr marL="0" indent="-273050" fontAlgn="auto">
              <a:spcBef>
                <a:spcPct val="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§"/>
              <a:defRPr/>
            </a:pPr>
            <a:endParaRPr lang="en-US" b="1" dirty="0" smtClean="0"/>
          </a:p>
          <a:p>
            <a:pPr marL="0" indent="-273050" fontAlgn="auto">
              <a:spcBef>
                <a:spcPct val="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§"/>
              <a:defRPr/>
            </a:pPr>
            <a:r>
              <a:rPr lang="en-US" b="1" dirty="0" smtClean="0"/>
              <a:t>Immigration violation</a:t>
            </a:r>
          </a:p>
          <a:p>
            <a:pPr marL="0" indent="-273050" fontAlgn="auto">
              <a:spcBef>
                <a:spcPct val="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§"/>
              <a:defRPr/>
            </a:pPr>
            <a:endParaRPr lang="en-US" b="1" dirty="0" smtClean="0"/>
          </a:p>
          <a:p>
            <a:pPr marL="0" indent="-273050" fontAlgn="auto">
              <a:spcBef>
                <a:spcPct val="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§"/>
              <a:defRPr/>
            </a:pPr>
            <a:r>
              <a:rPr lang="en-US" b="1" dirty="0" smtClean="0"/>
              <a:t>Cross border</a:t>
            </a:r>
          </a:p>
          <a:p>
            <a:pPr marL="0" indent="-273050" fontAlgn="auto">
              <a:spcBef>
                <a:spcPct val="0"/>
              </a:spcBef>
              <a:spcAft>
                <a:spcPts val="0"/>
              </a:spcAft>
              <a:buClr>
                <a:srgbClr val="800000"/>
              </a:buClr>
              <a:buFont typeface="Arial" panose="020B0604020202020204" pitchFamily="34" charset="0"/>
              <a:buNone/>
              <a:defRPr/>
            </a:pPr>
            <a:endParaRPr lang="en-US" b="1" dirty="0" smtClean="0"/>
          </a:p>
          <a:p>
            <a:pPr marL="0" indent="-273050" fontAlgn="auto">
              <a:spcBef>
                <a:spcPct val="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§"/>
              <a:defRPr/>
            </a:pPr>
            <a:r>
              <a:rPr lang="en-US" b="1" dirty="0" smtClean="0"/>
              <a:t>UN Protocol Against Smuggling of Migrants by Land, Sea and Air</a:t>
            </a:r>
          </a:p>
          <a:p>
            <a:pPr marL="0" indent="-273050" fontAlgn="auto">
              <a:spcBef>
                <a:spcPct val="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§"/>
              <a:defRPr/>
            </a:pPr>
            <a:endParaRPr lang="en-US" b="1" dirty="0" smtClean="0"/>
          </a:p>
        </p:txBody>
      </p:sp>
      <p:sp>
        <p:nvSpPr>
          <p:cNvPr id="2" name="Rectangle 25"/>
          <p:cNvSpPr>
            <a:spLocks noChangeArrowheads="1"/>
          </p:cNvSpPr>
          <p:nvPr/>
        </p:nvSpPr>
        <p:spPr bwMode="auto">
          <a:xfrm>
            <a:off x="381000" y="304800"/>
            <a:ext cx="8534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+mj-lt"/>
                <a:cs typeface="+mn-cs"/>
              </a:rPr>
              <a:t>Distinguished Characters</a:t>
            </a:r>
          </a:p>
        </p:txBody>
      </p:sp>
    </p:spTree>
    <p:extLst>
      <p:ext uri="{BB962C8B-B14F-4D97-AF65-F5344CB8AC3E}">
        <p14:creationId xmlns:p14="http://schemas.microsoft.com/office/powerpoint/2010/main" xmlns="" val="415822839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324818832735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57200"/>
            <a:ext cx="3933825" cy="6096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2" descr="IMG_45328899683866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57200"/>
            <a:ext cx="4238625" cy="6096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Previ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0463" y="476672"/>
            <a:ext cx="529113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3933056"/>
            <a:ext cx="876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en-US" dirty="0">
              <a:latin typeface="Franklin Gothic Book" pitchFamily="34" charset="0"/>
            </a:endParaRPr>
          </a:p>
        </p:txBody>
      </p:sp>
      <p:pic>
        <p:nvPicPr>
          <p:cNvPr id="7172" name="Picture 2" descr="http://upload.wikimedia.org/wikipedia/en/7/7f/World_Map_flat_Mercato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00042"/>
            <a:ext cx="3429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571736" y="1928802"/>
            <a:ext cx="533400" cy="38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Arrow Connector 6"/>
          <p:cNvCxnSpPr>
            <a:endCxn id="5" idx="1"/>
          </p:cNvCxnSpPr>
          <p:nvPr/>
        </p:nvCxnSpPr>
        <p:spPr>
          <a:xfrm>
            <a:off x="2133600" y="2041525"/>
            <a:ext cx="438136" cy="7777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5" name="TextBox 11"/>
          <p:cNvSpPr txBox="1">
            <a:spLocks noChangeArrowheads="1"/>
          </p:cNvSpPr>
          <p:nvPr/>
        </p:nvSpPr>
        <p:spPr bwMode="auto">
          <a:xfrm>
            <a:off x="1066800" y="1660525"/>
            <a:ext cx="1368425" cy="36988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Franklin Gothic Book" pitchFamily="34" charset="0"/>
              </a:rPr>
              <a:t>MALAYSIA</a:t>
            </a:r>
          </a:p>
        </p:txBody>
      </p:sp>
      <p:sp>
        <p:nvSpPr>
          <p:cNvPr id="7176" name="Rectangle 7"/>
          <p:cNvSpPr>
            <a:spLocks noChangeArrowheads="1"/>
          </p:cNvSpPr>
          <p:nvPr/>
        </p:nvSpPr>
        <p:spPr bwMode="auto">
          <a:xfrm>
            <a:off x="1972654" y="-99392"/>
            <a:ext cx="5509842" cy="628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00FF00"/>
              </a:buClr>
              <a:buSzPct val="95000"/>
            </a:pPr>
            <a:r>
              <a:rPr lang="en-US" sz="3200" b="1" dirty="0">
                <a:solidFill>
                  <a:schemeClr val="accent1"/>
                </a:solidFill>
                <a:latin typeface="Antique Olive Compact"/>
              </a:rPr>
              <a:t>The Geography of Malaysia</a:t>
            </a:r>
            <a:endParaRPr lang="en-GB" sz="3200" dirty="0">
              <a:solidFill>
                <a:schemeClr val="accent1"/>
              </a:solidFill>
              <a:latin typeface="Antique Olive Compact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95536" y="3861048"/>
            <a:ext cx="4320480" cy="2862322"/>
          </a:xfrm>
          <a:prstGeom prst="rect">
            <a:avLst/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7338" indent="-287338" algn="ctr"/>
            <a:endParaRPr lang="en-US" b="1" dirty="0">
              <a:solidFill>
                <a:schemeClr val="bg1"/>
              </a:solidFill>
              <a:latin typeface="Verdana" pitchFamily="34" charset="0"/>
            </a:endParaRPr>
          </a:p>
          <a:p>
            <a:pPr marL="287338" indent="-287338">
              <a:buSzPct val="120000"/>
              <a:buFontTx/>
              <a:buBlip>
                <a:blip r:embed="rId5"/>
              </a:buBlip>
            </a:pPr>
            <a:r>
              <a:rPr lang="en-US" b="1" dirty="0">
                <a:solidFill>
                  <a:schemeClr val="bg1"/>
                </a:solidFill>
                <a:latin typeface="Verdana" pitchFamily="34" charset="0"/>
              </a:rPr>
              <a:t>COUNTRY </a:t>
            </a: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OF ORIGIN</a:t>
            </a:r>
            <a:endParaRPr lang="en-US" b="1" dirty="0">
              <a:solidFill>
                <a:schemeClr val="bg1"/>
              </a:solidFill>
              <a:latin typeface="Verdana" pitchFamily="34" charset="0"/>
            </a:endParaRPr>
          </a:p>
          <a:p>
            <a:pPr marL="287338" indent="-287338">
              <a:buSzPct val="120000"/>
              <a:buFontTx/>
              <a:buBlip>
                <a:blip r:embed="rId5"/>
              </a:buBlip>
            </a:pPr>
            <a:endParaRPr lang="en-US" b="1" dirty="0">
              <a:solidFill>
                <a:schemeClr val="bg1"/>
              </a:solidFill>
              <a:latin typeface="Verdana" pitchFamily="34" charset="0"/>
            </a:endParaRPr>
          </a:p>
          <a:p>
            <a:pPr marL="742950" lvl="1" indent="-285750">
              <a:buSzPct val="120000"/>
              <a:buFontTx/>
              <a:buBlip>
                <a:blip r:embed="rId6"/>
              </a:buBlip>
            </a:pPr>
            <a:r>
              <a:rPr lang="en-US" b="1" dirty="0">
                <a:solidFill>
                  <a:schemeClr val="bg1"/>
                </a:solidFill>
                <a:latin typeface="Verdana" pitchFamily="34" charset="0"/>
              </a:rPr>
              <a:t>SOCIO ECONOMIC STATUS</a:t>
            </a:r>
          </a:p>
          <a:p>
            <a:pPr marL="287338" indent="-287338">
              <a:buSzPct val="120000"/>
              <a:buFontTx/>
              <a:buBlip>
                <a:blip r:embed="rId6"/>
              </a:buBlip>
            </a:pPr>
            <a:endParaRPr lang="en-US" b="1" dirty="0">
              <a:solidFill>
                <a:schemeClr val="bg1"/>
              </a:solidFill>
              <a:latin typeface="Verdana" pitchFamily="34" charset="0"/>
            </a:endParaRPr>
          </a:p>
          <a:p>
            <a:pPr marL="742950" lvl="1" indent="-285750">
              <a:buSzPct val="120000"/>
              <a:buFontTx/>
              <a:buBlip>
                <a:blip r:embed="rId6"/>
              </a:buBlip>
            </a:pPr>
            <a:r>
              <a:rPr lang="en-US" b="1" dirty="0">
                <a:solidFill>
                  <a:schemeClr val="bg1"/>
                </a:solidFill>
                <a:latin typeface="Verdana" pitchFamily="34" charset="0"/>
              </a:rPr>
              <a:t>THE POLITICAL CLIMATE </a:t>
            </a:r>
          </a:p>
          <a:p>
            <a:pPr marL="287338" indent="-287338">
              <a:buSzPct val="120000"/>
              <a:buFontTx/>
              <a:buBlip>
                <a:blip r:embed="rId6"/>
              </a:buBlip>
            </a:pPr>
            <a:endParaRPr lang="en-US" b="1" dirty="0">
              <a:solidFill>
                <a:schemeClr val="bg1"/>
              </a:solidFill>
              <a:latin typeface="Verdana" pitchFamily="34" charset="0"/>
            </a:endParaRPr>
          </a:p>
          <a:p>
            <a:pPr marL="742950" lvl="1" indent="-285750">
              <a:buSzPct val="120000"/>
              <a:buFontTx/>
              <a:buBlip>
                <a:blip r:embed="rId6"/>
              </a:buBlip>
            </a:pPr>
            <a:r>
              <a:rPr lang="en-US" b="1" dirty="0">
                <a:solidFill>
                  <a:schemeClr val="bg1"/>
                </a:solidFill>
                <a:latin typeface="Verdana" pitchFamily="34" charset="0"/>
              </a:rPr>
              <a:t>NATURAL DISASTER</a:t>
            </a:r>
          </a:p>
          <a:p>
            <a:pPr marL="287338" indent="-287338"/>
            <a:endParaRPr lang="en-US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953000" y="3891677"/>
            <a:ext cx="3810000" cy="2585323"/>
          </a:xfrm>
          <a:prstGeom prst="rect">
            <a:avLst/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/>
            <a:endParaRPr lang="en-US" b="1" dirty="0">
              <a:solidFill>
                <a:schemeClr val="bg1"/>
              </a:solidFill>
              <a:latin typeface="Verdana" pitchFamily="34" charset="0"/>
            </a:endParaRPr>
          </a:p>
          <a:p>
            <a:pPr marL="228600" indent="-228600">
              <a:buSzPct val="120000"/>
              <a:buFontTx/>
              <a:buBlip>
                <a:blip r:embed="rId5"/>
              </a:buBlip>
            </a:pPr>
            <a:r>
              <a:rPr lang="en-US" b="1" dirty="0">
                <a:solidFill>
                  <a:schemeClr val="bg1"/>
                </a:solidFill>
                <a:latin typeface="Verdana" pitchFamily="34" charset="0"/>
              </a:rPr>
              <a:t> MALAYSIA</a:t>
            </a:r>
          </a:p>
          <a:p>
            <a:pPr marL="228600" indent="-228600">
              <a:buSzPct val="120000"/>
            </a:pPr>
            <a:endParaRPr lang="en-US" b="1" dirty="0">
              <a:solidFill>
                <a:schemeClr val="bg1"/>
              </a:solidFill>
              <a:latin typeface="Verdana" pitchFamily="34" charset="0"/>
            </a:endParaRPr>
          </a:p>
          <a:p>
            <a:pPr marL="742950" lvl="1" indent="-285750">
              <a:buSzPct val="120000"/>
              <a:buFontTx/>
              <a:buBlip>
                <a:blip r:embed="rId6"/>
              </a:buBlip>
            </a:pPr>
            <a:r>
              <a:rPr lang="en-US" b="1" dirty="0">
                <a:solidFill>
                  <a:schemeClr val="bg1"/>
                </a:solidFill>
                <a:latin typeface="Verdana" pitchFamily="34" charset="0"/>
              </a:rPr>
              <a:t>THE ECONOMIC AND POLITICAL STABILITY</a:t>
            </a:r>
          </a:p>
          <a:p>
            <a:pPr marL="742950" lvl="1" indent="-285750">
              <a:buSzPct val="120000"/>
            </a:pPr>
            <a:endParaRPr lang="en-US" b="1" dirty="0">
              <a:solidFill>
                <a:schemeClr val="bg1"/>
              </a:solidFill>
              <a:latin typeface="Verdana" pitchFamily="34" charset="0"/>
            </a:endParaRPr>
          </a:p>
          <a:p>
            <a:pPr marL="742950" lvl="1" indent="-285750">
              <a:buSzPct val="120000"/>
              <a:buFontTx/>
              <a:buBlip>
                <a:blip r:embed="rId6"/>
              </a:buBlip>
            </a:pPr>
            <a:r>
              <a:rPr lang="en-US" b="1" dirty="0">
                <a:solidFill>
                  <a:schemeClr val="bg1"/>
                </a:solidFill>
                <a:latin typeface="Verdana" pitchFamily="34" charset="0"/>
              </a:rPr>
              <a:t>GEOGRAPHICAL </a:t>
            </a: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DISTANCE</a:t>
            </a:r>
            <a:endParaRPr lang="en-US" b="1" dirty="0">
              <a:solidFill>
                <a:schemeClr val="bg1"/>
              </a:solidFill>
              <a:latin typeface="Verdana" pitchFamily="34" charset="0"/>
            </a:endParaRPr>
          </a:p>
          <a:p>
            <a:pPr marL="228600" indent="-228600"/>
            <a:endParaRPr lang="en-US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71600" y="3284984"/>
            <a:ext cx="26082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66FF"/>
                </a:solidFill>
                <a:latin typeface="Albertus Extra Bold (W1)"/>
              </a:rPr>
              <a:t>THE PUSH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580112" y="3284984"/>
            <a:ext cx="2419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66FF"/>
                </a:solidFill>
                <a:latin typeface="Albertus Extra Bold (W1)"/>
              </a:rPr>
              <a:t>THE PULL</a:t>
            </a:r>
          </a:p>
        </p:txBody>
      </p:sp>
    </p:spTree>
    <p:extLst>
      <p:ext uri="{BB962C8B-B14F-4D97-AF65-F5344CB8AC3E}">
        <p14:creationId xmlns:p14="http://schemas.microsoft.com/office/powerpoint/2010/main" xmlns="" val="117040785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324513173859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22" y="1066800"/>
            <a:ext cx="8330588" cy="5401866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333808648266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6800"/>
            <a:ext cx="8150010" cy="5437585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317934027135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04800"/>
            <a:ext cx="4953000" cy="6232525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337429891544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38200"/>
            <a:ext cx="8458200" cy="5638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33509713842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87400"/>
            <a:ext cx="8534400" cy="568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338677057175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00"/>
            <a:ext cx="8305800" cy="55372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337013300575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36600"/>
            <a:ext cx="8610600" cy="57404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36731425225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39800"/>
            <a:ext cx="8305800" cy="55372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366840476829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89000"/>
            <a:ext cx="8382000" cy="55880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bcdn-sphotos-e-a.akamaihd.net/hphotos-ak-prn1/t1.0-9/10257001_750824568271512_5463946595021394161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1" y="304801"/>
            <a:ext cx="4911064" cy="3276600"/>
          </a:xfrm>
          <a:prstGeom prst="rect">
            <a:avLst/>
          </a:prstGeom>
          <a:noFill/>
        </p:spPr>
      </p:pic>
      <p:pic>
        <p:nvPicPr>
          <p:cNvPr id="1028" name="Picture 4" descr="https://fbcdn-sphotos-e-a.akamaihd.net/hphotos-ak-prn2/t1.0-9/10270503_750824704938165_9160996408682775007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1990" y="3276600"/>
            <a:ext cx="4839682" cy="32289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2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1258888" y="5949950"/>
            <a:ext cx="7208837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ms-MY"/>
          </a:p>
        </p:txBody>
      </p:sp>
      <p:sp>
        <p:nvSpPr>
          <p:cNvPr id="9219" name="Line 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58888" y="1052513"/>
            <a:ext cx="0" cy="4897437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ms-MY"/>
          </a:p>
        </p:txBody>
      </p:sp>
      <p:sp>
        <p:nvSpPr>
          <p:cNvPr id="22532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43038" y="6121400"/>
            <a:ext cx="6781800" cy="3683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Development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-5400000">
            <a:off x="-1527175" y="3551238"/>
            <a:ext cx="3709987" cy="36988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27722" name="AutoShape 10"/>
          <p:cNvSpPr>
            <a:spLocks noChangeArrowheads="1"/>
          </p:cNvSpPr>
          <p:nvPr>
            <p:custDataLst>
              <p:tags r:id="rId6"/>
            </p:custDataLst>
          </p:nvPr>
        </p:nvSpPr>
        <p:spPr bwMode="invGray">
          <a:xfrm>
            <a:off x="1447800" y="4648200"/>
            <a:ext cx="1524000" cy="1004888"/>
          </a:xfrm>
          <a:prstGeom prst="round2DiagRect">
            <a:avLst/>
          </a:prstGeom>
          <a:solidFill>
            <a:schemeClr val="bg1"/>
          </a:solidFill>
          <a:ln w="12700">
            <a:solidFill>
              <a:schemeClr val="tx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defRPr/>
            </a:pPr>
            <a:r>
              <a:rPr lang="en-US" sz="2000" dirty="0" smtClean="0">
                <a:latin typeface="Calibri" pitchFamily="34" charset="0"/>
              </a:rPr>
              <a:t>Prior to ATIP Law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27725" name="AutoShape 13"/>
          <p:cNvSpPr>
            <a:spLocks noChangeArrowheads="1"/>
          </p:cNvSpPr>
          <p:nvPr>
            <p:custDataLst>
              <p:tags r:id="rId7"/>
            </p:custDataLst>
          </p:nvPr>
        </p:nvSpPr>
        <p:spPr bwMode="invGray">
          <a:xfrm>
            <a:off x="6858000" y="1981200"/>
            <a:ext cx="1981200" cy="1212850"/>
          </a:xfrm>
          <a:prstGeom prst="round2DiagRect">
            <a:avLst/>
          </a:prstGeom>
          <a:solidFill>
            <a:schemeClr val="bg1"/>
          </a:solidFill>
          <a:ln w="12700">
            <a:solidFill>
              <a:schemeClr val="tx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defRPr/>
            </a:pPr>
            <a:r>
              <a:rPr lang="en-US" sz="2000" dirty="0" smtClean="0">
                <a:latin typeface="Calibri" pitchFamily="34" charset="0"/>
              </a:rPr>
              <a:t>Amendment to ATIP Law 2010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27728" name="Rectangle 16"/>
          <p:cNvSpPr>
            <a:spLocks noGrp="1" noChangeArrowheads="1"/>
          </p:cNvSpPr>
          <p:nvPr>
            <p:ph type="title"/>
            <p:custDataLst>
              <p:tags r:id="rId8"/>
            </p:custDataLst>
          </p:nvPr>
        </p:nvSpPr>
        <p:spPr>
          <a:xfrm>
            <a:off x="527050" y="-315416"/>
            <a:ext cx="8077200" cy="954088"/>
          </a:xfrm>
          <a:extLst/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BACKGROUND</a:t>
            </a:r>
            <a:endParaRPr lang="en-US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AutoShape 10"/>
          <p:cNvSpPr>
            <a:spLocks noChangeArrowheads="1"/>
          </p:cNvSpPr>
          <p:nvPr>
            <p:custDataLst>
              <p:tags r:id="rId9"/>
            </p:custDataLst>
          </p:nvPr>
        </p:nvSpPr>
        <p:spPr bwMode="invGray">
          <a:xfrm>
            <a:off x="3276600" y="3581400"/>
            <a:ext cx="1524000" cy="914400"/>
          </a:xfrm>
          <a:prstGeom prst="round2DiagRect">
            <a:avLst/>
          </a:prstGeom>
          <a:solidFill>
            <a:schemeClr val="bg1"/>
          </a:solidFill>
          <a:ln w="12700">
            <a:solidFill>
              <a:schemeClr val="tx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</a:rPr>
              <a:t>ATIP Act </a:t>
            </a:r>
            <a:r>
              <a:rPr lang="en-US" sz="2000" dirty="0">
                <a:latin typeface="Calibri" pitchFamily="34" charset="0"/>
              </a:rPr>
              <a:t>2007</a:t>
            </a:r>
          </a:p>
        </p:txBody>
      </p:sp>
      <p:sp>
        <p:nvSpPr>
          <p:cNvPr id="11" name="Freeform 15"/>
          <p:cNvSpPr>
            <a:spLocks/>
          </p:cNvSpPr>
          <p:nvPr>
            <p:custDataLst>
              <p:tags r:id="rId10"/>
            </p:custDataLst>
          </p:nvPr>
        </p:nvSpPr>
        <p:spPr bwMode="auto">
          <a:xfrm rot="21240482">
            <a:off x="1271588" y="2487613"/>
            <a:ext cx="2484437" cy="1754187"/>
          </a:xfrm>
          <a:custGeom>
            <a:avLst/>
            <a:gdLst/>
            <a:ahLst/>
            <a:cxnLst>
              <a:cxn ang="0">
                <a:pos x="0" y="1390"/>
              </a:cxn>
              <a:cxn ang="0">
                <a:pos x="1529" y="158"/>
              </a:cxn>
              <a:cxn ang="0">
                <a:pos x="1529" y="0"/>
              </a:cxn>
              <a:cxn ang="0">
                <a:pos x="2030" y="360"/>
              </a:cxn>
              <a:cxn ang="0">
                <a:pos x="1523" y="714"/>
              </a:cxn>
              <a:cxn ang="0">
                <a:pos x="1520" y="543"/>
              </a:cxn>
              <a:cxn ang="0">
                <a:pos x="0" y="1390"/>
              </a:cxn>
            </a:cxnLst>
            <a:rect l="0" t="0" r="r" b="b"/>
            <a:pathLst>
              <a:path w="2030" h="1390">
                <a:moveTo>
                  <a:pt x="0" y="1390"/>
                </a:moveTo>
                <a:cubicBezTo>
                  <a:pt x="131" y="796"/>
                  <a:pt x="676" y="220"/>
                  <a:pt x="1529" y="158"/>
                </a:cubicBezTo>
                <a:lnTo>
                  <a:pt x="1529" y="0"/>
                </a:lnTo>
                <a:lnTo>
                  <a:pt x="2030" y="360"/>
                </a:lnTo>
                <a:lnTo>
                  <a:pt x="1523" y="714"/>
                </a:lnTo>
                <a:lnTo>
                  <a:pt x="1520" y="543"/>
                </a:lnTo>
                <a:cubicBezTo>
                  <a:pt x="803" y="447"/>
                  <a:pt x="109" y="1123"/>
                  <a:pt x="0" y="139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1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227" name="Rectangle 1"/>
          <p:cNvSpPr>
            <a:spLocks noChangeArrowheads="1"/>
          </p:cNvSpPr>
          <p:nvPr/>
        </p:nvSpPr>
        <p:spPr bwMode="auto">
          <a:xfrm>
            <a:off x="1371600" y="2541812"/>
            <a:ext cx="201612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MY" sz="1600" dirty="0" smtClean="0">
                <a:latin typeface="Calibri" pitchFamily="34" charset="0"/>
              </a:rPr>
              <a:t>Provisions used :</a:t>
            </a:r>
          </a:p>
          <a:p>
            <a:r>
              <a:rPr lang="en-MY" sz="1600" dirty="0" smtClean="0">
                <a:latin typeface="Calibri" pitchFamily="34" charset="0"/>
              </a:rPr>
              <a:t>Immigration Act 1959/63</a:t>
            </a:r>
          </a:p>
          <a:p>
            <a:r>
              <a:rPr lang="en-MY" sz="1600" dirty="0" smtClean="0">
                <a:latin typeface="Calibri" pitchFamily="34" charset="0"/>
              </a:rPr>
              <a:t>Child Act 2001</a:t>
            </a:r>
          </a:p>
          <a:p>
            <a:r>
              <a:rPr lang="en-MY" sz="1600" dirty="0" smtClean="0">
                <a:latin typeface="Calibri" pitchFamily="34" charset="0"/>
              </a:rPr>
              <a:t>Penal Code</a:t>
            </a:r>
          </a:p>
          <a:p>
            <a:r>
              <a:rPr lang="en-MY" sz="1600" dirty="0" smtClean="0">
                <a:latin typeface="Calibri" pitchFamily="34" charset="0"/>
              </a:rPr>
              <a:t>Focus on:</a:t>
            </a:r>
          </a:p>
          <a:p>
            <a:r>
              <a:rPr lang="en-MY" sz="1600" dirty="0" smtClean="0">
                <a:latin typeface="Calibri" pitchFamily="34" charset="0"/>
              </a:rPr>
              <a:t>Prosecution</a:t>
            </a:r>
            <a:endParaRPr lang="en-MY" sz="1600" dirty="0"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76355" y="3359894"/>
            <a:ext cx="201612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Extension on:</a:t>
            </a:r>
          </a:p>
          <a:p>
            <a:r>
              <a:rPr lang="en-US" sz="1600" dirty="0" err="1" smtClean="0">
                <a:latin typeface="Calibri" pitchFamily="34" charset="0"/>
              </a:rPr>
              <a:t>Labour</a:t>
            </a:r>
            <a:r>
              <a:rPr lang="en-US" sz="1600" dirty="0" smtClean="0">
                <a:latin typeface="Calibri" pitchFamily="34" charset="0"/>
              </a:rPr>
              <a:t> Exploitation</a:t>
            </a:r>
          </a:p>
          <a:p>
            <a:r>
              <a:rPr lang="en-US" sz="1600" dirty="0" smtClean="0">
                <a:latin typeface="Calibri" pitchFamily="34" charset="0"/>
              </a:rPr>
              <a:t>Smuggling of Migrants offences</a:t>
            </a:r>
            <a:endParaRPr lang="en-MY" sz="1600" dirty="0"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76600" y="4614227"/>
            <a:ext cx="18288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Policy</a:t>
            </a:r>
          </a:p>
          <a:p>
            <a:r>
              <a:rPr lang="en-US" sz="1600" dirty="0" smtClean="0">
                <a:latin typeface="Calibri" pitchFamily="34" charset="0"/>
              </a:rPr>
              <a:t>Prevention</a:t>
            </a:r>
          </a:p>
          <a:p>
            <a:r>
              <a:rPr lang="en-US" sz="1600" dirty="0" smtClean="0">
                <a:latin typeface="Calibri" pitchFamily="34" charset="0"/>
              </a:rPr>
              <a:t>Prosecution</a:t>
            </a:r>
          </a:p>
          <a:p>
            <a:r>
              <a:rPr lang="en-US" sz="1600" dirty="0" smtClean="0">
                <a:latin typeface="Calibri" pitchFamily="34" charset="0"/>
              </a:rPr>
              <a:t>Protection</a:t>
            </a:r>
            <a:endParaRPr lang="en-MY" sz="1600" dirty="0">
              <a:latin typeface="Calibri" pitchFamily="34" charset="0"/>
            </a:endParaRPr>
          </a:p>
        </p:txBody>
      </p:sp>
      <p:sp>
        <p:nvSpPr>
          <p:cNvPr id="15" name="Freeform 15"/>
          <p:cNvSpPr>
            <a:spLocks/>
          </p:cNvSpPr>
          <p:nvPr>
            <p:custDataLst>
              <p:tags r:id="rId11"/>
            </p:custDataLst>
          </p:nvPr>
        </p:nvSpPr>
        <p:spPr bwMode="auto">
          <a:xfrm rot="21240482">
            <a:off x="4875213" y="1036638"/>
            <a:ext cx="2433637" cy="1560512"/>
          </a:xfrm>
          <a:custGeom>
            <a:avLst/>
            <a:gdLst/>
            <a:ahLst/>
            <a:cxnLst>
              <a:cxn ang="0">
                <a:pos x="0" y="1390"/>
              </a:cxn>
              <a:cxn ang="0">
                <a:pos x="1529" y="158"/>
              </a:cxn>
              <a:cxn ang="0">
                <a:pos x="1529" y="0"/>
              </a:cxn>
              <a:cxn ang="0">
                <a:pos x="2030" y="360"/>
              </a:cxn>
              <a:cxn ang="0">
                <a:pos x="1523" y="714"/>
              </a:cxn>
              <a:cxn ang="0">
                <a:pos x="1520" y="543"/>
              </a:cxn>
              <a:cxn ang="0">
                <a:pos x="0" y="1390"/>
              </a:cxn>
            </a:cxnLst>
            <a:rect l="0" t="0" r="r" b="b"/>
            <a:pathLst>
              <a:path w="2030" h="1390">
                <a:moveTo>
                  <a:pt x="0" y="1390"/>
                </a:moveTo>
                <a:cubicBezTo>
                  <a:pt x="131" y="796"/>
                  <a:pt x="676" y="220"/>
                  <a:pt x="1529" y="158"/>
                </a:cubicBezTo>
                <a:lnTo>
                  <a:pt x="1529" y="0"/>
                </a:lnTo>
                <a:lnTo>
                  <a:pt x="2030" y="360"/>
                </a:lnTo>
                <a:lnTo>
                  <a:pt x="1523" y="714"/>
                </a:lnTo>
                <a:lnTo>
                  <a:pt x="1520" y="543"/>
                </a:lnTo>
                <a:cubicBezTo>
                  <a:pt x="803" y="447"/>
                  <a:pt x="109" y="1123"/>
                  <a:pt x="0" y="139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1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231" name="TextBox 3"/>
          <p:cNvSpPr txBox="1">
            <a:spLocks noChangeArrowheads="1"/>
          </p:cNvSpPr>
          <p:nvPr/>
        </p:nvSpPr>
        <p:spPr bwMode="auto">
          <a:xfrm>
            <a:off x="468313" y="5429250"/>
            <a:ext cx="654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nstantia" pitchFamily="18" charset="0"/>
              </a:rPr>
              <a:t>2000</a:t>
            </a:r>
            <a:endParaRPr lang="en-MY">
              <a:latin typeface="Constantia" pitchFamily="18" charset="0"/>
            </a:endParaRPr>
          </a:p>
        </p:txBody>
      </p:sp>
      <p:sp>
        <p:nvSpPr>
          <p:cNvPr id="9232" name="TextBox 17"/>
          <p:cNvSpPr txBox="1">
            <a:spLocks noChangeArrowheads="1"/>
          </p:cNvSpPr>
          <p:nvPr/>
        </p:nvSpPr>
        <p:spPr bwMode="auto">
          <a:xfrm>
            <a:off x="468313" y="3832225"/>
            <a:ext cx="652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nstantia" pitchFamily="18" charset="0"/>
              </a:rPr>
              <a:t>2007</a:t>
            </a:r>
            <a:endParaRPr lang="en-MY">
              <a:latin typeface="Constantia" pitchFamily="18" charset="0"/>
            </a:endParaRPr>
          </a:p>
        </p:txBody>
      </p:sp>
      <p:sp>
        <p:nvSpPr>
          <p:cNvPr id="9233" name="TextBox 18"/>
          <p:cNvSpPr txBox="1">
            <a:spLocks noChangeArrowheads="1"/>
          </p:cNvSpPr>
          <p:nvPr/>
        </p:nvSpPr>
        <p:spPr bwMode="auto">
          <a:xfrm>
            <a:off x="503238" y="2220913"/>
            <a:ext cx="652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nstantia" pitchFamily="18" charset="0"/>
              </a:rPr>
              <a:t>2010</a:t>
            </a:r>
            <a:endParaRPr lang="en-MY">
              <a:latin typeface="Constantia" pitchFamily="18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429000" y="2514600"/>
            <a:ext cx="1687513" cy="868363"/>
            <a:chOff x="2807766" y="304800"/>
            <a:chExt cx="1688033" cy="868743"/>
          </a:xfrm>
        </p:grpSpPr>
        <p:sp>
          <p:nvSpPr>
            <p:cNvPr id="19" name="Chevron 18"/>
            <p:cNvSpPr/>
            <p:nvPr/>
          </p:nvSpPr>
          <p:spPr>
            <a:xfrm>
              <a:off x="2807766" y="304800"/>
              <a:ext cx="1688033" cy="868743"/>
            </a:xfrm>
            <a:prstGeom prst="chevron">
              <a:avLst/>
            </a:prstGeom>
            <a:solidFill>
              <a:schemeClr val="accent5">
                <a:lumMod val="60000"/>
                <a:lumOff val="40000"/>
                <a:alpha val="90000"/>
              </a:schemeClr>
            </a:solidFill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Chevron 4"/>
            <p:cNvSpPr/>
            <p:nvPr/>
          </p:nvSpPr>
          <p:spPr>
            <a:xfrm>
              <a:off x="3242875" y="304800"/>
              <a:ext cx="817815" cy="8687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860" tIns="11430" rIns="0" bIns="1143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b="1" dirty="0">
                  <a:latin typeface="Arial" pitchFamily="34" charset="0"/>
                  <a:cs typeface="Arial" pitchFamily="34" charset="0"/>
                </a:rPr>
                <a:t>28 Feb 2008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7010400" y="990600"/>
            <a:ext cx="1676400" cy="868363"/>
            <a:chOff x="2820146" y="2743197"/>
            <a:chExt cx="1675653" cy="868743"/>
          </a:xfrm>
        </p:grpSpPr>
        <p:sp>
          <p:nvSpPr>
            <p:cNvPr id="22" name="Chevron 21"/>
            <p:cNvSpPr/>
            <p:nvPr/>
          </p:nvSpPr>
          <p:spPr>
            <a:xfrm>
              <a:off x="2820146" y="2743197"/>
              <a:ext cx="1675653" cy="868743"/>
            </a:xfrm>
            <a:prstGeom prst="chevron">
              <a:avLst/>
            </a:prstGeom>
            <a:solidFill>
              <a:schemeClr val="accent5">
                <a:lumMod val="60000"/>
                <a:lumOff val="40000"/>
                <a:alpha val="90000"/>
              </a:schemeClr>
            </a:solidFill>
          </p:spPr>
          <p:style>
            <a:lnRef idx="2">
              <a:schemeClr val="accent2">
                <a:tint val="40000"/>
                <a:alpha val="90000"/>
                <a:hueOff val="19724680"/>
                <a:satOff val="-58726"/>
                <a:lumOff val="-3877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19724680"/>
                <a:satOff val="-58726"/>
                <a:lumOff val="-387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Chevron 4"/>
            <p:cNvSpPr/>
            <p:nvPr/>
          </p:nvSpPr>
          <p:spPr>
            <a:xfrm>
              <a:off x="3254927" y="2743197"/>
              <a:ext cx="806091" cy="8687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860" tIns="11430" rIns="0" bIns="1143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b="1" dirty="0">
                  <a:latin typeface="Arial" pitchFamily="34" charset="0"/>
                  <a:cs typeface="Arial" pitchFamily="34" charset="0"/>
                </a:rPr>
                <a:t>15 Nov 2010</a:t>
              </a: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5105400" y="2273300"/>
            <a:ext cx="1676400" cy="868363"/>
            <a:chOff x="2673871" y="1510880"/>
            <a:chExt cx="1821928" cy="868743"/>
          </a:xfrm>
        </p:grpSpPr>
        <p:sp>
          <p:nvSpPr>
            <p:cNvPr id="25" name="Chevron 24"/>
            <p:cNvSpPr/>
            <p:nvPr/>
          </p:nvSpPr>
          <p:spPr>
            <a:xfrm>
              <a:off x="2673871" y="1510880"/>
              <a:ext cx="1821928" cy="868743"/>
            </a:xfrm>
            <a:prstGeom prst="chevron">
              <a:avLst/>
            </a:prstGeom>
            <a:solidFill>
              <a:schemeClr val="accent5">
                <a:lumMod val="60000"/>
                <a:lumOff val="40000"/>
                <a:alpha val="90000"/>
              </a:schemeClr>
            </a:solidFill>
          </p:spPr>
          <p:style>
            <a:lnRef idx="2">
              <a:schemeClr val="accent2">
                <a:tint val="40000"/>
                <a:alpha val="90000"/>
                <a:hueOff val="9862340"/>
                <a:satOff val="-29363"/>
                <a:lumOff val="-1939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9862340"/>
                <a:satOff val="-29363"/>
                <a:lumOff val="-193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Chevron 4"/>
            <p:cNvSpPr/>
            <p:nvPr/>
          </p:nvSpPr>
          <p:spPr>
            <a:xfrm>
              <a:off x="3108649" y="1510880"/>
              <a:ext cx="952371" cy="8687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860" tIns="11430" rIns="0" bIns="1143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b="1" dirty="0">
                  <a:latin typeface="Arial" pitchFamily="34" charset="0"/>
                  <a:cs typeface="Arial" pitchFamily="34" charset="0"/>
                </a:rPr>
                <a:t>31 </a:t>
              </a:r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March </a:t>
              </a:r>
              <a:r>
                <a:rPr lang="en-US" sz="1400" b="1" dirty="0">
                  <a:latin typeface="Arial" pitchFamily="34" charset="0"/>
                  <a:cs typeface="Arial" pitchFamily="34" charset="0"/>
                </a:rPr>
                <a:t>2010</a:t>
              </a:r>
            </a:p>
          </p:txBody>
        </p:sp>
      </p:grpSp>
      <p:sp>
        <p:nvSpPr>
          <p:cNvPr id="30" name="AutoShape 10"/>
          <p:cNvSpPr>
            <a:spLocks noChangeArrowheads="1"/>
          </p:cNvSpPr>
          <p:nvPr>
            <p:custDataLst>
              <p:tags r:id="rId12"/>
            </p:custDataLst>
          </p:nvPr>
        </p:nvSpPr>
        <p:spPr bwMode="invGray">
          <a:xfrm>
            <a:off x="5105400" y="3200400"/>
            <a:ext cx="1524000" cy="914400"/>
          </a:xfrm>
          <a:prstGeom prst="round2Diag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45720" rIns="4572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</a:rPr>
              <a:t>National Action Plan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9238" name="Rectangle 30"/>
          <p:cNvSpPr>
            <a:spLocks noChangeArrowheads="1"/>
          </p:cNvSpPr>
          <p:nvPr/>
        </p:nvSpPr>
        <p:spPr bwMode="auto">
          <a:xfrm>
            <a:off x="5119464" y="4244895"/>
            <a:ext cx="1828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5 Guiding Principles</a:t>
            </a:r>
            <a:endParaRPr lang="en-US" sz="1800" dirty="0">
              <a:latin typeface="Calibri" pitchFamily="34" charset="0"/>
            </a:endParaRPr>
          </a:p>
          <a:p>
            <a:r>
              <a:rPr lang="en-US" sz="1800" dirty="0" smtClean="0">
                <a:latin typeface="Calibri" pitchFamily="34" charset="0"/>
              </a:rPr>
              <a:t>9 Strategic Goals</a:t>
            </a:r>
            <a:endParaRPr lang="en-US" sz="1800" dirty="0">
              <a:latin typeface="Calibri" pitchFamily="34" charset="0"/>
            </a:endParaRPr>
          </a:p>
          <a:p>
            <a:r>
              <a:rPr lang="en-US" sz="1800" dirty="0" smtClean="0">
                <a:latin typeface="Calibri" pitchFamily="34" charset="0"/>
              </a:rPr>
              <a:t>9 Program Areas</a:t>
            </a:r>
            <a:endParaRPr lang="en-MY" sz="1800" dirty="0">
              <a:latin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876256" y="4553833"/>
            <a:ext cx="20161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The Council</a:t>
            </a:r>
          </a:p>
          <a:p>
            <a:endParaRPr lang="en-US" sz="1600" dirty="0" smtClean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The Committees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https://fbcdn-sphotos-d-a.akamaihd.net/hphotos-ak-ash3/t1.0-9/10155378_750824868271482_5989668801209208643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1" y="381001"/>
            <a:ext cx="4571999" cy="2650330"/>
          </a:xfrm>
          <a:prstGeom prst="rect">
            <a:avLst/>
          </a:prstGeom>
          <a:noFill/>
        </p:spPr>
      </p:pic>
      <p:pic>
        <p:nvPicPr>
          <p:cNvPr id="151556" name="Picture 4" descr="https://fbcdn-sphotos-f-a.akamaihd.net/hphotos-ak-frc3/t1.0-9/10294515_750824874938148_7147772441056506426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2743200"/>
            <a:ext cx="5253696" cy="3505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https://fbcdn-sphotos-h-a.akamaihd.net/hphotos-ak-prn2/t1.0-9/10271571_750824638271505_8334243180614964137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81000"/>
            <a:ext cx="4067176" cy="6096000"/>
          </a:xfrm>
          <a:prstGeom prst="rect">
            <a:avLst/>
          </a:prstGeom>
          <a:noFill/>
        </p:spPr>
      </p:pic>
      <p:pic>
        <p:nvPicPr>
          <p:cNvPr id="152580" name="Picture 4" descr="https://fbcdn-sphotos-b-a.akamaihd.net/hphotos-ak-prn2/t1.0-9/1506714_750824711604831_3333736907259655086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457200"/>
            <a:ext cx="4067176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https://fbcdn-sphotos-d-a.akamaihd.net/hphotos-ak-prn2/t1.0-9/10320549_750824658271503_1970959937911496733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6096001" cy="4067175"/>
          </a:xfrm>
          <a:prstGeom prst="rect">
            <a:avLst/>
          </a:prstGeom>
          <a:noFill/>
        </p:spPr>
      </p:pic>
      <p:pic>
        <p:nvPicPr>
          <p:cNvPr id="153604" name="Picture 4" descr="https://fbcdn-sphotos-a-a.akamaihd.net/hphotos-ak-ash3/t1.0-9/p417x417/10325578_750824791604823_7275188740732850998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04800"/>
            <a:ext cx="4114800" cy="4046868"/>
          </a:xfrm>
          <a:prstGeom prst="rect">
            <a:avLst/>
          </a:prstGeom>
          <a:noFill/>
        </p:spPr>
      </p:pic>
      <p:pic>
        <p:nvPicPr>
          <p:cNvPr id="153606" name="Picture 6" descr="https://scontent-b-kul.xx.fbcdn.net/hphotos-prn2/t1.0-9/10172613_751183651568937_1576750944325210851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3400901"/>
            <a:ext cx="5181601" cy="34570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s://scontent-b-kul.xx.fbcdn.net/hphotos-ash3/t1.0-9/10172770_750997004920935_5285041907072959395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1" y="228601"/>
            <a:ext cx="5824750" cy="3886200"/>
          </a:xfrm>
          <a:prstGeom prst="rect">
            <a:avLst/>
          </a:prstGeom>
          <a:noFill/>
        </p:spPr>
      </p:pic>
      <p:pic>
        <p:nvPicPr>
          <p:cNvPr id="154628" name="Picture 4" descr="https://fbcdn-sphotos-c-a.akamaihd.net/hphotos-ak-ash3/v/t1.0-9/p417x417/1800365_750997201587582_3091748086369974558_n.jpg?oh=96deb8a88c65ca27a255d44a97e871fb&amp;oe=53FDEAAD&amp;__gda__=1409932151_ad966013c029961ccc5c2c53d798875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0874" y="2667000"/>
            <a:ext cx="5953126" cy="39719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https://fbcdn-sphotos-a-a.akamaihd.net/hphotos-ak-ash3/t1.0-9/p417x417/539213_730508850303084_4494502636051795498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5953126" cy="3971926"/>
          </a:xfrm>
          <a:prstGeom prst="rect">
            <a:avLst/>
          </a:prstGeom>
          <a:noFill/>
        </p:spPr>
      </p:pic>
      <p:pic>
        <p:nvPicPr>
          <p:cNvPr id="155652" name="Picture 4" descr="https://scontent-a-kul.xx.fbcdn.net/hphotos-ash3/t1.0-9/578608_730516983635604_2970192977202823605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7315" y="3429000"/>
            <a:ext cx="5139486" cy="3429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1"/>
            <a:ext cx="4572000" cy="350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4875373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681412"/>
            <a:ext cx="4761162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2110" y="223966"/>
            <a:ext cx="4116227" cy="340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7043894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https://fbcdn-sphotos-b-a.akamaihd.net/hphotos-ak-prn1/t1.0-9/p417x417/534414_730508936969742_6242369793368151512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457200"/>
            <a:ext cx="5953126" cy="3971926"/>
          </a:xfrm>
          <a:prstGeom prst="rect">
            <a:avLst/>
          </a:prstGeom>
          <a:noFill/>
        </p:spPr>
      </p:pic>
      <p:pic>
        <p:nvPicPr>
          <p:cNvPr id="156676" name="Picture 4" descr="https://scontent-b-kul.xx.fbcdn.net/hphotos-frc3/t1.0-9/1536712_730516903635612_5286620766294242845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2790825"/>
            <a:ext cx="6096001" cy="40671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https://fbcdn-sphotos-a-a.akamaihd.net/hphotos-ak-prn1/t1.0-9/562986_613459552008015_758557177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0"/>
            <a:ext cx="6096001" cy="3362325"/>
          </a:xfrm>
          <a:prstGeom prst="rect">
            <a:avLst/>
          </a:prstGeom>
          <a:noFill/>
        </p:spPr>
      </p:pic>
      <p:pic>
        <p:nvPicPr>
          <p:cNvPr id="157700" name="Picture 4" descr="https://scontent-b-kul.xx.fbcdn.net/hphotos-ash3/t1.0-9/993659_613459622008008_983094997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28850"/>
            <a:ext cx="4572001" cy="462915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7406" y="3551903"/>
            <a:ext cx="451944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Cdebaca</a:t>
            </a:r>
            <a:r>
              <a:rPr lang="en-US" dirty="0" smtClean="0"/>
              <a:t> visit to shelter – </a:t>
            </a:r>
            <a:r>
              <a:rPr lang="en-US" smtClean="0"/>
              <a:t>30 July</a:t>
            </a:r>
            <a:endParaRPr lang="en-MY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4280" y="2819400"/>
            <a:ext cx="4593908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56903" cy="5794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Launching of Sop – 21 </a:t>
            </a:r>
            <a:r>
              <a:rPr lang="en-US" dirty="0" err="1" smtClean="0"/>
              <a:t>nov</a:t>
            </a:r>
            <a:r>
              <a:rPr lang="en-US" dirty="0" smtClean="0"/>
              <a:t> 2013</a:t>
            </a:r>
            <a:endParaRPr lang="en-MY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81" y="533400"/>
            <a:ext cx="76200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19" y="3810000"/>
            <a:ext cx="34956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6513807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60725"/>
            <a:ext cx="4724400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SC_082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4571999" cy="306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DSC_078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799" y="365125"/>
            <a:ext cx="4662949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DSC_082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39" y="276225"/>
            <a:ext cx="4393028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6137528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>
                <a:solidFill>
                  <a:schemeClr val="tx2">
                    <a:shade val="85000"/>
                    <a:satMod val="150000"/>
                  </a:schemeClr>
                </a:solidFill>
              </a:rPr>
              <a:t>Anti-Trafficking in Persons Act 2007 [Act 670]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67544" y="1763688"/>
            <a:ext cx="8295456" cy="4560912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Char char="►"/>
            </a:pPr>
            <a:r>
              <a:rPr lang="en-US" sz="2600" dirty="0" smtClean="0"/>
              <a:t>Part I – Preliminary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Char char="►"/>
            </a:pPr>
            <a:endParaRPr lang="en-US" sz="2600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Char char="►"/>
            </a:pPr>
            <a:r>
              <a:rPr lang="en-US" sz="2600" dirty="0" smtClean="0"/>
              <a:t>Part II – Council for Anti-Trafficking in Persons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Char char="►"/>
            </a:pPr>
            <a:endParaRPr lang="en-US" sz="2600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Char char="►"/>
            </a:pPr>
            <a:r>
              <a:rPr lang="en-US" sz="2600" dirty="0" smtClean="0"/>
              <a:t>Part III – Trafficking in Persons Offences, Immunity, Etc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Char char="►"/>
            </a:pPr>
            <a:endParaRPr lang="en-US" sz="2600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Char char="►"/>
            </a:pPr>
            <a:r>
              <a:rPr lang="en-US" sz="2600" dirty="0" smtClean="0"/>
              <a:t>Part IIIA – Smuggling of Migrants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Char char="►"/>
            </a:pPr>
            <a:endParaRPr lang="en-US" sz="2600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Char char="►"/>
            </a:pPr>
            <a:r>
              <a:rPr lang="en-US" sz="2600" dirty="0" smtClean="0"/>
              <a:t>Part IV – Enforcement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Char char="►"/>
            </a:pPr>
            <a:endParaRPr lang="en-US" sz="2600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Char char="►"/>
            </a:pPr>
            <a:r>
              <a:rPr lang="en-US" sz="2600" dirty="0" smtClean="0"/>
              <a:t>Part V – Care &amp; Protection Trafficked Persons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Char char="►"/>
            </a:pPr>
            <a:endParaRPr lang="en-US" sz="2600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Char char="►"/>
            </a:pPr>
            <a:r>
              <a:rPr lang="en-US" sz="2600" dirty="0" smtClean="0"/>
              <a:t>Part VI – Miscellaneous </a:t>
            </a:r>
          </a:p>
        </p:txBody>
      </p:sp>
    </p:spTree>
    <p:extLst>
      <p:ext uri="{BB962C8B-B14F-4D97-AF65-F5344CB8AC3E}">
        <p14:creationId xmlns:p14="http://schemas.microsoft.com/office/powerpoint/2010/main" xmlns="" val="303943979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partners </a:t>
            </a:r>
            <a:endParaRPr lang="en-MY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81200"/>
            <a:ext cx="1914286" cy="61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00400"/>
            <a:ext cx="164782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343400"/>
            <a:ext cx="251011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05000"/>
            <a:ext cx="1752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1641417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 – 19/11/2013</a:t>
            </a:r>
            <a:endParaRPr lang="en-MY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92724" y="1554163"/>
            <a:ext cx="5510951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1547664" y="3212976"/>
            <a:ext cx="3024336" cy="936104"/>
          </a:xfrm>
          <a:custGeom>
            <a:avLst/>
            <a:gdLst>
              <a:gd name="connsiteX0" fmla="*/ 11289 w 2088445"/>
              <a:gd name="connsiteY0" fmla="*/ 496711 h 1067465"/>
              <a:gd name="connsiteX1" fmla="*/ 45156 w 2088445"/>
              <a:gd name="connsiteY1" fmla="*/ 462845 h 1067465"/>
              <a:gd name="connsiteX2" fmla="*/ 112889 w 2088445"/>
              <a:gd name="connsiteY2" fmla="*/ 417689 h 1067465"/>
              <a:gd name="connsiteX3" fmla="*/ 214489 w 2088445"/>
              <a:gd name="connsiteY3" fmla="*/ 349956 h 1067465"/>
              <a:gd name="connsiteX4" fmla="*/ 248356 w 2088445"/>
              <a:gd name="connsiteY4" fmla="*/ 327378 h 1067465"/>
              <a:gd name="connsiteX5" fmla="*/ 282223 w 2088445"/>
              <a:gd name="connsiteY5" fmla="*/ 304800 h 1067465"/>
              <a:gd name="connsiteX6" fmla="*/ 383823 w 2088445"/>
              <a:gd name="connsiteY6" fmla="*/ 225778 h 1067465"/>
              <a:gd name="connsiteX7" fmla="*/ 417689 w 2088445"/>
              <a:gd name="connsiteY7" fmla="*/ 214489 h 1067465"/>
              <a:gd name="connsiteX8" fmla="*/ 530578 w 2088445"/>
              <a:gd name="connsiteY8" fmla="*/ 124178 h 1067465"/>
              <a:gd name="connsiteX9" fmla="*/ 564445 w 2088445"/>
              <a:gd name="connsiteY9" fmla="*/ 112889 h 1067465"/>
              <a:gd name="connsiteX10" fmla="*/ 598312 w 2088445"/>
              <a:gd name="connsiteY10" fmla="*/ 90311 h 1067465"/>
              <a:gd name="connsiteX11" fmla="*/ 699912 w 2088445"/>
              <a:gd name="connsiteY11" fmla="*/ 67734 h 1067465"/>
              <a:gd name="connsiteX12" fmla="*/ 778934 w 2088445"/>
              <a:gd name="connsiteY12" fmla="*/ 33867 h 1067465"/>
              <a:gd name="connsiteX13" fmla="*/ 880534 w 2088445"/>
              <a:gd name="connsiteY13" fmla="*/ 22578 h 1067465"/>
              <a:gd name="connsiteX14" fmla="*/ 959556 w 2088445"/>
              <a:gd name="connsiteY14" fmla="*/ 11289 h 1067465"/>
              <a:gd name="connsiteX15" fmla="*/ 1049867 w 2088445"/>
              <a:gd name="connsiteY15" fmla="*/ 0 h 1067465"/>
              <a:gd name="connsiteX16" fmla="*/ 1580445 w 2088445"/>
              <a:gd name="connsiteY16" fmla="*/ 11289 h 1067465"/>
              <a:gd name="connsiteX17" fmla="*/ 1614312 w 2088445"/>
              <a:gd name="connsiteY17" fmla="*/ 22578 h 1067465"/>
              <a:gd name="connsiteX18" fmla="*/ 1670756 w 2088445"/>
              <a:gd name="connsiteY18" fmla="*/ 33867 h 1067465"/>
              <a:gd name="connsiteX19" fmla="*/ 1715912 w 2088445"/>
              <a:gd name="connsiteY19" fmla="*/ 56445 h 1067465"/>
              <a:gd name="connsiteX20" fmla="*/ 1772356 w 2088445"/>
              <a:gd name="connsiteY20" fmla="*/ 79023 h 1067465"/>
              <a:gd name="connsiteX21" fmla="*/ 1806223 w 2088445"/>
              <a:gd name="connsiteY21" fmla="*/ 90311 h 1067465"/>
              <a:gd name="connsiteX22" fmla="*/ 1885245 w 2088445"/>
              <a:gd name="connsiteY22" fmla="*/ 135467 h 1067465"/>
              <a:gd name="connsiteX23" fmla="*/ 1930400 w 2088445"/>
              <a:gd name="connsiteY23" fmla="*/ 169334 h 1067465"/>
              <a:gd name="connsiteX24" fmla="*/ 1952978 w 2088445"/>
              <a:gd name="connsiteY24" fmla="*/ 203200 h 1067465"/>
              <a:gd name="connsiteX25" fmla="*/ 1986845 w 2088445"/>
              <a:gd name="connsiteY25" fmla="*/ 237067 h 1067465"/>
              <a:gd name="connsiteX26" fmla="*/ 2032000 w 2088445"/>
              <a:gd name="connsiteY26" fmla="*/ 304800 h 1067465"/>
              <a:gd name="connsiteX27" fmla="*/ 2054578 w 2088445"/>
              <a:gd name="connsiteY27" fmla="*/ 372534 h 1067465"/>
              <a:gd name="connsiteX28" fmla="*/ 2077156 w 2088445"/>
              <a:gd name="connsiteY28" fmla="*/ 440267 h 1067465"/>
              <a:gd name="connsiteX29" fmla="*/ 2088445 w 2088445"/>
              <a:gd name="connsiteY29" fmla="*/ 496711 h 1067465"/>
              <a:gd name="connsiteX30" fmla="*/ 2077156 w 2088445"/>
              <a:gd name="connsiteY30" fmla="*/ 575734 h 1067465"/>
              <a:gd name="connsiteX31" fmla="*/ 2020712 w 2088445"/>
              <a:gd name="connsiteY31" fmla="*/ 677334 h 1067465"/>
              <a:gd name="connsiteX32" fmla="*/ 1964267 w 2088445"/>
              <a:gd name="connsiteY32" fmla="*/ 733778 h 1067465"/>
              <a:gd name="connsiteX33" fmla="*/ 1885245 w 2088445"/>
              <a:gd name="connsiteY33" fmla="*/ 812800 h 1067465"/>
              <a:gd name="connsiteX34" fmla="*/ 1783645 w 2088445"/>
              <a:gd name="connsiteY34" fmla="*/ 891823 h 1067465"/>
              <a:gd name="connsiteX35" fmla="*/ 1749778 w 2088445"/>
              <a:gd name="connsiteY35" fmla="*/ 903111 h 1067465"/>
              <a:gd name="connsiteX36" fmla="*/ 1704623 w 2088445"/>
              <a:gd name="connsiteY36" fmla="*/ 936978 h 1067465"/>
              <a:gd name="connsiteX37" fmla="*/ 1591734 w 2088445"/>
              <a:gd name="connsiteY37" fmla="*/ 982134 h 1067465"/>
              <a:gd name="connsiteX38" fmla="*/ 1501423 w 2088445"/>
              <a:gd name="connsiteY38" fmla="*/ 1004711 h 1067465"/>
              <a:gd name="connsiteX39" fmla="*/ 1456267 w 2088445"/>
              <a:gd name="connsiteY39" fmla="*/ 1027289 h 1067465"/>
              <a:gd name="connsiteX40" fmla="*/ 1399823 w 2088445"/>
              <a:gd name="connsiteY40" fmla="*/ 1038578 h 1067465"/>
              <a:gd name="connsiteX41" fmla="*/ 1275645 w 2088445"/>
              <a:gd name="connsiteY41" fmla="*/ 1061156 h 1067465"/>
              <a:gd name="connsiteX42" fmla="*/ 812800 w 2088445"/>
              <a:gd name="connsiteY42" fmla="*/ 1049867 h 1067465"/>
              <a:gd name="connsiteX43" fmla="*/ 778934 w 2088445"/>
              <a:gd name="connsiteY43" fmla="*/ 1038578 h 1067465"/>
              <a:gd name="connsiteX44" fmla="*/ 654756 w 2088445"/>
              <a:gd name="connsiteY44" fmla="*/ 1016000 h 1067465"/>
              <a:gd name="connsiteX45" fmla="*/ 587023 w 2088445"/>
              <a:gd name="connsiteY45" fmla="*/ 993423 h 1067465"/>
              <a:gd name="connsiteX46" fmla="*/ 541867 w 2088445"/>
              <a:gd name="connsiteY46" fmla="*/ 982134 h 1067465"/>
              <a:gd name="connsiteX47" fmla="*/ 485423 w 2088445"/>
              <a:gd name="connsiteY47" fmla="*/ 970845 h 1067465"/>
              <a:gd name="connsiteX48" fmla="*/ 383823 w 2088445"/>
              <a:gd name="connsiteY48" fmla="*/ 936978 h 1067465"/>
              <a:gd name="connsiteX49" fmla="*/ 316089 w 2088445"/>
              <a:gd name="connsiteY49" fmla="*/ 914400 h 1067465"/>
              <a:gd name="connsiteX50" fmla="*/ 282223 w 2088445"/>
              <a:gd name="connsiteY50" fmla="*/ 903111 h 1067465"/>
              <a:gd name="connsiteX51" fmla="*/ 225778 w 2088445"/>
              <a:gd name="connsiteY51" fmla="*/ 857956 h 1067465"/>
              <a:gd name="connsiteX52" fmla="*/ 203200 w 2088445"/>
              <a:gd name="connsiteY52" fmla="*/ 824089 h 1067465"/>
              <a:gd name="connsiteX53" fmla="*/ 169334 w 2088445"/>
              <a:gd name="connsiteY53" fmla="*/ 801511 h 1067465"/>
              <a:gd name="connsiteX54" fmla="*/ 56445 w 2088445"/>
              <a:gd name="connsiteY54" fmla="*/ 666045 h 1067465"/>
              <a:gd name="connsiteX55" fmla="*/ 33867 w 2088445"/>
              <a:gd name="connsiteY55" fmla="*/ 632178 h 1067465"/>
              <a:gd name="connsiteX56" fmla="*/ 11289 w 2088445"/>
              <a:gd name="connsiteY56" fmla="*/ 598311 h 1067465"/>
              <a:gd name="connsiteX57" fmla="*/ 0 w 2088445"/>
              <a:gd name="connsiteY57" fmla="*/ 564445 h 1067465"/>
              <a:gd name="connsiteX58" fmla="*/ 11289 w 2088445"/>
              <a:gd name="connsiteY58" fmla="*/ 496711 h 1067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088445" h="1067465">
                <a:moveTo>
                  <a:pt x="11289" y="496711"/>
                </a:moveTo>
                <a:cubicBezTo>
                  <a:pt x="18815" y="479778"/>
                  <a:pt x="32554" y="472646"/>
                  <a:pt x="45156" y="462845"/>
                </a:cubicBezTo>
                <a:cubicBezTo>
                  <a:pt x="66575" y="446186"/>
                  <a:pt x="90311" y="432741"/>
                  <a:pt x="112889" y="417689"/>
                </a:cubicBezTo>
                <a:lnTo>
                  <a:pt x="214489" y="349956"/>
                </a:lnTo>
                <a:lnTo>
                  <a:pt x="248356" y="327378"/>
                </a:lnTo>
                <a:cubicBezTo>
                  <a:pt x="259645" y="319852"/>
                  <a:pt x="272629" y="314394"/>
                  <a:pt x="282223" y="304800"/>
                </a:cubicBezTo>
                <a:cubicBezTo>
                  <a:pt x="311444" y="275579"/>
                  <a:pt x="343314" y="239281"/>
                  <a:pt x="383823" y="225778"/>
                </a:cubicBezTo>
                <a:lnTo>
                  <a:pt x="417689" y="214489"/>
                </a:lnTo>
                <a:cubicBezTo>
                  <a:pt x="448517" y="183662"/>
                  <a:pt x="487858" y="138418"/>
                  <a:pt x="530578" y="124178"/>
                </a:cubicBezTo>
                <a:cubicBezTo>
                  <a:pt x="541867" y="120415"/>
                  <a:pt x="553802" y="118211"/>
                  <a:pt x="564445" y="112889"/>
                </a:cubicBezTo>
                <a:cubicBezTo>
                  <a:pt x="576580" y="106821"/>
                  <a:pt x="585841" y="95655"/>
                  <a:pt x="598312" y="90311"/>
                </a:cubicBezTo>
                <a:cubicBezTo>
                  <a:pt x="612257" y="84334"/>
                  <a:pt x="689873" y="69742"/>
                  <a:pt x="699912" y="67734"/>
                </a:cubicBezTo>
                <a:cubicBezTo>
                  <a:pt x="720476" y="57452"/>
                  <a:pt x="754017" y="38020"/>
                  <a:pt x="778934" y="33867"/>
                </a:cubicBezTo>
                <a:cubicBezTo>
                  <a:pt x="812545" y="28265"/>
                  <a:pt x="846722" y="26805"/>
                  <a:pt x="880534" y="22578"/>
                </a:cubicBezTo>
                <a:cubicBezTo>
                  <a:pt x="906937" y="19278"/>
                  <a:pt x="933181" y="14806"/>
                  <a:pt x="959556" y="11289"/>
                </a:cubicBezTo>
                <a:lnTo>
                  <a:pt x="1049867" y="0"/>
                </a:lnTo>
                <a:lnTo>
                  <a:pt x="1580445" y="11289"/>
                </a:lnTo>
                <a:cubicBezTo>
                  <a:pt x="1592335" y="11765"/>
                  <a:pt x="1602768" y="19692"/>
                  <a:pt x="1614312" y="22578"/>
                </a:cubicBezTo>
                <a:cubicBezTo>
                  <a:pt x="1632926" y="27232"/>
                  <a:pt x="1651941" y="30104"/>
                  <a:pt x="1670756" y="33867"/>
                </a:cubicBezTo>
                <a:cubicBezTo>
                  <a:pt x="1685808" y="41393"/>
                  <a:pt x="1700534" y="49610"/>
                  <a:pt x="1715912" y="56445"/>
                </a:cubicBezTo>
                <a:cubicBezTo>
                  <a:pt x="1734430" y="64675"/>
                  <a:pt x="1753382" y="71908"/>
                  <a:pt x="1772356" y="79023"/>
                </a:cubicBezTo>
                <a:cubicBezTo>
                  <a:pt x="1783498" y="83201"/>
                  <a:pt x="1795286" y="85624"/>
                  <a:pt x="1806223" y="90311"/>
                </a:cubicBezTo>
                <a:cubicBezTo>
                  <a:pt x="1839291" y="104483"/>
                  <a:pt x="1856905" y="115224"/>
                  <a:pt x="1885245" y="135467"/>
                </a:cubicBezTo>
                <a:cubicBezTo>
                  <a:pt x="1900555" y="146403"/>
                  <a:pt x="1917096" y="156030"/>
                  <a:pt x="1930400" y="169334"/>
                </a:cubicBezTo>
                <a:cubicBezTo>
                  <a:pt x="1939994" y="178928"/>
                  <a:pt x="1944292" y="192777"/>
                  <a:pt x="1952978" y="203200"/>
                </a:cubicBezTo>
                <a:cubicBezTo>
                  <a:pt x="1963199" y="215465"/>
                  <a:pt x="1975556" y="225778"/>
                  <a:pt x="1986845" y="237067"/>
                </a:cubicBezTo>
                <a:cubicBezTo>
                  <a:pt x="2024193" y="349111"/>
                  <a:pt x="1961532" y="177957"/>
                  <a:pt x="2032000" y="304800"/>
                </a:cubicBezTo>
                <a:cubicBezTo>
                  <a:pt x="2043558" y="325604"/>
                  <a:pt x="2047052" y="349956"/>
                  <a:pt x="2054578" y="372534"/>
                </a:cubicBezTo>
                <a:cubicBezTo>
                  <a:pt x="2054579" y="372538"/>
                  <a:pt x="2077155" y="440264"/>
                  <a:pt x="2077156" y="440267"/>
                </a:cubicBezTo>
                <a:lnTo>
                  <a:pt x="2088445" y="496711"/>
                </a:lnTo>
                <a:cubicBezTo>
                  <a:pt x="2084682" y="523052"/>
                  <a:pt x="2082374" y="549642"/>
                  <a:pt x="2077156" y="575734"/>
                </a:cubicBezTo>
                <a:cubicBezTo>
                  <a:pt x="2068641" y="618310"/>
                  <a:pt x="2046574" y="638541"/>
                  <a:pt x="2020712" y="677334"/>
                </a:cubicBezTo>
                <a:cubicBezTo>
                  <a:pt x="1990610" y="722488"/>
                  <a:pt x="2009421" y="703675"/>
                  <a:pt x="1964267" y="733778"/>
                </a:cubicBezTo>
                <a:cubicBezTo>
                  <a:pt x="1938723" y="810410"/>
                  <a:pt x="1975818" y="722227"/>
                  <a:pt x="1885245" y="812800"/>
                </a:cubicBezTo>
                <a:cubicBezTo>
                  <a:pt x="1856026" y="842019"/>
                  <a:pt x="1824150" y="878322"/>
                  <a:pt x="1783645" y="891823"/>
                </a:cubicBezTo>
                <a:lnTo>
                  <a:pt x="1749778" y="903111"/>
                </a:lnTo>
                <a:cubicBezTo>
                  <a:pt x="1734726" y="914400"/>
                  <a:pt x="1720578" y="927006"/>
                  <a:pt x="1704623" y="936978"/>
                </a:cubicBezTo>
                <a:cubicBezTo>
                  <a:pt x="1673482" y="956441"/>
                  <a:pt x="1625509" y="973691"/>
                  <a:pt x="1591734" y="982134"/>
                </a:cubicBezTo>
                <a:lnTo>
                  <a:pt x="1501423" y="1004711"/>
                </a:lnTo>
                <a:cubicBezTo>
                  <a:pt x="1486371" y="1012237"/>
                  <a:pt x="1472232" y="1021967"/>
                  <a:pt x="1456267" y="1027289"/>
                </a:cubicBezTo>
                <a:cubicBezTo>
                  <a:pt x="1438064" y="1033357"/>
                  <a:pt x="1418701" y="1035146"/>
                  <a:pt x="1399823" y="1038578"/>
                </a:cubicBezTo>
                <a:cubicBezTo>
                  <a:pt x="1240947" y="1067465"/>
                  <a:pt x="1415069" y="1033271"/>
                  <a:pt x="1275645" y="1061156"/>
                </a:cubicBezTo>
                <a:cubicBezTo>
                  <a:pt x="1121363" y="1057393"/>
                  <a:pt x="966968" y="1056875"/>
                  <a:pt x="812800" y="1049867"/>
                </a:cubicBezTo>
                <a:cubicBezTo>
                  <a:pt x="800913" y="1049327"/>
                  <a:pt x="790550" y="1041159"/>
                  <a:pt x="778934" y="1038578"/>
                </a:cubicBezTo>
                <a:cubicBezTo>
                  <a:pt x="732454" y="1028249"/>
                  <a:pt x="699963" y="1028329"/>
                  <a:pt x="654756" y="1016000"/>
                </a:cubicBezTo>
                <a:cubicBezTo>
                  <a:pt x="631796" y="1009738"/>
                  <a:pt x="610111" y="999195"/>
                  <a:pt x="587023" y="993423"/>
                </a:cubicBezTo>
                <a:cubicBezTo>
                  <a:pt x="571971" y="989660"/>
                  <a:pt x="557013" y="985500"/>
                  <a:pt x="541867" y="982134"/>
                </a:cubicBezTo>
                <a:cubicBezTo>
                  <a:pt x="523137" y="977972"/>
                  <a:pt x="503934" y="975894"/>
                  <a:pt x="485423" y="970845"/>
                </a:cubicBezTo>
                <a:cubicBezTo>
                  <a:pt x="485407" y="970841"/>
                  <a:pt x="400764" y="942625"/>
                  <a:pt x="383823" y="936978"/>
                </a:cubicBezTo>
                <a:lnTo>
                  <a:pt x="316089" y="914400"/>
                </a:lnTo>
                <a:lnTo>
                  <a:pt x="282223" y="903111"/>
                </a:lnTo>
                <a:cubicBezTo>
                  <a:pt x="217516" y="806054"/>
                  <a:pt x="303677" y="920275"/>
                  <a:pt x="225778" y="857956"/>
                </a:cubicBezTo>
                <a:cubicBezTo>
                  <a:pt x="215183" y="849480"/>
                  <a:pt x="212794" y="833683"/>
                  <a:pt x="203200" y="824089"/>
                </a:cubicBezTo>
                <a:cubicBezTo>
                  <a:pt x="193606" y="814495"/>
                  <a:pt x="179474" y="810525"/>
                  <a:pt x="169334" y="801511"/>
                </a:cubicBezTo>
                <a:cubicBezTo>
                  <a:pt x="98214" y="738293"/>
                  <a:pt x="105883" y="740202"/>
                  <a:pt x="56445" y="666045"/>
                </a:cubicBezTo>
                <a:lnTo>
                  <a:pt x="33867" y="632178"/>
                </a:lnTo>
                <a:cubicBezTo>
                  <a:pt x="26341" y="620889"/>
                  <a:pt x="15580" y="611182"/>
                  <a:pt x="11289" y="598311"/>
                </a:cubicBezTo>
                <a:lnTo>
                  <a:pt x="0" y="564445"/>
                </a:lnTo>
                <a:cubicBezTo>
                  <a:pt x="12479" y="477093"/>
                  <a:pt x="3763" y="513644"/>
                  <a:pt x="11289" y="496711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388733425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1" y="0"/>
            <a:ext cx="7164289" cy="149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1"/>
            <a:ext cx="2016224" cy="684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924944"/>
            <a:ext cx="591573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6"/>
          <p:cNvSpPr/>
          <p:nvPr/>
        </p:nvSpPr>
        <p:spPr>
          <a:xfrm>
            <a:off x="0" y="2060848"/>
            <a:ext cx="2088445" cy="1067465"/>
          </a:xfrm>
          <a:custGeom>
            <a:avLst/>
            <a:gdLst>
              <a:gd name="connsiteX0" fmla="*/ 11289 w 2088445"/>
              <a:gd name="connsiteY0" fmla="*/ 496711 h 1067465"/>
              <a:gd name="connsiteX1" fmla="*/ 45156 w 2088445"/>
              <a:gd name="connsiteY1" fmla="*/ 462845 h 1067465"/>
              <a:gd name="connsiteX2" fmla="*/ 112889 w 2088445"/>
              <a:gd name="connsiteY2" fmla="*/ 417689 h 1067465"/>
              <a:gd name="connsiteX3" fmla="*/ 214489 w 2088445"/>
              <a:gd name="connsiteY3" fmla="*/ 349956 h 1067465"/>
              <a:gd name="connsiteX4" fmla="*/ 248356 w 2088445"/>
              <a:gd name="connsiteY4" fmla="*/ 327378 h 1067465"/>
              <a:gd name="connsiteX5" fmla="*/ 282223 w 2088445"/>
              <a:gd name="connsiteY5" fmla="*/ 304800 h 1067465"/>
              <a:gd name="connsiteX6" fmla="*/ 383823 w 2088445"/>
              <a:gd name="connsiteY6" fmla="*/ 225778 h 1067465"/>
              <a:gd name="connsiteX7" fmla="*/ 417689 w 2088445"/>
              <a:gd name="connsiteY7" fmla="*/ 214489 h 1067465"/>
              <a:gd name="connsiteX8" fmla="*/ 530578 w 2088445"/>
              <a:gd name="connsiteY8" fmla="*/ 124178 h 1067465"/>
              <a:gd name="connsiteX9" fmla="*/ 564445 w 2088445"/>
              <a:gd name="connsiteY9" fmla="*/ 112889 h 1067465"/>
              <a:gd name="connsiteX10" fmla="*/ 598312 w 2088445"/>
              <a:gd name="connsiteY10" fmla="*/ 90311 h 1067465"/>
              <a:gd name="connsiteX11" fmla="*/ 699912 w 2088445"/>
              <a:gd name="connsiteY11" fmla="*/ 67734 h 1067465"/>
              <a:gd name="connsiteX12" fmla="*/ 778934 w 2088445"/>
              <a:gd name="connsiteY12" fmla="*/ 33867 h 1067465"/>
              <a:gd name="connsiteX13" fmla="*/ 880534 w 2088445"/>
              <a:gd name="connsiteY13" fmla="*/ 22578 h 1067465"/>
              <a:gd name="connsiteX14" fmla="*/ 959556 w 2088445"/>
              <a:gd name="connsiteY14" fmla="*/ 11289 h 1067465"/>
              <a:gd name="connsiteX15" fmla="*/ 1049867 w 2088445"/>
              <a:gd name="connsiteY15" fmla="*/ 0 h 1067465"/>
              <a:gd name="connsiteX16" fmla="*/ 1580445 w 2088445"/>
              <a:gd name="connsiteY16" fmla="*/ 11289 h 1067465"/>
              <a:gd name="connsiteX17" fmla="*/ 1614312 w 2088445"/>
              <a:gd name="connsiteY17" fmla="*/ 22578 h 1067465"/>
              <a:gd name="connsiteX18" fmla="*/ 1670756 w 2088445"/>
              <a:gd name="connsiteY18" fmla="*/ 33867 h 1067465"/>
              <a:gd name="connsiteX19" fmla="*/ 1715912 w 2088445"/>
              <a:gd name="connsiteY19" fmla="*/ 56445 h 1067465"/>
              <a:gd name="connsiteX20" fmla="*/ 1772356 w 2088445"/>
              <a:gd name="connsiteY20" fmla="*/ 79023 h 1067465"/>
              <a:gd name="connsiteX21" fmla="*/ 1806223 w 2088445"/>
              <a:gd name="connsiteY21" fmla="*/ 90311 h 1067465"/>
              <a:gd name="connsiteX22" fmla="*/ 1885245 w 2088445"/>
              <a:gd name="connsiteY22" fmla="*/ 135467 h 1067465"/>
              <a:gd name="connsiteX23" fmla="*/ 1930400 w 2088445"/>
              <a:gd name="connsiteY23" fmla="*/ 169334 h 1067465"/>
              <a:gd name="connsiteX24" fmla="*/ 1952978 w 2088445"/>
              <a:gd name="connsiteY24" fmla="*/ 203200 h 1067465"/>
              <a:gd name="connsiteX25" fmla="*/ 1986845 w 2088445"/>
              <a:gd name="connsiteY25" fmla="*/ 237067 h 1067465"/>
              <a:gd name="connsiteX26" fmla="*/ 2032000 w 2088445"/>
              <a:gd name="connsiteY26" fmla="*/ 304800 h 1067465"/>
              <a:gd name="connsiteX27" fmla="*/ 2054578 w 2088445"/>
              <a:gd name="connsiteY27" fmla="*/ 372534 h 1067465"/>
              <a:gd name="connsiteX28" fmla="*/ 2077156 w 2088445"/>
              <a:gd name="connsiteY28" fmla="*/ 440267 h 1067465"/>
              <a:gd name="connsiteX29" fmla="*/ 2088445 w 2088445"/>
              <a:gd name="connsiteY29" fmla="*/ 496711 h 1067465"/>
              <a:gd name="connsiteX30" fmla="*/ 2077156 w 2088445"/>
              <a:gd name="connsiteY30" fmla="*/ 575734 h 1067465"/>
              <a:gd name="connsiteX31" fmla="*/ 2020712 w 2088445"/>
              <a:gd name="connsiteY31" fmla="*/ 677334 h 1067465"/>
              <a:gd name="connsiteX32" fmla="*/ 1964267 w 2088445"/>
              <a:gd name="connsiteY32" fmla="*/ 733778 h 1067465"/>
              <a:gd name="connsiteX33" fmla="*/ 1885245 w 2088445"/>
              <a:gd name="connsiteY33" fmla="*/ 812800 h 1067465"/>
              <a:gd name="connsiteX34" fmla="*/ 1783645 w 2088445"/>
              <a:gd name="connsiteY34" fmla="*/ 891823 h 1067465"/>
              <a:gd name="connsiteX35" fmla="*/ 1749778 w 2088445"/>
              <a:gd name="connsiteY35" fmla="*/ 903111 h 1067465"/>
              <a:gd name="connsiteX36" fmla="*/ 1704623 w 2088445"/>
              <a:gd name="connsiteY36" fmla="*/ 936978 h 1067465"/>
              <a:gd name="connsiteX37" fmla="*/ 1591734 w 2088445"/>
              <a:gd name="connsiteY37" fmla="*/ 982134 h 1067465"/>
              <a:gd name="connsiteX38" fmla="*/ 1501423 w 2088445"/>
              <a:gd name="connsiteY38" fmla="*/ 1004711 h 1067465"/>
              <a:gd name="connsiteX39" fmla="*/ 1456267 w 2088445"/>
              <a:gd name="connsiteY39" fmla="*/ 1027289 h 1067465"/>
              <a:gd name="connsiteX40" fmla="*/ 1399823 w 2088445"/>
              <a:gd name="connsiteY40" fmla="*/ 1038578 h 1067465"/>
              <a:gd name="connsiteX41" fmla="*/ 1275645 w 2088445"/>
              <a:gd name="connsiteY41" fmla="*/ 1061156 h 1067465"/>
              <a:gd name="connsiteX42" fmla="*/ 812800 w 2088445"/>
              <a:gd name="connsiteY42" fmla="*/ 1049867 h 1067465"/>
              <a:gd name="connsiteX43" fmla="*/ 778934 w 2088445"/>
              <a:gd name="connsiteY43" fmla="*/ 1038578 h 1067465"/>
              <a:gd name="connsiteX44" fmla="*/ 654756 w 2088445"/>
              <a:gd name="connsiteY44" fmla="*/ 1016000 h 1067465"/>
              <a:gd name="connsiteX45" fmla="*/ 587023 w 2088445"/>
              <a:gd name="connsiteY45" fmla="*/ 993423 h 1067465"/>
              <a:gd name="connsiteX46" fmla="*/ 541867 w 2088445"/>
              <a:gd name="connsiteY46" fmla="*/ 982134 h 1067465"/>
              <a:gd name="connsiteX47" fmla="*/ 485423 w 2088445"/>
              <a:gd name="connsiteY47" fmla="*/ 970845 h 1067465"/>
              <a:gd name="connsiteX48" fmla="*/ 383823 w 2088445"/>
              <a:gd name="connsiteY48" fmla="*/ 936978 h 1067465"/>
              <a:gd name="connsiteX49" fmla="*/ 316089 w 2088445"/>
              <a:gd name="connsiteY49" fmla="*/ 914400 h 1067465"/>
              <a:gd name="connsiteX50" fmla="*/ 282223 w 2088445"/>
              <a:gd name="connsiteY50" fmla="*/ 903111 h 1067465"/>
              <a:gd name="connsiteX51" fmla="*/ 225778 w 2088445"/>
              <a:gd name="connsiteY51" fmla="*/ 857956 h 1067465"/>
              <a:gd name="connsiteX52" fmla="*/ 203200 w 2088445"/>
              <a:gd name="connsiteY52" fmla="*/ 824089 h 1067465"/>
              <a:gd name="connsiteX53" fmla="*/ 169334 w 2088445"/>
              <a:gd name="connsiteY53" fmla="*/ 801511 h 1067465"/>
              <a:gd name="connsiteX54" fmla="*/ 56445 w 2088445"/>
              <a:gd name="connsiteY54" fmla="*/ 666045 h 1067465"/>
              <a:gd name="connsiteX55" fmla="*/ 33867 w 2088445"/>
              <a:gd name="connsiteY55" fmla="*/ 632178 h 1067465"/>
              <a:gd name="connsiteX56" fmla="*/ 11289 w 2088445"/>
              <a:gd name="connsiteY56" fmla="*/ 598311 h 1067465"/>
              <a:gd name="connsiteX57" fmla="*/ 0 w 2088445"/>
              <a:gd name="connsiteY57" fmla="*/ 564445 h 1067465"/>
              <a:gd name="connsiteX58" fmla="*/ 11289 w 2088445"/>
              <a:gd name="connsiteY58" fmla="*/ 496711 h 1067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088445" h="1067465">
                <a:moveTo>
                  <a:pt x="11289" y="496711"/>
                </a:moveTo>
                <a:cubicBezTo>
                  <a:pt x="18815" y="479778"/>
                  <a:pt x="32554" y="472646"/>
                  <a:pt x="45156" y="462845"/>
                </a:cubicBezTo>
                <a:cubicBezTo>
                  <a:pt x="66575" y="446186"/>
                  <a:pt x="90311" y="432741"/>
                  <a:pt x="112889" y="417689"/>
                </a:cubicBezTo>
                <a:lnTo>
                  <a:pt x="214489" y="349956"/>
                </a:lnTo>
                <a:lnTo>
                  <a:pt x="248356" y="327378"/>
                </a:lnTo>
                <a:cubicBezTo>
                  <a:pt x="259645" y="319852"/>
                  <a:pt x="272629" y="314394"/>
                  <a:pt x="282223" y="304800"/>
                </a:cubicBezTo>
                <a:cubicBezTo>
                  <a:pt x="311444" y="275579"/>
                  <a:pt x="343314" y="239281"/>
                  <a:pt x="383823" y="225778"/>
                </a:cubicBezTo>
                <a:lnTo>
                  <a:pt x="417689" y="214489"/>
                </a:lnTo>
                <a:cubicBezTo>
                  <a:pt x="448517" y="183662"/>
                  <a:pt x="487858" y="138418"/>
                  <a:pt x="530578" y="124178"/>
                </a:cubicBezTo>
                <a:cubicBezTo>
                  <a:pt x="541867" y="120415"/>
                  <a:pt x="553802" y="118211"/>
                  <a:pt x="564445" y="112889"/>
                </a:cubicBezTo>
                <a:cubicBezTo>
                  <a:pt x="576580" y="106821"/>
                  <a:pt x="585841" y="95655"/>
                  <a:pt x="598312" y="90311"/>
                </a:cubicBezTo>
                <a:cubicBezTo>
                  <a:pt x="612257" y="84334"/>
                  <a:pt x="689873" y="69742"/>
                  <a:pt x="699912" y="67734"/>
                </a:cubicBezTo>
                <a:cubicBezTo>
                  <a:pt x="720476" y="57452"/>
                  <a:pt x="754017" y="38020"/>
                  <a:pt x="778934" y="33867"/>
                </a:cubicBezTo>
                <a:cubicBezTo>
                  <a:pt x="812545" y="28265"/>
                  <a:pt x="846722" y="26805"/>
                  <a:pt x="880534" y="22578"/>
                </a:cubicBezTo>
                <a:cubicBezTo>
                  <a:pt x="906937" y="19278"/>
                  <a:pt x="933181" y="14806"/>
                  <a:pt x="959556" y="11289"/>
                </a:cubicBezTo>
                <a:lnTo>
                  <a:pt x="1049867" y="0"/>
                </a:lnTo>
                <a:lnTo>
                  <a:pt x="1580445" y="11289"/>
                </a:lnTo>
                <a:cubicBezTo>
                  <a:pt x="1592335" y="11765"/>
                  <a:pt x="1602768" y="19692"/>
                  <a:pt x="1614312" y="22578"/>
                </a:cubicBezTo>
                <a:cubicBezTo>
                  <a:pt x="1632926" y="27232"/>
                  <a:pt x="1651941" y="30104"/>
                  <a:pt x="1670756" y="33867"/>
                </a:cubicBezTo>
                <a:cubicBezTo>
                  <a:pt x="1685808" y="41393"/>
                  <a:pt x="1700534" y="49610"/>
                  <a:pt x="1715912" y="56445"/>
                </a:cubicBezTo>
                <a:cubicBezTo>
                  <a:pt x="1734430" y="64675"/>
                  <a:pt x="1753382" y="71908"/>
                  <a:pt x="1772356" y="79023"/>
                </a:cubicBezTo>
                <a:cubicBezTo>
                  <a:pt x="1783498" y="83201"/>
                  <a:pt x="1795286" y="85624"/>
                  <a:pt x="1806223" y="90311"/>
                </a:cubicBezTo>
                <a:cubicBezTo>
                  <a:pt x="1839291" y="104483"/>
                  <a:pt x="1856905" y="115224"/>
                  <a:pt x="1885245" y="135467"/>
                </a:cubicBezTo>
                <a:cubicBezTo>
                  <a:pt x="1900555" y="146403"/>
                  <a:pt x="1917096" y="156030"/>
                  <a:pt x="1930400" y="169334"/>
                </a:cubicBezTo>
                <a:cubicBezTo>
                  <a:pt x="1939994" y="178928"/>
                  <a:pt x="1944292" y="192777"/>
                  <a:pt x="1952978" y="203200"/>
                </a:cubicBezTo>
                <a:cubicBezTo>
                  <a:pt x="1963199" y="215465"/>
                  <a:pt x="1975556" y="225778"/>
                  <a:pt x="1986845" y="237067"/>
                </a:cubicBezTo>
                <a:cubicBezTo>
                  <a:pt x="2024193" y="349111"/>
                  <a:pt x="1961532" y="177957"/>
                  <a:pt x="2032000" y="304800"/>
                </a:cubicBezTo>
                <a:cubicBezTo>
                  <a:pt x="2043558" y="325604"/>
                  <a:pt x="2047052" y="349956"/>
                  <a:pt x="2054578" y="372534"/>
                </a:cubicBezTo>
                <a:cubicBezTo>
                  <a:pt x="2054579" y="372538"/>
                  <a:pt x="2077155" y="440264"/>
                  <a:pt x="2077156" y="440267"/>
                </a:cubicBezTo>
                <a:lnTo>
                  <a:pt x="2088445" y="496711"/>
                </a:lnTo>
                <a:cubicBezTo>
                  <a:pt x="2084682" y="523052"/>
                  <a:pt x="2082374" y="549642"/>
                  <a:pt x="2077156" y="575734"/>
                </a:cubicBezTo>
                <a:cubicBezTo>
                  <a:pt x="2068641" y="618310"/>
                  <a:pt x="2046574" y="638541"/>
                  <a:pt x="2020712" y="677334"/>
                </a:cubicBezTo>
                <a:cubicBezTo>
                  <a:pt x="1990610" y="722488"/>
                  <a:pt x="2009421" y="703675"/>
                  <a:pt x="1964267" y="733778"/>
                </a:cubicBezTo>
                <a:cubicBezTo>
                  <a:pt x="1938723" y="810410"/>
                  <a:pt x="1975818" y="722227"/>
                  <a:pt x="1885245" y="812800"/>
                </a:cubicBezTo>
                <a:cubicBezTo>
                  <a:pt x="1856026" y="842019"/>
                  <a:pt x="1824150" y="878322"/>
                  <a:pt x="1783645" y="891823"/>
                </a:cubicBezTo>
                <a:lnTo>
                  <a:pt x="1749778" y="903111"/>
                </a:lnTo>
                <a:cubicBezTo>
                  <a:pt x="1734726" y="914400"/>
                  <a:pt x="1720578" y="927006"/>
                  <a:pt x="1704623" y="936978"/>
                </a:cubicBezTo>
                <a:cubicBezTo>
                  <a:pt x="1673482" y="956441"/>
                  <a:pt x="1625509" y="973691"/>
                  <a:pt x="1591734" y="982134"/>
                </a:cubicBezTo>
                <a:lnTo>
                  <a:pt x="1501423" y="1004711"/>
                </a:lnTo>
                <a:cubicBezTo>
                  <a:pt x="1486371" y="1012237"/>
                  <a:pt x="1472232" y="1021967"/>
                  <a:pt x="1456267" y="1027289"/>
                </a:cubicBezTo>
                <a:cubicBezTo>
                  <a:pt x="1438064" y="1033357"/>
                  <a:pt x="1418701" y="1035146"/>
                  <a:pt x="1399823" y="1038578"/>
                </a:cubicBezTo>
                <a:cubicBezTo>
                  <a:pt x="1240947" y="1067465"/>
                  <a:pt x="1415069" y="1033271"/>
                  <a:pt x="1275645" y="1061156"/>
                </a:cubicBezTo>
                <a:cubicBezTo>
                  <a:pt x="1121363" y="1057393"/>
                  <a:pt x="966968" y="1056875"/>
                  <a:pt x="812800" y="1049867"/>
                </a:cubicBezTo>
                <a:cubicBezTo>
                  <a:pt x="800913" y="1049327"/>
                  <a:pt x="790550" y="1041159"/>
                  <a:pt x="778934" y="1038578"/>
                </a:cubicBezTo>
                <a:cubicBezTo>
                  <a:pt x="732454" y="1028249"/>
                  <a:pt x="699963" y="1028329"/>
                  <a:pt x="654756" y="1016000"/>
                </a:cubicBezTo>
                <a:cubicBezTo>
                  <a:pt x="631796" y="1009738"/>
                  <a:pt x="610111" y="999195"/>
                  <a:pt x="587023" y="993423"/>
                </a:cubicBezTo>
                <a:cubicBezTo>
                  <a:pt x="571971" y="989660"/>
                  <a:pt x="557013" y="985500"/>
                  <a:pt x="541867" y="982134"/>
                </a:cubicBezTo>
                <a:cubicBezTo>
                  <a:pt x="523137" y="977972"/>
                  <a:pt x="503934" y="975894"/>
                  <a:pt x="485423" y="970845"/>
                </a:cubicBezTo>
                <a:cubicBezTo>
                  <a:pt x="485407" y="970841"/>
                  <a:pt x="400764" y="942625"/>
                  <a:pt x="383823" y="936978"/>
                </a:cubicBezTo>
                <a:lnTo>
                  <a:pt x="316089" y="914400"/>
                </a:lnTo>
                <a:lnTo>
                  <a:pt x="282223" y="903111"/>
                </a:lnTo>
                <a:cubicBezTo>
                  <a:pt x="217516" y="806054"/>
                  <a:pt x="303677" y="920275"/>
                  <a:pt x="225778" y="857956"/>
                </a:cubicBezTo>
                <a:cubicBezTo>
                  <a:pt x="215183" y="849480"/>
                  <a:pt x="212794" y="833683"/>
                  <a:pt x="203200" y="824089"/>
                </a:cubicBezTo>
                <a:cubicBezTo>
                  <a:pt x="193606" y="814495"/>
                  <a:pt x="179474" y="810525"/>
                  <a:pt x="169334" y="801511"/>
                </a:cubicBezTo>
                <a:cubicBezTo>
                  <a:pt x="98214" y="738293"/>
                  <a:pt x="105883" y="740202"/>
                  <a:pt x="56445" y="666045"/>
                </a:cubicBezTo>
                <a:lnTo>
                  <a:pt x="33867" y="632178"/>
                </a:lnTo>
                <a:cubicBezTo>
                  <a:pt x="26341" y="620889"/>
                  <a:pt x="15580" y="611182"/>
                  <a:pt x="11289" y="598311"/>
                </a:cubicBezTo>
                <a:lnTo>
                  <a:pt x="0" y="564445"/>
                </a:lnTo>
                <a:cubicBezTo>
                  <a:pt x="12479" y="477093"/>
                  <a:pt x="3763" y="513644"/>
                  <a:pt x="11289" y="496711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329216304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8361"/>
            <a:ext cx="2952328" cy="1213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-6724128"/>
            <a:ext cx="2952328" cy="1213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899592" y="3645024"/>
            <a:ext cx="3096344" cy="635417"/>
          </a:xfrm>
          <a:custGeom>
            <a:avLst/>
            <a:gdLst>
              <a:gd name="connsiteX0" fmla="*/ 11289 w 2088445"/>
              <a:gd name="connsiteY0" fmla="*/ 496711 h 1067465"/>
              <a:gd name="connsiteX1" fmla="*/ 45156 w 2088445"/>
              <a:gd name="connsiteY1" fmla="*/ 462845 h 1067465"/>
              <a:gd name="connsiteX2" fmla="*/ 112889 w 2088445"/>
              <a:gd name="connsiteY2" fmla="*/ 417689 h 1067465"/>
              <a:gd name="connsiteX3" fmla="*/ 214489 w 2088445"/>
              <a:gd name="connsiteY3" fmla="*/ 349956 h 1067465"/>
              <a:gd name="connsiteX4" fmla="*/ 248356 w 2088445"/>
              <a:gd name="connsiteY4" fmla="*/ 327378 h 1067465"/>
              <a:gd name="connsiteX5" fmla="*/ 282223 w 2088445"/>
              <a:gd name="connsiteY5" fmla="*/ 304800 h 1067465"/>
              <a:gd name="connsiteX6" fmla="*/ 383823 w 2088445"/>
              <a:gd name="connsiteY6" fmla="*/ 225778 h 1067465"/>
              <a:gd name="connsiteX7" fmla="*/ 417689 w 2088445"/>
              <a:gd name="connsiteY7" fmla="*/ 214489 h 1067465"/>
              <a:gd name="connsiteX8" fmla="*/ 530578 w 2088445"/>
              <a:gd name="connsiteY8" fmla="*/ 124178 h 1067465"/>
              <a:gd name="connsiteX9" fmla="*/ 564445 w 2088445"/>
              <a:gd name="connsiteY9" fmla="*/ 112889 h 1067465"/>
              <a:gd name="connsiteX10" fmla="*/ 598312 w 2088445"/>
              <a:gd name="connsiteY10" fmla="*/ 90311 h 1067465"/>
              <a:gd name="connsiteX11" fmla="*/ 699912 w 2088445"/>
              <a:gd name="connsiteY11" fmla="*/ 67734 h 1067465"/>
              <a:gd name="connsiteX12" fmla="*/ 778934 w 2088445"/>
              <a:gd name="connsiteY12" fmla="*/ 33867 h 1067465"/>
              <a:gd name="connsiteX13" fmla="*/ 880534 w 2088445"/>
              <a:gd name="connsiteY13" fmla="*/ 22578 h 1067465"/>
              <a:gd name="connsiteX14" fmla="*/ 959556 w 2088445"/>
              <a:gd name="connsiteY14" fmla="*/ 11289 h 1067465"/>
              <a:gd name="connsiteX15" fmla="*/ 1049867 w 2088445"/>
              <a:gd name="connsiteY15" fmla="*/ 0 h 1067465"/>
              <a:gd name="connsiteX16" fmla="*/ 1580445 w 2088445"/>
              <a:gd name="connsiteY16" fmla="*/ 11289 h 1067465"/>
              <a:gd name="connsiteX17" fmla="*/ 1614312 w 2088445"/>
              <a:gd name="connsiteY17" fmla="*/ 22578 h 1067465"/>
              <a:gd name="connsiteX18" fmla="*/ 1670756 w 2088445"/>
              <a:gd name="connsiteY18" fmla="*/ 33867 h 1067465"/>
              <a:gd name="connsiteX19" fmla="*/ 1715912 w 2088445"/>
              <a:gd name="connsiteY19" fmla="*/ 56445 h 1067465"/>
              <a:gd name="connsiteX20" fmla="*/ 1772356 w 2088445"/>
              <a:gd name="connsiteY20" fmla="*/ 79023 h 1067465"/>
              <a:gd name="connsiteX21" fmla="*/ 1806223 w 2088445"/>
              <a:gd name="connsiteY21" fmla="*/ 90311 h 1067465"/>
              <a:gd name="connsiteX22" fmla="*/ 1885245 w 2088445"/>
              <a:gd name="connsiteY22" fmla="*/ 135467 h 1067465"/>
              <a:gd name="connsiteX23" fmla="*/ 1930400 w 2088445"/>
              <a:gd name="connsiteY23" fmla="*/ 169334 h 1067465"/>
              <a:gd name="connsiteX24" fmla="*/ 1952978 w 2088445"/>
              <a:gd name="connsiteY24" fmla="*/ 203200 h 1067465"/>
              <a:gd name="connsiteX25" fmla="*/ 1986845 w 2088445"/>
              <a:gd name="connsiteY25" fmla="*/ 237067 h 1067465"/>
              <a:gd name="connsiteX26" fmla="*/ 2032000 w 2088445"/>
              <a:gd name="connsiteY26" fmla="*/ 304800 h 1067465"/>
              <a:gd name="connsiteX27" fmla="*/ 2054578 w 2088445"/>
              <a:gd name="connsiteY27" fmla="*/ 372534 h 1067465"/>
              <a:gd name="connsiteX28" fmla="*/ 2077156 w 2088445"/>
              <a:gd name="connsiteY28" fmla="*/ 440267 h 1067465"/>
              <a:gd name="connsiteX29" fmla="*/ 2088445 w 2088445"/>
              <a:gd name="connsiteY29" fmla="*/ 496711 h 1067465"/>
              <a:gd name="connsiteX30" fmla="*/ 2077156 w 2088445"/>
              <a:gd name="connsiteY30" fmla="*/ 575734 h 1067465"/>
              <a:gd name="connsiteX31" fmla="*/ 2020712 w 2088445"/>
              <a:gd name="connsiteY31" fmla="*/ 677334 h 1067465"/>
              <a:gd name="connsiteX32" fmla="*/ 1964267 w 2088445"/>
              <a:gd name="connsiteY32" fmla="*/ 733778 h 1067465"/>
              <a:gd name="connsiteX33" fmla="*/ 1885245 w 2088445"/>
              <a:gd name="connsiteY33" fmla="*/ 812800 h 1067465"/>
              <a:gd name="connsiteX34" fmla="*/ 1783645 w 2088445"/>
              <a:gd name="connsiteY34" fmla="*/ 891823 h 1067465"/>
              <a:gd name="connsiteX35" fmla="*/ 1749778 w 2088445"/>
              <a:gd name="connsiteY35" fmla="*/ 903111 h 1067465"/>
              <a:gd name="connsiteX36" fmla="*/ 1704623 w 2088445"/>
              <a:gd name="connsiteY36" fmla="*/ 936978 h 1067465"/>
              <a:gd name="connsiteX37" fmla="*/ 1591734 w 2088445"/>
              <a:gd name="connsiteY37" fmla="*/ 982134 h 1067465"/>
              <a:gd name="connsiteX38" fmla="*/ 1501423 w 2088445"/>
              <a:gd name="connsiteY38" fmla="*/ 1004711 h 1067465"/>
              <a:gd name="connsiteX39" fmla="*/ 1456267 w 2088445"/>
              <a:gd name="connsiteY39" fmla="*/ 1027289 h 1067465"/>
              <a:gd name="connsiteX40" fmla="*/ 1399823 w 2088445"/>
              <a:gd name="connsiteY40" fmla="*/ 1038578 h 1067465"/>
              <a:gd name="connsiteX41" fmla="*/ 1275645 w 2088445"/>
              <a:gd name="connsiteY41" fmla="*/ 1061156 h 1067465"/>
              <a:gd name="connsiteX42" fmla="*/ 812800 w 2088445"/>
              <a:gd name="connsiteY42" fmla="*/ 1049867 h 1067465"/>
              <a:gd name="connsiteX43" fmla="*/ 778934 w 2088445"/>
              <a:gd name="connsiteY43" fmla="*/ 1038578 h 1067465"/>
              <a:gd name="connsiteX44" fmla="*/ 654756 w 2088445"/>
              <a:gd name="connsiteY44" fmla="*/ 1016000 h 1067465"/>
              <a:gd name="connsiteX45" fmla="*/ 587023 w 2088445"/>
              <a:gd name="connsiteY45" fmla="*/ 993423 h 1067465"/>
              <a:gd name="connsiteX46" fmla="*/ 541867 w 2088445"/>
              <a:gd name="connsiteY46" fmla="*/ 982134 h 1067465"/>
              <a:gd name="connsiteX47" fmla="*/ 485423 w 2088445"/>
              <a:gd name="connsiteY47" fmla="*/ 970845 h 1067465"/>
              <a:gd name="connsiteX48" fmla="*/ 383823 w 2088445"/>
              <a:gd name="connsiteY48" fmla="*/ 936978 h 1067465"/>
              <a:gd name="connsiteX49" fmla="*/ 316089 w 2088445"/>
              <a:gd name="connsiteY49" fmla="*/ 914400 h 1067465"/>
              <a:gd name="connsiteX50" fmla="*/ 282223 w 2088445"/>
              <a:gd name="connsiteY50" fmla="*/ 903111 h 1067465"/>
              <a:gd name="connsiteX51" fmla="*/ 225778 w 2088445"/>
              <a:gd name="connsiteY51" fmla="*/ 857956 h 1067465"/>
              <a:gd name="connsiteX52" fmla="*/ 203200 w 2088445"/>
              <a:gd name="connsiteY52" fmla="*/ 824089 h 1067465"/>
              <a:gd name="connsiteX53" fmla="*/ 169334 w 2088445"/>
              <a:gd name="connsiteY53" fmla="*/ 801511 h 1067465"/>
              <a:gd name="connsiteX54" fmla="*/ 56445 w 2088445"/>
              <a:gd name="connsiteY54" fmla="*/ 666045 h 1067465"/>
              <a:gd name="connsiteX55" fmla="*/ 33867 w 2088445"/>
              <a:gd name="connsiteY55" fmla="*/ 632178 h 1067465"/>
              <a:gd name="connsiteX56" fmla="*/ 11289 w 2088445"/>
              <a:gd name="connsiteY56" fmla="*/ 598311 h 1067465"/>
              <a:gd name="connsiteX57" fmla="*/ 0 w 2088445"/>
              <a:gd name="connsiteY57" fmla="*/ 564445 h 1067465"/>
              <a:gd name="connsiteX58" fmla="*/ 11289 w 2088445"/>
              <a:gd name="connsiteY58" fmla="*/ 496711 h 1067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088445" h="1067465">
                <a:moveTo>
                  <a:pt x="11289" y="496711"/>
                </a:moveTo>
                <a:cubicBezTo>
                  <a:pt x="18815" y="479778"/>
                  <a:pt x="32554" y="472646"/>
                  <a:pt x="45156" y="462845"/>
                </a:cubicBezTo>
                <a:cubicBezTo>
                  <a:pt x="66575" y="446186"/>
                  <a:pt x="90311" y="432741"/>
                  <a:pt x="112889" y="417689"/>
                </a:cubicBezTo>
                <a:lnTo>
                  <a:pt x="214489" y="349956"/>
                </a:lnTo>
                <a:lnTo>
                  <a:pt x="248356" y="327378"/>
                </a:lnTo>
                <a:cubicBezTo>
                  <a:pt x="259645" y="319852"/>
                  <a:pt x="272629" y="314394"/>
                  <a:pt x="282223" y="304800"/>
                </a:cubicBezTo>
                <a:cubicBezTo>
                  <a:pt x="311444" y="275579"/>
                  <a:pt x="343314" y="239281"/>
                  <a:pt x="383823" y="225778"/>
                </a:cubicBezTo>
                <a:lnTo>
                  <a:pt x="417689" y="214489"/>
                </a:lnTo>
                <a:cubicBezTo>
                  <a:pt x="448517" y="183662"/>
                  <a:pt x="487858" y="138418"/>
                  <a:pt x="530578" y="124178"/>
                </a:cubicBezTo>
                <a:cubicBezTo>
                  <a:pt x="541867" y="120415"/>
                  <a:pt x="553802" y="118211"/>
                  <a:pt x="564445" y="112889"/>
                </a:cubicBezTo>
                <a:cubicBezTo>
                  <a:pt x="576580" y="106821"/>
                  <a:pt x="585841" y="95655"/>
                  <a:pt x="598312" y="90311"/>
                </a:cubicBezTo>
                <a:cubicBezTo>
                  <a:pt x="612257" y="84334"/>
                  <a:pt x="689873" y="69742"/>
                  <a:pt x="699912" y="67734"/>
                </a:cubicBezTo>
                <a:cubicBezTo>
                  <a:pt x="720476" y="57452"/>
                  <a:pt x="754017" y="38020"/>
                  <a:pt x="778934" y="33867"/>
                </a:cubicBezTo>
                <a:cubicBezTo>
                  <a:pt x="812545" y="28265"/>
                  <a:pt x="846722" y="26805"/>
                  <a:pt x="880534" y="22578"/>
                </a:cubicBezTo>
                <a:cubicBezTo>
                  <a:pt x="906937" y="19278"/>
                  <a:pt x="933181" y="14806"/>
                  <a:pt x="959556" y="11289"/>
                </a:cubicBezTo>
                <a:lnTo>
                  <a:pt x="1049867" y="0"/>
                </a:lnTo>
                <a:lnTo>
                  <a:pt x="1580445" y="11289"/>
                </a:lnTo>
                <a:cubicBezTo>
                  <a:pt x="1592335" y="11765"/>
                  <a:pt x="1602768" y="19692"/>
                  <a:pt x="1614312" y="22578"/>
                </a:cubicBezTo>
                <a:cubicBezTo>
                  <a:pt x="1632926" y="27232"/>
                  <a:pt x="1651941" y="30104"/>
                  <a:pt x="1670756" y="33867"/>
                </a:cubicBezTo>
                <a:cubicBezTo>
                  <a:pt x="1685808" y="41393"/>
                  <a:pt x="1700534" y="49610"/>
                  <a:pt x="1715912" y="56445"/>
                </a:cubicBezTo>
                <a:cubicBezTo>
                  <a:pt x="1734430" y="64675"/>
                  <a:pt x="1753382" y="71908"/>
                  <a:pt x="1772356" y="79023"/>
                </a:cubicBezTo>
                <a:cubicBezTo>
                  <a:pt x="1783498" y="83201"/>
                  <a:pt x="1795286" y="85624"/>
                  <a:pt x="1806223" y="90311"/>
                </a:cubicBezTo>
                <a:cubicBezTo>
                  <a:pt x="1839291" y="104483"/>
                  <a:pt x="1856905" y="115224"/>
                  <a:pt x="1885245" y="135467"/>
                </a:cubicBezTo>
                <a:cubicBezTo>
                  <a:pt x="1900555" y="146403"/>
                  <a:pt x="1917096" y="156030"/>
                  <a:pt x="1930400" y="169334"/>
                </a:cubicBezTo>
                <a:cubicBezTo>
                  <a:pt x="1939994" y="178928"/>
                  <a:pt x="1944292" y="192777"/>
                  <a:pt x="1952978" y="203200"/>
                </a:cubicBezTo>
                <a:cubicBezTo>
                  <a:pt x="1963199" y="215465"/>
                  <a:pt x="1975556" y="225778"/>
                  <a:pt x="1986845" y="237067"/>
                </a:cubicBezTo>
                <a:cubicBezTo>
                  <a:pt x="2024193" y="349111"/>
                  <a:pt x="1961532" y="177957"/>
                  <a:pt x="2032000" y="304800"/>
                </a:cubicBezTo>
                <a:cubicBezTo>
                  <a:pt x="2043558" y="325604"/>
                  <a:pt x="2047052" y="349956"/>
                  <a:pt x="2054578" y="372534"/>
                </a:cubicBezTo>
                <a:cubicBezTo>
                  <a:pt x="2054579" y="372538"/>
                  <a:pt x="2077155" y="440264"/>
                  <a:pt x="2077156" y="440267"/>
                </a:cubicBezTo>
                <a:lnTo>
                  <a:pt x="2088445" y="496711"/>
                </a:lnTo>
                <a:cubicBezTo>
                  <a:pt x="2084682" y="523052"/>
                  <a:pt x="2082374" y="549642"/>
                  <a:pt x="2077156" y="575734"/>
                </a:cubicBezTo>
                <a:cubicBezTo>
                  <a:pt x="2068641" y="618310"/>
                  <a:pt x="2046574" y="638541"/>
                  <a:pt x="2020712" y="677334"/>
                </a:cubicBezTo>
                <a:cubicBezTo>
                  <a:pt x="1990610" y="722488"/>
                  <a:pt x="2009421" y="703675"/>
                  <a:pt x="1964267" y="733778"/>
                </a:cubicBezTo>
                <a:cubicBezTo>
                  <a:pt x="1938723" y="810410"/>
                  <a:pt x="1975818" y="722227"/>
                  <a:pt x="1885245" y="812800"/>
                </a:cubicBezTo>
                <a:cubicBezTo>
                  <a:pt x="1856026" y="842019"/>
                  <a:pt x="1824150" y="878322"/>
                  <a:pt x="1783645" y="891823"/>
                </a:cubicBezTo>
                <a:lnTo>
                  <a:pt x="1749778" y="903111"/>
                </a:lnTo>
                <a:cubicBezTo>
                  <a:pt x="1734726" y="914400"/>
                  <a:pt x="1720578" y="927006"/>
                  <a:pt x="1704623" y="936978"/>
                </a:cubicBezTo>
                <a:cubicBezTo>
                  <a:pt x="1673482" y="956441"/>
                  <a:pt x="1625509" y="973691"/>
                  <a:pt x="1591734" y="982134"/>
                </a:cubicBezTo>
                <a:lnTo>
                  <a:pt x="1501423" y="1004711"/>
                </a:lnTo>
                <a:cubicBezTo>
                  <a:pt x="1486371" y="1012237"/>
                  <a:pt x="1472232" y="1021967"/>
                  <a:pt x="1456267" y="1027289"/>
                </a:cubicBezTo>
                <a:cubicBezTo>
                  <a:pt x="1438064" y="1033357"/>
                  <a:pt x="1418701" y="1035146"/>
                  <a:pt x="1399823" y="1038578"/>
                </a:cubicBezTo>
                <a:cubicBezTo>
                  <a:pt x="1240947" y="1067465"/>
                  <a:pt x="1415069" y="1033271"/>
                  <a:pt x="1275645" y="1061156"/>
                </a:cubicBezTo>
                <a:cubicBezTo>
                  <a:pt x="1121363" y="1057393"/>
                  <a:pt x="966968" y="1056875"/>
                  <a:pt x="812800" y="1049867"/>
                </a:cubicBezTo>
                <a:cubicBezTo>
                  <a:pt x="800913" y="1049327"/>
                  <a:pt x="790550" y="1041159"/>
                  <a:pt x="778934" y="1038578"/>
                </a:cubicBezTo>
                <a:cubicBezTo>
                  <a:pt x="732454" y="1028249"/>
                  <a:pt x="699963" y="1028329"/>
                  <a:pt x="654756" y="1016000"/>
                </a:cubicBezTo>
                <a:cubicBezTo>
                  <a:pt x="631796" y="1009738"/>
                  <a:pt x="610111" y="999195"/>
                  <a:pt x="587023" y="993423"/>
                </a:cubicBezTo>
                <a:cubicBezTo>
                  <a:pt x="571971" y="989660"/>
                  <a:pt x="557013" y="985500"/>
                  <a:pt x="541867" y="982134"/>
                </a:cubicBezTo>
                <a:cubicBezTo>
                  <a:pt x="523137" y="977972"/>
                  <a:pt x="503934" y="975894"/>
                  <a:pt x="485423" y="970845"/>
                </a:cubicBezTo>
                <a:cubicBezTo>
                  <a:pt x="485407" y="970841"/>
                  <a:pt x="400764" y="942625"/>
                  <a:pt x="383823" y="936978"/>
                </a:cubicBezTo>
                <a:lnTo>
                  <a:pt x="316089" y="914400"/>
                </a:lnTo>
                <a:lnTo>
                  <a:pt x="282223" y="903111"/>
                </a:lnTo>
                <a:cubicBezTo>
                  <a:pt x="217516" y="806054"/>
                  <a:pt x="303677" y="920275"/>
                  <a:pt x="225778" y="857956"/>
                </a:cubicBezTo>
                <a:cubicBezTo>
                  <a:pt x="215183" y="849480"/>
                  <a:pt x="212794" y="833683"/>
                  <a:pt x="203200" y="824089"/>
                </a:cubicBezTo>
                <a:cubicBezTo>
                  <a:pt x="193606" y="814495"/>
                  <a:pt x="179474" y="810525"/>
                  <a:pt x="169334" y="801511"/>
                </a:cubicBezTo>
                <a:cubicBezTo>
                  <a:pt x="98214" y="738293"/>
                  <a:pt x="105883" y="740202"/>
                  <a:pt x="56445" y="666045"/>
                </a:cubicBezTo>
                <a:lnTo>
                  <a:pt x="33867" y="632178"/>
                </a:lnTo>
                <a:cubicBezTo>
                  <a:pt x="26341" y="620889"/>
                  <a:pt x="15580" y="611182"/>
                  <a:pt x="11289" y="598311"/>
                </a:cubicBezTo>
                <a:lnTo>
                  <a:pt x="0" y="564445"/>
                </a:lnTo>
                <a:cubicBezTo>
                  <a:pt x="12479" y="477093"/>
                  <a:pt x="3763" y="513644"/>
                  <a:pt x="11289" y="496711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240585772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7467600" cy="1143000"/>
          </a:xfrm>
        </p:spPr>
        <p:txBody>
          <a:bodyPr/>
          <a:lstStyle/>
          <a:p>
            <a:r>
              <a:rPr lang="en-MY" b="1" dirty="0" smtClean="0">
                <a:latin typeface="Arial" panose="020B0604020202020204" pitchFamily="34" charset="0"/>
                <a:cs typeface="Arial" panose="020B0604020202020204" pitchFamily="34" charset="0"/>
              </a:rPr>
              <a:t>US TIP REPORT</a:t>
            </a:r>
            <a:endParaRPr lang="ms-MY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467600" cy="5421216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Evaluation by the US State Department</a:t>
            </a:r>
          </a:p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188 countries</a:t>
            </a:r>
          </a:p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Malaysia had been evaluated since 2006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Evaluation based on: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635635" lvl="1" indent="-269875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Palermo Protocol (UNTOC)</a:t>
            </a:r>
          </a:p>
          <a:p>
            <a:pPr marL="635635" lvl="1" indent="-269875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US Trafficking Victim Protection Act (TVPA)</a:t>
            </a:r>
          </a:p>
          <a:p>
            <a:endParaRPr lang="ms-MY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4077360"/>
            <a:ext cx="5544616" cy="2396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27820251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2"/>
          <p:cNvSpPr>
            <a:spLocks noGrp="1"/>
          </p:cNvSpPr>
          <p:nvPr>
            <p:ph type="title"/>
          </p:nvPr>
        </p:nvSpPr>
        <p:spPr>
          <a:xfrm>
            <a:off x="683568" y="121196"/>
            <a:ext cx="82296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Rounded MT Bold" pitchFamily="34" charset="0"/>
              </a:rPr>
              <a:t>ROLES AND FUNCTIONS</a:t>
            </a:r>
            <a:endParaRPr lang="en-MY" sz="32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Rounded MT Bold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99592" y="692696"/>
          <a:ext cx="799288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/>
          <p:cNvSpPr/>
          <p:nvPr/>
        </p:nvSpPr>
        <p:spPr>
          <a:xfrm>
            <a:off x="251520" y="692696"/>
            <a:ext cx="720080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itchFamily="34" charset="0"/>
              </a:rPr>
              <a:t>1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1520" y="1844824"/>
            <a:ext cx="720080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itchFamily="34" charset="0"/>
              </a:rPr>
              <a:t>2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51520" y="2852936"/>
            <a:ext cx="720080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itchFamily="34" charset="0"/>
              </a:rPr>
              <a:t>3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51520" y="3861048"/>
            <a:ext cx="720080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itchFamily="34" charset="0"/>
              </a:rPr>
              <a:t>4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51520" y="4941168"/>
            <a:ext cx="720080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itchFamily="34" charset="0"/>
              </a:rPr>
              <a:t>5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137338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2"/>
          <p:cNvSpPr>
            <a:spLocks noGrp="1"/>
          </p:cNvSpPr>
          <p:nvPr>
            <p:ph type="title"/>
          </p:nvPr>
        </p:nvSpPr>
        <p:spPr>
          <a:xfrm>
            <a:off x="683568" y="193204"/>
            <a:ext cx="82296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Rounded MT Bold" pitchFamily="34" charset="0"/>
              </a:rPr>
              <a:t>ROLES AND FUNCTIONS</a:t>
            </a:r>
            <a:endParaRPr lang="en-MY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Rounded MT Bold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99592" y="764704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/>
          <p:cNvSpPr/>
          <p:nvPr/>
        </p:nvSpPr>
        <p:spPr>
          <a:xfrm>
            <a:off x="251520" y="692696"/>
            <a:ext cx="720080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itchFamily="34" charset="0"/>
              </a:rPr>
              <a:t>6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1520" y="1988840"/>
            <a:ext cx="720080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itchFamily="34" charset="0"/>
              </a:rPr>
              <a:t>7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51520" y="3068960"/>
            <a:ext cx="720080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itchFamily="34" charset="0"/>
              </a:rPr>
              <a:t>8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51520" y="4149080"/>
            <a:ext cx="720080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itchFamily="34" charset="0"/>
              </a:rPr>
              <a:t>9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51520" y="5013176"/>
            <a:ext cx="720080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itchFamily="34" charset="0"/>
              </a:rPr>
              <a:t>10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51520" y="5877272"/>
            <a:ext cx="720080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itchFamily="34" charset="0"/>
              </a:rPr>
              <a:t>11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529220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06613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IMMIGRATION COOPERATION &amp; INTERNATIONAL / REGIONAL BODIES</a:t>
            </a:r>
            <a:endParaRPr lang="en-US" sz="3200" dirty="0">
              <a:solidFill>
                <a:schemeClr val="tx1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942663230"/>
              </p:ext>
            </p:extLst>
          </p:nvPr>
        </p:nvGraphicFramePr>
        <p:xfrm>
          <a:off x="323528" y="1768946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37347554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Way forward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Leverage the media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Empower state actors and non-state actors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Engage more NGOs – locally and internationally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Learn from the experts on human rights issue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Frequent dialogues with NREMs</a:t>
            </a:r>
          </a:p>
          <a:p>
            <a:pPr>
              <a:buFont typeface="Wingdings" pitchFamily="2" charset="2"/>
              <a:buChar char="q"/>
            </a:pPr>
            <a:endParaRPr lang="en-US" sz="3200" dirty="0" smtClean="0"/>
          </a:p>
          <a:p>
            <a:pPr>
              <a:buFont typeface="Wingdings" pitchFamily="2" charset="2"/>
              <a:buChar char="q"/>
            </a:pPr>
            <a:endParaRPr lang="en-US" sz="32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COUNCIL</a:t>
            </a:r>
            <a:endParaRPr lang="en-MY" sz="3600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302701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1"/>
          <p:cNvSpPr>
            <a:spLocks noChangeArrowheads="1"/>
          </p:cNvSpPr>
          <p:nvPr/>
        </p:nvSpPr>
        <p:spPr bwMode="auto">
          <a:xfrm>
            <a:off x="3162300" y="407988"/>
            <a:ext cx="5143500" cy="5715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600" b="1" dirty="0">
                <a:latin typeface="Arial Narrow" pitchFamily="34" charset="0"/>
                <a:cs typeface="Times New Roman" pitchFamily="18" charset="0"/>
              </a:rPr>
              <a:t>The Secretary General of the Ministry of Home Affairs</a:t>
            </a:r>
            <a:endParaRPr lang="en-US" sz="1600" dirty="0">
              <a:latin typeface="Tahoma" pitchFamily="34" charset="0"/>
              <a:cs typeface="Arial" pitchFamily="34" charset="0"/>
            </a:endParaRPr>
          </a:p>
          <a:p>
            <a:r>
              <a:rPr lang="en-US" sz="1600" b="1" dirty="0" smtClean="0">
                <a:latin typeface="Arial Narrow" pitchFamily="34" charset="0"/>
                <a:cs typeface="Times New Roman" pitchFamily="18" charset="0"/>
              </a:rPr>
              <a:t>(</a:t>
            </a:r>
            <a:r>
              <a:rPr lang="en-US" sz="1600" b="1" dirty="0">
                <a:latin typeface="Arial Narrow" pitchFamily="34" charset="0"/>
                <a:cs typeface="Times New Roman" pitchFamily="18" charset="0"/>
              </a:rPr>
              <a:t>Chairman)</a:t>
            </a:r>
            <a:endParaRPr lang="en-US" sz="1600" dirty="0">
              <a:latin typeface="Tahoma" pitchFamily="34" charset="0"/>
              <a:cs typeface="Arial" pitchFamily="34" charset="0"/>
            </a:endParaRPr>
          </a:p>
          <a:p>
            <a:endParaRPr lang="en-US" sz="1600" dirty="0">
              <a:latin typeface="Tahoma" pitchFamily="34" charset="0"/>
              <a:cs typeface="Arial" pitchFamily="34" charset="0"/>
            </a:endParaRPr>
          </a:p>
        </p:txBody>
      </p:sp>
      <p:sp>
        <p:nvSpPr>
          <p:cNvPr id="16387" name="Rectangle 70"/>
          <p:cNvSpPr>
            <a:spLocks noChangeArrowheads="1"/>
          </p:cNvSpPr>
          <p:nvPr/>
        </p:nvSpPr>
        <p:spPr bwMode="auto">
          <a:xfrm>
            <a:off x="3162300" y="1017588"/>
            <a:ext cx="51435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600" b="1" dirty="0">
                <a:latin typeface="Arial Narrow" pitchFamily="34" charset="0"/>
                <a:cs typeface="Times New Roman" pitchFamily="18" charset="0"/>
              </a:rPr>
              <a:t>The Secretary General of the Ministry</a:t>
            </a:r>
            <a:r>
              <a:rPr lang="en-US" sz="1600" b="1" dirty="0">
                <a:latin typeface="Arial Narrow" pitchFamily="34" charset="0"/>
                <a:cs typeface="Arial" pitchFamily="34" charset="0"/>
              </a:rPr>
              <a:t> of Foreign Affairs</a:t>
            </a:r>
          </a:p>
        </p:txBody>
      </p:sp>
      <p:sp>
        <p:nvSpPr>
          <p:cNvPr id="16388" name="Rectangle 69"/>
          <p:cNvSpPr>
            <a:spLocks noChangeArrowheads="1"/>
          </p:cNvSpPr>
          <p:nvPr/>
        </p:nvSpPr>
        <p:spPr bwMode="auto">
          <a:xfrm>
            <a:off x="3162300" y="2008188"/>
            <a:ext cx="5143500" cy="338137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600" b="1">
                <a:latin typeface="Arial Narrow" pitchFamily="34" charset="0"/>
                <a:cs typeface="Times New Roman" pitchFamily="18" charset="0"/>
              </a:rPr>
              <a:t>The Secretary General of the Ministry of Transport</a:t>
            </a:r>
            <a:endParaRPr lang="en-US" sz="1600" b="1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6389" name="Rectangle 68"/>
          <p:cNvSpPr>
            <a:spLocks noChangeArrowheads="1"/>
          </p:cNvSpPr>
          <p:nvPr/>
        </p:nvSpPr>
        <p:spPr bwMode="auto">
          <a:xfrm>
            <a:off x="3162300" y="2389188"/>
            <a:ext cx="5143500" cy="32385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600" b="1">
                <a:latin typeface="Arial Narrow" pitchFamily="34" charset="0"/>
                <a:cs typeface="Times New Roman" pitchFamily="18" charset="0"/>
              </a:rPr>
              <a:t>The Secretary General of the Ministry of Human Resources</a:t>
            </a:r>
            <a:endParaRPr lang="en-US" sz="1600" b="1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6390" name="Rectangle 67"/>
          <p:cNvSpPr>
            <a:spLocks noChangeArrowheads="1"/>
          </p:cNvSpPr>
          <p:nvPr/>
        </p:nvSpPr>
        <p:spPr bwMode="auto">
          <a:xfrm>
            <a:off x="3162300" y="2693988"/>
            <a:ext cx="51435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600" b="1" dirty="0">
                <a:latin typeface="Arial Narrow" pitchFamily="34" charset="0"/>
                <a:cs typeface="Times New Roman" pitchFamily="18" charset="0"/>
              </a:rPr>
              <a:t>The Secretary General of the Ministry </a:t>
            </a:r>
            <a:r>
              <a:rPr lang="en-US" sz="1600" b="1" dirty="0" smtClean="0">
                <a:latin typeface="Arial Narrow" pitchFamily="34" charset="0"/>
                <a:cs typeface="Times New Roman" pitchFamily="18" charset="0"/>
              </a:rPr>
              <a:t>of Communication </a:t>
            </a:r>
            <a:r>
              <a:rPr lang="en-US" sz="1600" b="1" dirty="0">
                <a:latin typeface="Arial Narrow" pitchFamily="34" charset="0"/>
                <a:cs typeface="Times New Roman" pitchFamily="18" charset="0"/>
              </a:rPr>
              <a:t>and </a:t>
            </a:r>
            <a:r>
              <a:rPr lang="en-US" sz="1600" b="1" dirty="0" smtClean="0">
                <a:latin typeface="Arial Narrow" pitchFamily="34" charset="0"/>
                <a:cs typeface="Times New Roman" pitchFamily="18" charset="0"/>
              </a:rPr>
              <a:t>Multimedia</a:t>
            </a:r>
            <a:endParaRPr lang="en-US" sz="1600" b="1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6391" name="Rectangle 63"/>
          <p:cNvSpPr>
            <a:spLocks noChangeArrowheads="1"/>
          </p:cNvSpPr>
          <p:nvPr/>
        </p:nvSpPr>
        <p:spPr bwMode="auto">
          <a:xfrm>
            <a:off x="3162300" y="4370388"/>
            <a:ext cx="51054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600" b="1">
                <a:latin typeface="Arial Narrow" pitchFamily="34" charset="0"/>
                <a:cs typeface="Times New Roman" pitchFamily="18" charset="0"/>
              </a:rPr>
              <a:t>Director General of Customs</a:t>
            </a:r>
            <a:endParaRPr lang="en-US" sz="1600">
              <a:latin typeface="Tahoma" pitchFamily="34" charset="0"/>
              <a:cs typeface="Arial" pitchFamily="34" charset="0"/>
            </a:endParaRPr>
          </a:p>
        </p:txBody>
      </p:sp>
      <p:sp>
        <p:nvSpPr>
          <p:cNvPr id="16392" name="Rectangle 62"/>
          <p:cNvSpPr>
            <a:spLocks noChangeArrowheads="1"/>
          </p:cNvSpPr>
          <p:nvPr/>
        </p:nvSpPr>
        <p:spPr bwMode="auto">
          <a:xfrm>
            <a:off x="3162300" y="5741988"/>
            <a:ext cx="51435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600" b="1" dirty="0">
                <a:latin typeface="Arial Narrow" pitchFamily="34" charset="0"/>
                <a:cs typeface="Times New Roman" pitchFamily="18" charset="0"/>
              </a:rPr>
              <a:t>5 Representative from Non-Government Organization</a:t>
            </a:r>
          </a:p>
          <a:p>
            <a:r>
              <a:rPr lang="en-US" sz="1600" b="1" dirty="0">
                <a:latin typeface="Arial Narrow" pitchFamily="34" charset="0"/>
                <a:cs typeface="Times New Roman" pitchFamily="18" charset="0"/>
              </a:rPr>
              <a:t>(MKKM</a:t>
            </a:r>
            <a:r>
              <a:rPr lang="en-US" sz="1600" b="1" dirty="0" smtClean="0">
                <a:latin typeface="Arial Narrow" pitchFamily="34" charset="0"/>
                <a:cs typeface="Times New Roman" pitchFamily="18" charset="0"/>
              </a:rPr>
              <a:t>, IKMAS (UKM), NCWO, SUHAKAM)</a:t>
            </a:r>
            <a:endParaRPr lang="en-US" sz="1600" dirty="0">
              <a:latin typeface="Tahoma" pitchFamily="34" charset="0"/>
              <a:cs typeface="Arial" pitchFamily="34" charset="0"/>
            </a:endParaRPr>
          </a:p>
        </p:txBody>
      </p:sp>
      <p:sp>
        <p:nvSpPr>
          <p:cNvPr id="16393" name="Rectangle 61"/>
          <p:cNvSpPr>
            <a:spLocks noChangeArrowheads="1"/>
          </p:cNvSpPr>
          <p:nvPr/>
        </p:nvSpPr>
        <p:spPr bwMode="auto">
          <a:xfrm>
            <a:off x="3162300" y="4827588"/>
            <a:ext cx="51054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600" b="1">
                <a:latin typeface="Arial Narrow" pitchFamily="34" charset="0"/>
                <a:cs typeface="Arial" pitchFamily="34" charset="0"/>
              </a:rPr>
              <a:t>Director General of Malaysian Maritime Enforcement</a:t>
            </a:r>
          </a:p>
        </p:txBody>
      </p:sp>
      <p:sp>
        <p:nvSpPr>
          <p:cNvPr id="16394" name="Rectangle 60"/>
          <p:cNvSpPr>
            <a:spLocks noChangeArrowheads="1"/>
          </p:cNvSpPr>
          <p:nvPr/>
        </p:nvSpPr>
        <p:spPr bwMode="auto">
          <a:xfrm>
            <a:off x="3162300" y="1398588"/>
            <a:ext cx="5143500" cy="5715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600" b="1" dirty="0">
                <a:latin typeface="Arial Narrow" pitchFamily="34" charset="0"/>
                <a:cs typeface="Times New Roman" pitchFamily="18" charset="0"/>
              </a:rPr>
              <a:t>The Secretary General of the Ministry of Women, Family and Community Development</a:t>
            </a:r>
            <a:r>
              <a:rPr lang="en-US" b="1" dirty="0">
                <a:latin typeface="Arial Narrow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16395" name="AutoShape 59"/>
          <p:cNvCxnSpPr>
            <a:cxnSpLocks noChangeShapeType="1"/>
          </p:cNvCxnSpPr>
          <p:nvPr/>
        </p:nvCxnSpPr>
        <p:spPr bwMode="auto">
          <a:xfrm>
            <a:off x="2611438" y="3917950"/>
            <a:ext cx="588962" cy="228600"/>
          </a:xfrm>
          <a:prstGeom prst="straightConnector1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</p:cxnSp>
      <p:cxnSp>
        <p:nvCxnSpPr>
          <p:cNvPr id="16396" name="AutoShape 58"/>
          <p:cNvCxnSpPr>
            <a:cxnSpLocks noChangeShapeType="1"/>
          </p:cNvCxnSpPr>
          <p:nvPr/>
        </p:nvCxnSpPr>
        <p:spPr bwMode="auto">
          <a:xfrm>
            <a:off x="2611438" y="3917950"/>
            <a:ext cx="588962" cy="642938"/>
          </a:xfrm>
          <a:prstGeom prst="straightConnector1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</p:cxnSp>
      <p:cxnSp>
        <p:nvCxnSpPr>
          <p:cNvPr id="16397" name="AutoShape 57"/>
          <p:cNvCxnSpPr>
            <a:cxnSpLocks noChangeShapeType="1"/>
          </p:cNvCxnSpPr>
          <p:nvPr/>
        </p:nvCxnSpPr>
        <p:spPr bwMode="auto">
          <a:xfrm>
            <a:off x="2611438" y="3917950"/>
            <a:ext cx="588962" cy="1068388"/>
          </a:xfrm>
          <a:prstGeom prst="straightConnector1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</p:cxnSp>
      <p:cxnSp>
        <p:nvCxnSpPr>
          <p:cNvPr id="16398" name="AutoShape 56"/>
          <p:cNvCxnSpPr>
            <a:cxnSpLocks noChangeShapeType="1"/>
          </p:cNvCxnSpPr>
          <p:nvPr/>
        </p:nvCxnSpPr>
        <p:spPr bwMode="auto">
          <a:xfrm>
            <a:off x="2611438" y="3917950"/>
            <a:ext cx="588962" cy="1546225"/>
          </a:xfrm>
          <a:prstGeom prst="straightConnector1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</p:cxnSp>
      <p:cxnSp>
        <p:nvCxnSpPr>
          <p:cNvPr id="16399" name="AutoShape 55"/>
          <p:cNvCxnSpPr>
            <a:cxnSpLocks noChangeShapeType="1"/>
          </p:cNvCxnSpPr>
          <p:nvPr/>
        </p:nvCxnSpPr>
        <p:spPr bwMode="auto">
          <a:xfrm>
            <a:off x="2611438" y="3917950"/>
            <a:ext cx="588962" cy="2036763"/>
          </a:xfrm>
          <a:prstGeom prst="straightConnector1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</p:cxnSp>
      <p:cxnSp>
        <p:nvCxnSpPr>
          <p:cNvPr id="16400" name="AutoShape 53"/>
          <p:cNvCxnSpPr>
            <a:cxnSpLocks noChangeShapeType="1"/>
          </p:cNvCxnSpPr>
          <p:nvPr/>
        </p:nvCxnSpPr>
        <p:spPr bwMode="auto">
          <a:xfrm flipV="1">
            <a:off x="2611438" y="3606800"/>
            <a:ext cx="588962" cy="303213"/>
          </a:xfrm>
          <a:prstGeom prst="straightConnector1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</p:cxnSp>
      <p:cxnSp>
        <p:nvCxnSpPr>
          <p:cNvPr id="16401" name="AutoShape 52"/>
          <p:cNvCxnSpPr>
            <a:cxnSpLocks noChangeShapeType="1"/>
          </p:cNvCxnSpPr>
          <p:nvPr/>
        </p:nvCxnSpPr>
        <p:spPr bwMode="auto">
          <a:xfrm flipV="1">
            <a:off x="2611438" y="3133725"/>
            <a:ext cx="588962" cy="760413"/>
          </a:xfrm>
          <a:prstGeom prst="straightConnector1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</p:cxnSp>
      <p:cxnSp>
        <p:nvCxnSpPr>
          <p:cNvPr id="16402" name="AutoShape 51"/>
          <p:cNvCxnSpPr>
            <a:cxnSpLocks noChangeShapeType="1"/>
          </p:cNvCxnSpPr>
          <p:nvPr/>
        </p:nvCxnSpPr>
        <p:spPr bwMode="auto">
          <a:xfrm flipV="1">
            <a:off x="2611438" y="2627313"/>
            <a:ext cx="588962" cy="1260475"/>
          </a:xfrm>
          <a:prstGeom prst="straightConnector1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</p:cxnSp>
      <p:cxnSp>
        <p:nvCxnSpPr>
          <p:cNvPr id="16403" name="AutoShape 50"/>
          <p:cNvCxnSpPr>
            <a:cxnSpLocks noChangeShapeType="1"/>
          </p:cNvCxnSpPr>
          <p:nvPr/>
        </p:nvCxnSpPr>
        <p:spPr bwMode="auto">
          <a:xfrm flipV="1">
            <a:off x="2611438" y="2027238"/>
            <a:ext cx="588962" cy="1844675"/>
          </a:xfrm>
          <a:prstGeom prst="straightConnector1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</p:cxnSp>
      <p:cxnSp>
        <p:nvCxnSpPr>
          <p:cNvPr id="16404" name="AutoShape 49"/>
          <p:cNvCxnSpPr>
            <a:cxnSpLocks noChangeShapeType="1"/>
          </p:cNvCxnSpPr>
          <p:nvPr/>
        </p:nvCxnSpPr>
        <p:spPr bwMode="auto">
          <a:xfrm flipV="1">
            <a:off x="2611438" y="838200"/>
            <a:ext cx="588962" cy="3003550"/>
          </a:xfrm>
          <a:prstGeom prst="straightConnector1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</p:cxnSp>
      <p:sp>
        <p:nvSpPr>
          <p:cNvPr id="16405" name="Rectangle 47"/>
          <p:cNvSpPr>
            <a:spLocks noChangeArrowheads="1"/>
          </p:cNvSpPr>
          <p:nvPr/>
        </p:nvSpPr>
        <p:spPr bwMode="auto">
          <a:xfrm>
            <a:off x="457200" y="3863975"/>
            <a:ext cx="2209800" cy="86042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 cmpd="dbl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Arial" pitchFamily="34" charset="0"/>
              </a:rPr>
              <a:t>COUNCIL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Arial" pitchFamily="34" charset="0"/>
              </a:rPr>
              <a:t>MEMBERS</a:t>
            </a:r>
          </a:p>
        </p:txBody>
      </p:sp>
      <p:sp>
        <p:nvSpPr>
          <p:cNvPr id="16406" name="Line 46"/>
          <p:cNvSpPr>
            <a:spLocks noChangeShapeType="1"/>
          </p:cNvSpPr>
          <p:nvPr/>
        </p:nvSpPr>
        <p:spPr bwMode="auto">
          <a:xfrm flipV="1">
            <a:off x="2628900" y="1527175"/>
            <a:ext cx="571500" cy="2286000"/>
          </a:xfrm>
          <a:prstGeom prst="line">
            <a:avLst/>
          </a:prstGeom>
          <a:noFill/>
          <a:ln w="63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 dirty="0">
              <a:solidFill>
                <a:srgbClr val="FF99FF"/>
              </a:solidFill>
            </a:endParaRPr>
          </a:p>
        </p:txBody>
      </p:sp>
      <p:sp>
        <p:nvSpPr>
          <p:cNvPr id="16407" name="Rectangle 85"/>
          <p:cNvSpPr>
            <a:spLocks noChangeArrowheads="1"/>
          </p:cNvSpPr>
          <p:nvPr/>
        </p:nvSpPr>
        <p:spPr bwMode="auto">
          <a:xfrm>
            <a:off x="1943100" y="381000"/>
            <a:ext cx="0" cy="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16408" name="Rectangle 88"/>
          <p:cNvSpPr>
            <a:spLocks noChangeArrowheads="1"/>
          </p:cNvSpPr>
          <p:nvPr/>
        </p:nvSpPr>
        <p:spPr bwMode="auto">
          <a:xfrm>
            <a:off x="3162300" y="5284788"/>
            <a:ext cx="51054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600" b="1">
                <a:latin typeface="Arial Narrow" pitchFamily="34" charset="0"/>
                <a:cs typeface="Times New Roman" pitchFamily="18" charset="0"/>
              </a:rPr>
              <a:t>A representative of Ministry of Home Affairs</a:t>
            </a:r>
            <a:endParaRPr lang="en-US" sz="1600">
              <a:latin typeface="Tahoma" pitchFamily="34" charset="0"/>
              <a:cs typeface="Arial" pitchFamily="34" charset="0"/>
            </a:endParaRPr>
          </a:p>
        </p:txBody>
      </p:sp>
      <p:sp>
        <p:nvSpPr>
          <p:cNvPr id="16409" name="Rectangle 69"/>
          <p:cNvSpPr>
            <a:spLocks noChangeArrowheads="1"/>
          </p:cNvSpPr>
          <p:nvPr/>
        </p:nvSpPr>
        <p:spPr bwMode="auto">
          <a:xfrm>
            <a:off x="3162300" y="3227388"/>
            <a:ext cx="5143500" cy="338137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600" b="1">
                <a:latin typeface="Arial Narrow" pitchFamily="34" charset="0"/>
                <a:cs typeface="Arial" pitchFamily="34" charset="0"/>
              </a:rPr>
              <a:t>Attorney General </a:t>
            </a:r>
          </a:p>
        </p:txBody>
      </p:sp>
      <p:sp>
        <p:nvSpPr>
          <p:cNvPr id="16410" name="Rectangle 69"/>
          <p:cNvSpPr>
            <a:spLocks noChangeArrowheads="1"/>
          </p:cNvSpPr>
          <p:nvPr/>
        </p:nvSpPr>
        <p:spPr bwMode="auto">
          <a:xfrm>
            <a:off x="3162300" y="3608388"/>
            <a:ext cx="5143500" cy="338137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600" b="1">
                <a:latin typeface="Arial Narrow" pitchFamily="34" charset="0"/>
                <a:cs typeface="Arial" pitchFamily="34" charset="0"/>
              </a:rPr>
              <a:t>Inspector General of Police</a:t>
            </a:r>
          </a:p>
        </p:txBody>
      </p:sp>
      <p:sp>
        <p:nvSpPr>
          <p:cNvPr id="16411" name="Rectangle 69"/>
          <p:cNvSpPr>
            <a:spLocks noChangeArrowheads="1"/>
          </p:cNvSpPr>
          <p:nvPr/>
        </p:nvSpPr>
        <p:spPr bwMode="auto">
          <a:xfrm>
            <a:off x="3162300" y="3989388"/>
            <a:ext cx="5143500" cy="338137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600" b="1" dirty="0">
                <a:latin typeface="Arial Narrow" pitchFamily="34" charset="0"/>
                <a:cs typeface="Arial" pitchFamily="34" charset="0"/>
              </a:rPr>
              <a:t>Director General of Immigration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48200"/>
            <a:ext cx="2049219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F:\NORA\meeting mapo\IMG_0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41434"/>
            <a:ext cx="2209800" cy="1752601"/>
          </a:xfrm>
          <a:prstGeom prst="rect">
            <a:avLst/>
          </a:prstGeom>
          <a:noFill/>
        </p:spPr>
      </p:pic>
      <p:pic>
        <p:nvPicPr>
          <p:cNvPr id="2050" name="Picture 2" descr="C:\Users\user\Pictures\1467272_631780896861141_1631003016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209800"/>
            <a:ext cx="2209800" cy="147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549947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155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N" dirty="0" smtClean="0">
                <a:solidFill>
                  <a:schemeClr val="tx1"/>
                </a:solidFill>
              </a:rPr>
              <a:t>THE COMMITTEES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1676400" y="1202432"/>
            <a:ext cx="3886200" cy="1905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cs typeface="Times New Roman" pitchFamily="18" charset="0"/>
              </a:rPr>
              <a:t>COUNCIL FOR ANTI TRAFFICKING IN PERSONS </a:t>
            </a:r>
            <a:r>
              <a:rPr lang="en-US" sz="2400" b="1" dirty="0" smtClean="0">
                <a:solidFill>
                  <a:schemeClr val="bg1"/>
                </a:solidFill>
                <a:cs typeface="Times New Roman" pitchFamily="18" charset="0"/>
              </a:rPr>
              <a:t>AND </a:t>
            </a:r>
            <a:r>
              <a:rPr lang="en-US" sz="2400" b="1" dirty="0">
                <a:solidFill>
                  <a:schemeClr val="bg1"/>
                </a:solidFill>
                <a:cs typeface="Times New Roman" pitchFamily="18" charset="0"/>
              </a:rPr>
              <a:t>ANTI SMUGGLING OF MIGRANT</a:t>
            </a:r>
            <a:endParaRPr lang="en-US" sz="2400" dirty="0">
              <a:solidFill>
                <a:schemeClr val="bg1"/>
              </a:solidFill>
              <a:latin typeface="Tahoma" pitchFamily="34" charset="0"/>
              <a:cs typeface="Arial" pitchFamily="34" charset="0"/>
            </a:endParaRP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6019800" y="2116832"/>
            <a:ext cx="2743200" cy="664096"/>
          </a:xfrm>
          <a:prstGeom prst="rect">
            <a:avLst/>
          </a:prstGeom>
          <a:solidFill>
            <a:schemeClr val="accent1">
              <a:lumMod val="9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en-US" sz="1600" b="1" dirty="0">
                <a:solidFill>
                  <a:srgbClr val="523E26"/>
                </a:solidFill>
                <a:cs typeface="Times New Roman" pitchFamily="18" charset="0"/>
              </a:rPr>
              <a:t>Secretariat to the Council</a:t>
            </a:r>
            <a:endParaRPr lang="en-US" sz="1600" dirty="0">
              <a:solidFill>
                <a:srgbClr val="523E26"/>
              </a:solidFill>
              <a:latin typeface="Tahoma" pitchFamily="34" charset="0"/>
              <a:cs typeface="Arial" pitchFamily="34" charset="0"/>
            </a:endParaRPr>
          </a:p>
          <a:p>
            <a:pPr>
              <a:defRPr/>
            </a:pPr>
            <a:endParaRPr lang="en-US" dirty="0">
              <a:solidFill>
                <a:srgbClr val="523E26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17413" name="Line 17"/>
          <p:cNvSpPr>
            <a:spLocks noChangeShapeType="1"/>
          </p:cNvSpPr>
          <p:nvPr/>
        </p:nvSpPr>
        <p:spPr bwMode="auto">
          <a:xfrm>
            <a:off x="5562600" y="2269232"/>
            <a:ext cx="457200" cy="0"/>
          </a:xfrm>
          <a:prstGeom prst="line">
            <a:avLst/>
          </a:prstGeom>
          <a:noFill/>
          <a:ln w="15875">
            <a:solidFill>
              <a:schemeClr val="tx2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MY">
              <a:solidFill>
                <a:srgbClr val="FFFFFF"/>
              </a:solidFill>
            </a:endParaRPr>
          </a:p>
        </p:txBody>
      </p:sp>
      <p:sp>
        <p:nvSpPr>
          <p:cNvPr id="17414" name="Line 16"/>
          <p:cNvSpPr>
            <a:spLocks noChangeShapeType="1"/>
          </p:cNvSpPr>
          <p:nvPr/>
        </p:nvSpPr>
        <p:spPr bwMode="auto">
          <a:xfrm>
            <a:off x="4267200" y="3072507"/>
            <a:ext cx="1588" cy="666750"/>
          </a:xfrm>
          <a:prstGeom prst="line">
            <a:avLst/>
          </a:prstGeom>
          <a:noFill/>
          <a:ln w="15875">
            <a:solidFill>
              <a:schemeClr val="tx2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MY">
              <a:solidFill>
                <a:srgbClr val="FFFFFF"/>
              </a:solidFill>
            </a:endParaRPr>
          </a:p>
        </p:txBody>
      </p:sp>
      <p:sp>
        <p:nvSpPr>
          <p:cNvPr id="17415" name="Line 14"/>
          <p:cNvSpPr>
            <a:spLocks noChangeShapeType="1"/>
          </p:cNvSpPr>
          <p:nvPr/>
        </p:nvSpPr>
        <p:spPr bwMode="auto">
          <a:xfrm>
            <a:off x="914400" y="3793232"/>
            <a:ext cx="1588" cy="222250"/>
          </a:xfrm>
          <a:prstGeom prst="line">
            <a:avLst/>
          </a:prstGeom>
          <a:noFill/>
          <a:ln w="15875">
            <a:solidFill>
              <a:schemeClr val="tx2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>
              <a:solidFill>
                <a:srgbClr val="523E26"/>
              </a:solidFill>
            </a:endParaRPr>
          </a:p>
        </p:txBody>
      </p:sp>
      <p:sp>
        <p:nvSpPr>
          <p:cNvPr id="17416" name="Line 13"/>
          <p:cNvSpPr>
            <a:spLocks noChangeShapeType="1"/>
          </p:cNvSpPr>
          <p:nvPr/>
        </p:nvSpPr>
        <p:spPr bwMode="auto">
          <a:xfrm>
            <a:off x="6324600" y="3793232"/>
            <a:ext cx="1588" cy="222250"/>
          </a:xfrm>
          <a:prstGeom prst="line">
            <a:avLst/>
          </a:prstGeom>
          <a:noFill/>
          <a:ln w="15875">
            <a:solidFill>
              <a:schemeClr val="tx2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>
              <a:solidFill>
                <a:srgbClr val="523E26"/>
              </a:solidFill>
            </a:endParaRPr>
          </a:p>
        </p:txBody>
      </p:sp>
      <p:sp>
        <p:nvSpPr>
          <p:cNvPr id="17417" name="Line 12"/>
          <p:cNvSpPr>
            <a:spLocks noChangeShapeType="1"/>
          </p:cNvSpPr>
          <p:nvPr/>
        </p:nvSpPr>
        <p:spPr bwMode="auto">
          <a:xfrm>
            <a:off x="2590800" y="3793232"/>
            <a:ext cx="1588" cy="222250"/>
          </a:xfrm>
          <a:prstGeom prst="line">
            <a:avLst/>
          </a:prstGeom>
          <a:noFill/>
          <a:ln w="15875">
            <a:solidFill>
              <a:schemeClr val="tx2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>
              <a:solidFill>
                <a:srgbClr val="523E26"/>
              </a:solidFill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828800" y="4021832"/>
            <a:ext cx="1600200" cy="271953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en-US" sz="1600" b="1" dirty="0">
                <a:solidFill>
                  <a:srgbClr val="523E26"/>
                </a:solidFill>
                <a:cs typeface="Times New Roman" pitchFamily="18" charset="0"/>
              </a:rPr>
              <a:t>Enforcement Committee</a:t>
            </a:r>
          </a:p>
          <a:p>
            <a:pPr>
              <a:defRPr/>
            </a:pPr>
            <a:endParaRPr lang="en-US" sz="1100" dirty="0">
              <a:solidFill>
                <a:srgbClr val="523E26"/>
              </a:solidFill>
              <a:latin typeface="Tahom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en-US" sz="1400" b="1" dirty="0" smtClean="0">
                <a:solidFill>
                  <a:srgbClr val="523E26"/>
                </a:solidFill>
                <a:cs typeface="Times New Roman" pitchFamily="18" charset="0"/>
              </a:rPr>
              <a:t>Royal </a:t>
            </a:r>
            <a:r>
              <a:rPr lang="en-US" sz="1400" b="1" dirty="0">
                <a:solidFill>
                  <a:srgbClr val="523E26"/>
                </a:solidFill>
                <a:cs typeface="Times New Roman" pitchFamily="18" charset="0"/>
              </a:rPr>
              <a:t>Malaysian Police</a:t>
            </a:r>
            <a:endParaRPr lang="en-US" sz="1400" dirty="0">
              <a:solidFill>
                <a:srgbClr val="523E26"/>
              </a:solidFill>
              <a:latin typeface="Tahoma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srgbClr val="523E26"/>
                </a:solidFill>
                <a:cs typeface="Times New Roman" pitchFamily="18" charset="0"/>
              </a:rPr>
              <a:t>   </a:t>
            </a:r>
            <a:endParaRPr lang="en-US" sz="1400" dirty="0">
              <a:solidFill>
                <a:srgbClr val="523E26"/>
              </a:solidFill>
              <a:latin typeface="Tahoma" pitchFamily="34" charset="0"/>
              <a:cs typeface="Arial" pitchFamily="34" charset="0"/>
            </a:endParaRPr>
          </a:p>
          <a:p>
            <a:pPr>
              <a:defRPr/>
            </a:pPr>
            <a:endParaRPr lang="en-US" dirty="0">
              <a:solidFill>
                <a:srgbClr val="523E26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505200" y="4021832"/>
            <a:ext cx="1828800" cy="2719536"/>
          </a:xfrm>
          <a:prstGeom prst="rect">
            <a:avLst/>
          </a:prstGeom>
          <a:solidFill>
            <a:schemeClr val="accent5">
              <a:lumMod val="9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1600" b="1" dirty="0">
                <a:solidFill>
                  <a:srgbClr val="523E26"/>
                </a:solidFill>
                <a:cs typeface="Times New Roman" pitchFamily="18" charset="0"/>
              </a:rPr>
              <a:t>Protection and Rehabilitation </a:t>
            </a:r>
          </a:p>
          <a:p>
            <a:pPr>
              <a:defRPr/>
            </a:pPr>
            <a:r>
              <a:rPr lang="en-US" sz="1600" b="1" dirty="0">
                <a:solidFill>
                  <a:srgbClr val="523E26"/>
                </a:solidFill>
                <a:cs typeface="Times New Roman" pitchFamily="18" charset="0"/>
              </a:rPr>
              <a:t>Committee</a:t>
            </a:r>
          </a:p>
          <a:p>
            <a:pPr>
              <a:defRPr/>
            </a:pPr>
            <a:endParaRPr lang="en-US" sz="1100" dirty="0">
              <a:solidFill>
                <a:srgbClr val="523E26"/>
              </a:solidFill>
              <a:latin typeface="Tahom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en-US" sz="1400" b="1" dirty="0" smtClean="0">
                <a:solidFill>
                  <a:srgbClr val="523E26"/>
                </a:solidFill>
                <a:cs typeface="Times New Roman" pitchFamily="18" charset="0"/>
              </a:rPr>
              <a:t>Ministry </a:t>
            </a:r>
            <a:r>
              <a:rPr lang="en-US" sz="1400" b="1" dirty="0">
                <a:solidFill>
                  <a:srgbClr val="523E26"/>
                </a:solidFill>
                <a:cs typeface="Times New Roman" pitchFamily="18" charset="0"/>
              </a:rPr>
              <a:t>of Women, Family and Community Development </a:t>
            </a:r>
            <a:endParaRPr lang="en-US" sz="1400" dirty="0">
              <a:solidFill>
                <a:srgbClr val="523E26"/>
              </a:solidFill>
              <a:latin typeface="Tahoma" pitchFamily="34" charset="0"/>
              <a:cs typeface="Arial" pitchFamily="34" charset="0"/>
            </a:endParaRPr>
          </a:p>
          <a:p>
            <a:pPr>
              <a:defRPr/>
            </a:pPr>
            <a:endParaRPr lang="en-US" dirty="0">
              <a:solidFill>
                <a:srgbClr val="523E26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228600" y="4021832"/>
            <a:ext cx="1447800" cy="2719536"/>
          </a:xfrm>
          <a:prstGeom prst="rect">
            <a:avLst/>
          </a:prstGeom>
          <a:solidFill>
            <a:schemeClr val="accent5">
              <a:lumMod val="9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en-US" sz="1600" b="1" dirty="0">
                <a:solidFill>
                  <a:srgbClr val="523E26"/>
                </a:solidFill>
                <a:cs typeface="Times New Roman" pitchFamily="18" charset="0"/>
              </a:rPr>
              <a:t>Legislation Committee </a:t>
            </a:r>
          </a:p>
          <a:p>
            <a:pPr>
              <a:defRPr/>
            </a:pPr>
            <a:endParaRPr lang="en-US" sz="1100" dirty="0">
              <a:solidFill>
                <a:srgbClr val="523E26"/>
              </a:solidFill>
              <a:latin typeface="Tahom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en-US" sz="1400" b="1" dirty="0" smtClean="0">
                <a:solidFill>
                  <a:srgbClr val="523E26"/>
                </a:solidFill>
                <a:cs typeface="Times New Roman" pitchFamily="18" charset="0"/>
              </a:rPr>
              <a:t>Attorney </a:t>
            </a:r>
            <a:r>
              <a:rPr lang="en-US" sz="1400" b="1" dirty="0">
                <a:solidFill>
                  <a:srgbClr val="523E26"/>
                </a:solidFill>
                <a:cs typeface="Times New Roman" pitchFamily="18" charset="0"/>
              </a:rPr>
              <a:t>General’s Chamber </a:t>
            </a:r>
            <a:endParaRPr lang="en-US" sz="1400" dirty="0">
              <a:solidFill>
                <a:srgbClr val="523E26"/>
              </a:solidFill>
              <a:latin typeface="Tahoma" pitchFamily="34" charset="0"/>
              <a:cs typeface="Arial" pitchFamily="34" charset="0"/>
            </a:endParaRPr>
          </a:p>
          <a:p>
            <a:pPr>
              <a:defRPr/>
            </a:pPr>
            <a:endParaRPr lang="en-US" dirty="0">
              <a:solidFill>
                <a:srgbClr val="523E26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7239000" y="4021832"/>
            <a:ext cx="1676400" cy="2719536"/>
          </a:xfrm>
          <a:prstGeom prst="rect">
            <a:avLst/>
          </a:prstGeom>
          <a:solidFill>
            <a:schemeClr val="accent5">
              <a:lumMod val="9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en-US" sz="1600" b="1" dirty="0">
                <a:solidFill>
                  <a:srgbClr val="523E26"/>
                </a:solidFill>
                <a:cs typeface="Times New Roman" pitchFamily="18" charset="0"/>
              </a:rPr>
              <a:t>Media and Publicity Committee for Anti Trafficking in Persons</a:t>
            </a:r>
            <a:endParaRPr lang="en-US" sz="1600" dirty="0">
              <a:solidFill>
                <a:srgbClr val="523E26"/>
              </a:solidFill>
              <a:latin typeface="Tahoma" pitchFamily="34" charset="0"/>
              <a:cs typeface="Arial" pitchFamily="34" charset="0"/>
            </a:endParaRPr>
          </a:p>
          <a:p>
            <a:pPr>
              <a:defRPr/>
            </a:pPr>
            <a:endParaRPr lang="en-US" sz="1200" b="1" dirty="0">
              <a:solidFill>
                <a:srgbClr val="523E26"/>
              </a:solidFill>
              <a:cs typeface="Times New Roman" pitchFamily="18" charset="0"/>
            </a:endParaRPr>
          </a:p>
          <a:p>
            <a:pPr algn="r">
              <a:defRPr/>
            </a:pPr>
            <a:r>
              <a:rPr lang="en-US" sz="1400" b="1" dirty="0" smtClean="0">
                <a:solidFill>
                  <a:srgbClr val="523E26"/>
                </a:solidFill>
                <a:cs typeface="Times New Roman" pitchFamily="18" charset="0"/>
              </a:rPr>
              <a:t>Ministry </a:t>
            </a:r>
            <a:r>
              <a:rPr lang="en-US" sz="1400" b="1" dirty="0">
                <a:solidFill>
                  <a:srgbClr val="523E26"/>
                </a:solidFill>
                <a:cs typeface="Times New Roman" pitchFamily="18" charset="0"/>
              </a:rPr>
              <a:t>of </a:t>
            </a:r>
            <a:r>
              <a:rPr lang="en-US" sz="1400" b="1" dirty="0" smtClean="0">
                <a:solidFill>
                  <a:srgbClr val="523E26"/>
                </a:solidFill>
                <a:cs typeface="Times New Roman" pitchFamily="18" charset="0"/>
              </a:rPr>
              <a:t>Communication </a:t>
            </a:r>
            <a:r>
              <a:rPr lang="en-US" sz="1400" b="1" dirty="0">
                <a:solidFill>
                  <a:srgbClr val="523E26"/>
                </a:solidFill>
                <a:cs typeface="Times New Roman" pitchFamily="18" charset="0"/>
              </a:rPr>
              <a:t>and </a:t>
            </a:r>
            <a:r>
              <a:rPr lang="en-US" sz="1400" b="1" dirty="0" smtClean="0">
                <a:solidFill>
                  <a:srgbClr val="523E26"/>
                </a:solidFill>
                <a:cs typeface="Times New Roman" pitchFamily="18" charset="0"/>
              </a:rPr>
              <a:t>Multimedia</a:t>
            </a:r>
            <a:endParaRPr lang="en-US" sz="1400" dirty="0">
              <a:solidFill>
                <a:srgbClr val="523E26"/>
              </a:solidFill>
              <a:latin typeface="Tahoma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srgbClr val="523E26"/>
                </a:solidFill>
                <a:cs typeface="Times New Roman" pitchFamily="18" charset="0"/>
              </a:rPr>
              <a:t>   </a:t>
            </a:r>
            <a:endParaRPr lang="en-US" sz="1100" dirty="0">
              <a:solidFill>
                <a:srgbClr val="523E26"/>
              </a:solidFill>
              <a:latin typeface="Tahoma" pitchFamily="34" charset="0"/>
              <a:cs typeface="Arial" pitchFamily="34" charset="0"/>
            </a:endParaRPr>
          </a:p>
          <a:p>
            <a:pPr>
              <a:defRPr/>
            </a:pPr>
            <a:endParaRPr lang="en-US" dirty="0">
              <a:solidFill>
                <a:srgbClr val="523E26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17422" name="Line 7"/>
          <p:cNvSpPr>
            <a:spLocks noChangeShapeType="1"/>
          </p:cNvSpPr>
          <p:nvPr/>
        </p:nvSpPr>
        <p:spPr bwMode="auto">
          <a:xfrm>
            <a:off x="7924800" y="3793232"/>
            <a:ext cx="1588" cy="222250"/>
          </a:xfrm>
          <a:prstGeom prst="line">
            <a:avLst/>
          </a:prstGeom>
          <a:noFill/>
          <a:ln w="15875">
            <a:solidFill>
              <a:schemeClr val="tx2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>
              <a:solidFill>
                <a:srgbClr val="523E26"/>
              </a:solidFill>
            </a:endParaRPr>
          </a:p>
        </p:txBody>
      </p:sp>
      <p:sp>
        <p:nvSpPr>
          <p:cNvPr id="17423" name="Line 6"/>
          <p:cNvSpPr>
            <a:spLocks noChangeShapeType="1"/>
          </p:cNvSpPr>
          <p:nvPr/>
        </p:nvSpPr>
        <p:spPr bwMode="auto">
          <a:xfrm>
            <a:off x="4267200" y="3793232"/>
            <a:ext cx="1588" cy="222250"/>
          </a:xfrm>
          <a:prstGeom prst="line">
            <a:avLst/>
          </a:prstGeom>
          <a:noFill/>
          <a:ln w="15875">
            <a:solidFill>
              <a:schemeClr val="tx2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>
              <a:solidFill>
                <a:srgbClr val="523E26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5410200" y="4021832"/>
            <a:ext cx="1752600" cy="271953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en-US" sz="1600" b="1" dirty="0">
                <a:solidFill>
                  <a:srgbClr val="523E26"/>
                </a:solidFill>
                <a:cs typeface="Times New Roman" pitchFamily="18" charset="0"/>
              </a:rPr>
              <a:t>Special Committee to </a:t>
            </a:r>
            <a:r>
              <a:rPr lang="en-US" sz="1600" b="1" dirty="0" smtClean="0">
                <a:solidFill>
                  <a:srgbClr val="523E26"/>
                </a:solidFill>
                <a:cs typeface="Times New Roman" pitchFamily="18" charset="0"/>
              </a:rPr>
              <a:t>Combat 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523E26"/>
                </a:solidFill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523E26"/>
                </a:solidFill>
                <a:cs typeface="Times New Roman" pitchFamily="18" charset="0"/>
              </a:rPr>
              <a:t>Labour</a:t>
            </a:r>
            <a:r>
              <a:rPr lang="en-US" sz="1600" b="1" dirty="0">
                <a:solidFill>
                  <a:srgbClr val="523E26"/>
                </a:solidFill>
                <a:cs typeface="Times New Roman" pitchFamily="18" charset="0"/>
              </a:rPr>
              <a:t> Trafficking </a:t>
            </a:r>
          </a:p>
          <a:p>
            <a:pPr>
              <a:defRPr/>
            </a:pPr>
            <a:endParaRPr lang="en-US" dirty="0">
              <a:solidFill>
                <a:srgbClr val="523E26"/>
              </a:solidFill>
              <a:latin typeface="Tahom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en-US" sz="1400" b="1" dirty="0" smtClean="0">
                <a:solidFill>
                  <a:srgbClr val="523E26"/>
                </a:solidFill>
                <a:cs typeface="Times New Roman" pitchFamily="18" charset="0"/>
              </a:rPr>
              <a:t>Ministry </a:t>
            </a:r>
            <a:r>
              <a:rPr lang="en-US" sz="1400" b="1" dirty="0">
                <a:solidFill>
                  <a:srgbClr val="523E26"/>
                </a:solidFill>
                <a:cs typeface="Times New Roman" pitchFamily="18" charset="0"/>
              </a:rPr>
              <a:t>of Human Resources</a:t>
            </a:r>
            <a:endParaRPr lang="en-US" sz="1400" dirty="0">
              <a:solidFill>
                <a:srgbClr val="523E26"/>
              </a:solidFill>
              <a:latin typeface="Tahoma" pitchFamily="34" charset="0"/>
              <a:cs typeface="Arial" pitchFamily="34" charset="0"/>
            </a:endParaRPr>
          </a:p>
          <a:p>
            <a:pPr>
              <a:defRPr/>
            </a:pPr>
            <a:endParaRPr lang="en-US" dirty="0">
              <a:solidFill>
                <a:srgbClr val="523E26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17426" name="Line 29"/>
          <p:cNvSpPr>
            <a:spLocks noChangeShapeType="1"/>
          </p:cNvSpPr>
          <p:nvPr/>
        </p:nvSpPr>
        <p:spPr bwMode="auto">
          <a:xfrm flipH="1">
            <a:off x="914400" y="3793232"/>
            <a:ext cx="7010400" cy="0"/>
          </a:xfrm>
          <a:prstGeom prst="line">
            <a:avLst/>
          </a:prstGeom>
          <a:noFill/>
          <a:ln w="15875">
            <a:solidFill>
              <a:schemeClr val="tx2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MY">
              <a:solidFill>
                <a:srgbClr val="523E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071600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8rhPVNC2ZkJsgYQvjtV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8O3IgLtryNrFUJ6b9lRE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iNleKja73hohXWjuz775t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SbIsX2HQuOqjOBqXA0jc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Q6pMcljtk1MJ0De6E19B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Q6pMcljtk1MJ0De6E19B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SbIsX2HQuOqjOBqXA0jc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wNinuYvMzfZ5U1vBqhNh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97Sh4Wf3q9VkhYZEnvoz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7YHL0AN4yxWP6rbpeJii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8QIQoYhKAdhY0TAjVFgl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nsRxtYgFhsQbQR2acPMNW"/>
</p:tagLst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14onlin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FederationBold"/>
        <a:ea typeface=""/>
        <a:cs typeface=""/>
      </a:majorFont>
      <a:minorFont>
        <a:latin typeface="Federation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FederationBol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FederationBol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Federation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usiness plan presentation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riel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rai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22B9E06671B54FA89F14538B9B0FEA" ma:contentTypeVersion="1" ma:contentTypeDescription="Create a new document." ma:contentTypeScope="" ma:versionID="362711686602768b23db736653e4ac1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ABD55C2-6F94-4A62-92E4-1E3EF04C1B33}"/>
</file>

<file path=customXml/itemProps2.xml><?xml version="1.0" encoding="utf-8"?>
<ds:datastoreItem xmlns:ds="http://schemas.openxmlformats.org/officeDocument/2006/customXml" ds:itemID="{D2E79F23-3C1C-4E0B-B072-E762174388E5}"/>
</file>

<file path=customXml/itemProps3.xml><?xml version="1.0" encoding="utf-8"?>
<ds:datastoreItem xmlns:ds="http://schemas.openxmlformats.org/officeDocument/2006/customXml" ds:itemID="{9605628A-A794-4572-991D-26F8F24AD960}"/>
</file>

<file path=docProps/app.xml><?xml version="1.0" encoding="utf-8"?>
<Properties xmlns="http://schemas.openxmlformats.org/officeDocument/2006/extended-properties" xmlns:vt="http://schemas.openxmlformats.org/officeDocument/2006/docPropsVTypes">
  <Template>TS101951758</Template>
  <TotalTime>0</TotalTime>
  <Words>2096</Words>
  <Application>Microsoft Office PowerPoint</Application>
  <PresentationFormat>On-screen Show (4:3)</PresentationFormat>
  <Paragraphs>523</Paragraphs>
  <Slides>68</Slides>
  <Notes>10</Notes>
  <HiddenSlides>11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68</vt:i4>
      </vt:variant>
    </vt:vector>
  </HeadingPairs>
  <TitlesOfParts>
    <vt:vector size="76" baseType="lpstr">
      <vt:lpstr>14online</vt:lpstr>
      <vt:lpstr>Custom Design</vt:lpstr>
      <vt:lpstr>1_Custom Design</vt:lpstr>
      <vt:lpstr>2_Custom Design</vt:lpstr>
      <vt:lpstr>Business plan presentation</vt:lpstr>
      <vt:lpstr>3_Custom Design</vt:lpstr>
      <vt:lpstr>Oriel</vt:lpstr>
      <vt:lpstr>Training</vt:lpstr>
      <vt:lpstr>  Second Consultative Meeting on Strengthening Partnerships with National Rapporteurs on Trafficking In Persons and Equivalent Mechanisms</vt:lpstr>
      <vt:lpstr>SCOPE OF PRESENTATION</vt:lpstr>
      <vt:lpstr>BACKGROUND</vt:lpstr>
      <vt:lpstr>Slide 4</vt:lpstr>
      <vt:lpstr>BACKGROUND</vt:lpstr>
      <vt:lpstr>Anti-Trafficking in Persons Act 2007 [Act 670]</vt:lpstr>
      <vt:lpstr>THE COUNCIL</vt:lpstr>
      <vt:lpstr>Slide 8</vt:lpstr>
      <vt:lpstr>THE COMMITTEES</vt:lpstr>
      <vt:lpstr>Strategic Cooperation</vt:lpstr>
      <vt:lpstr>LUIS CDEBACA VISIT - US AMBASSADOR FOR HUMAN TRAFFICKING (30 JULY 2013)</vt:lpstr>
      <vt:lpstr>The Five (5) P Approach</vt:lpstr>
      <vt:lpstr>Slide 13</vt:lpstr>
      <vt:lpstr>prevention</vt:lpstr>
      <vt:lpstr>Slide 15</vt:lpstr>
      <vt:lpstr>Slide 16</vt:lpstr>
      <vt:lpstr>protection</vt:lpstr>
      <vt:lpstr>Slide 18</vt:lpstr>
      <vt:lpstr>Slide 19</vt:lpstr>
      <vt:lpstr>Slide 20</vt:lpstr>
      <vt:lpstr>Slide 21</vt:lpstr>
      <vt:lpstr>Slide 22</vt:lpstr>
      <vt:lpstr>Thank You</vt:lpstr>
      <vt:lpstr>Slide 24</vt:lpstr>
      <vt:lpstr>Slide 25</vt:lpstr>
      <vt:lpstr>INTERNATIONAL  COOPERATION</vt:lpstr>
      <vt:lpstr>MULTILATERAL ENGAGEMENT</vt:lpstr>
      <vt:lpstr>Slide 28</vt:lpstr>
      <vt:lpstr>Slide 29</vt:lpstr>
      <vt:lpstr>Slide 30</vt:lpstr>
      <vt:lpstr>Slide 31</vt:lpstr>
      <vt:lpstr>prevention</vt:lpstr>
      <vt:lpstr>The Framework</vt:lpstr>
      <vt:lpstr>TRAFFICKING IN PERSONS OFFENCES</vt:lpstr>
      <vt:lpstr>SMUGGLING OF MIGRANTS OFFENCES</vt:lpstr>
      <vt:lpstr>Slide 36</vt:lpstr>
      <vt:lpstr>Slide 37</vt:lpstr>
      <vt:lpstr> 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Cdebaca visit to shelter – 30 July</vt:lpstr>
      <vt:lpstr>Launching of Sop – 21 nov 2013</vt:lpstr>
      <vt:lpstr>Slide 59</vt:lpstr>
      <vt:lpstr>Strategic partners </vt:lpstr>
      <vt:lpstr>NST – 19/11/2013</vt:lpstr>
      <vt:lpstr>Slide 62</vt:lpstr>
      <vt:lpstr>Slide 63</vt:lpstr>
      <vt:lpstr>US TIP REPORT</vt:lpstr>
      <vt:lpstr>ROLES AND FUNCTIONS</vt:lpstr>
      <vt:lpstr>ROLES AND FUNCTIONS</vt:lpstr>
      <vt:lpstr> IMMIGRATION COOPERATION &amp; INTERNATIONAL / REGIONAL BODIES</vt:lpstr>
      <vt:lpstr>Way forward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2012-05-25T03:05:20Z</dcterms:created>
  <dcterms:modified xsi:type="dcterms:W3CDTF">2014-05-22T02:04:07Z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0x0101008822B9E06671B54FA89F14538B9B0FEA</vt:lpwstr>
  </property>
  <property fmtid="{D5CDD505-2E9C-101B-9397-08002B2CF9AE}" pid="3" name="Order">
    <vt:r8>2426900</vt:r8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</Properties>
</file>